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9" r:id="rId1"/>
  </p:sldMasterIdLst>
  <p:notesMasterIdLst>
    <p:notesMasterId r:id="rId13"/>
  </p:notesMasterIdLst>
  <p:sldIdLst>
    <p:sldId id="256" r:id="rId2"/>
    <p:sldId id="257" r:id="rId3"/>
    <p:sldId id="261" r:id="rId4"/>
    <p:sldId id="260" r:id="rId5"/>
    <p:sldId id="266" r:id="rId6"/>
    <p:sldId id="267" r:id="rId7"/>
    <p:sldId id="258" r:id="rId8"/>
    <p:sldId id="259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53B6F7-2FF2-47DF-98A5-1ACBA06BC924}" v="222" dt="2024-02-08T10:47:50.5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ara Weerathunga" userId="d7ec3ab8-3b2a-47dc-b75b-a991777c8fb1" providerId="ADAL" clId="{7053B6F7-2FF2-47DF-98A5-1ACBA06BC924}"/>
    <pc:docChg chg="undo custSel addSld delSld modSld sldOrd">
      <pc:chgData name="Ishara Weerathunga" userId="d7ec3ab8-3b2a-47dc-b75b-a991777c8fb1" providerId="ADAL" clId="{7053B6F7-2FF2-47DF-98A5-1ACBA06BC924}" dt="2024-02-08T10:50:09.854" v="1811" actId="20577"/>
      <pc:docMkLst>
        <pc:docMk/>
      </pc:docMkLst>
      <pc:sldChg chg="addSp delSp modSp mod setBg addAnim delAnim delDesignElem">
        <pc:chgData name="Ishara Weerathunga" userId="d7ec3ab8-3b2a-47dc-b75b-a991777c8fb1" providerId="ADAL" clId="{7053B6F7-2FF2-47DF-98A5-1ACBA06BC924}" dt="2024-02-08T10:40:31.317" v="1713" actId="20577"/>
        <pc:sldMkLst>
          <pc:docMk/>
          <pc:sldMk cId="1621175361" sldId="256"/>
        </pc:sldMkLst>
        <pc:spChg chg="mod">
          <ac:chgData name="Ishara Weerathunga" userId="d7ec3ab8-3b2a-47dc-b75b-a991777c8fb1" providerId="ADAL" clId="{7053B6F7-2FF2-47DF-98A5-1ACBA06BC924}" dt="2024-02-08T10:40:31.317" v="1713" actId="20577"/>
          <ac:spMkLst>
            <pc:docMk/>
            <pc:sldMk cId="1621175361" sldId="256"/>
            <ac:spMk id="2" creationId="{C913BF08-595A-0F48-D4D2-9CBB46DB804D}"/>
          </ac:spMkLst>
        </pc:spChg>
        <pc:spChg chg="del mod">
          <ac:chgData name="Ishara Weerathunga" userId="d7ec3ab8-3b2a-47dc-b75b-a991777c8fb1" providerId="ADAL" clId="{7053B6F7-2FF2-47DF-98A5-1ACBA06BC924}" dt="2024-02-01T05:32:14.281" v="517" actId="478"/>
          <ac:spMkLst>
            <pc:docMk/>
            <pc:sldMk cId="1621175361" sldId="256"/>
            <ac:spMk id="3" creationId="{5F864AD9-21FA-CA8A-DBEA-9E5E417E6E68}"/>
          </ac:spMkLst>
        </pc:spChg>
        <pc:spChg chg="mod">
          <ac:chgData name="Ishara Weerathunga" userId="d7ec3ab8-3b2a-47dc-b75b-a991777c8fb1" providerId="ADAL" clId="{7053B6F7-2FF2-47DF-98A5-1ACBA06BC924}" dt="2024-02-08T10:07:06.162" v="842" actId="20577"/>
          <ac:spMkLst>
            <pc:docMk/>
            <pc:sldMk cId="1621175361" sldId="256"/>
            <ac:spMk id="3" creationId="{9BBCD296-34E6-33F5-10B9-9F8679977A98}"/>
          </ac:spMkLst>
        </pc:spChg>
        <pc:spChg chg="add del">
          <ac:chgData name="Ishara Weerathunga" userId="d7ec3ab8-3b2a-47dc-b75b-a991777c8fb1" providerId="ADAL" clId="{7053B6F7-2FF2-47DF-98A5-1ACBA06BC924}" dt="2024-02-01T03:54:48.392" v="102" actId="26606"/>
          <ac:spMkLst>
            <pc:docMk/>
            <pc:sldMk cId="1621175361" sldId="256"/>
            <ac:spMk id="7" creationId="{F81819F9-8CAC-4A6C-8F06-0482027F9736}"/>
          </ac:spMkLst>
        </pc:spChg>
        <pc:spChg chg="add del">
          <ac:chgData name="Ishara Weerathunga" userId="d7ec3ab8-3b2a-47dc-b75b-a991777c8fb1" providerId="ADAL" clId="{7053B6F7-2FF2-47DF-98A5-1ACBA06BC924}" dt="2024-02-01T03:54:40.933" v="98" actId="26606"/>
          <ac:spMkLst>
            <pc:docMk/>
            <pc:sldMk cId="1621175361" sldId="256"/>
            <ac:spMk id="8" creationId="{57ABABA7-0420-4200-9B65-1C1967CE9373}"/>
          </ac:spMkLst>
        </pc:spChg>
        <pc:spChg chg="add del">
          <ac:chgData name="Ishara Weerathunga" userId="d7ec3ab8-3b2a-47dc-b75b-a991777c8fb1" providerId="ADAL" clId="{7053B6F7-2FF2-47DF-98A5-1ACBA06BC924}" dt="2024-02-01T03:54:48.392" v="102" actId="26606"/>
          <ac:spMkLst>
            <pc:docMk/>
            <pc:sldMk cId="1621175361" sldId="256"/>
            <ac:spMk id="9" creationId="{4A98CC08-AEC2-4E8F-8F52-0F5C6372DB4F}"/>
          </ac:spMkLst>
        </pc:spChg>
        <pc:spChg chg="add del">
          <ac:chgData name="Ishara Weerathunga" userId="d7ec3ab8-3b2a-47dc-b75b-a991777c8fb1" providerId="ADAL" clId="{7053B6F7-2FF2-47DF-98A5-1ACBA06BC924}" dt="2024-02-01T03:54:40.933" v="98" actId="26606"/>
          <ac:spMkLst>
            <pc:docMk/>
            <pc:sldMk cId="1621175361" sldId="256"/>
            <ac:spMk id="10" creationId="{A317EBE3-FF86-4DA1-BC9A-331F7F2144E9}"/>
          </ac:spMkLst>
        </pc:spChg>
        <pc:spChg chg="add del">
          <ac:chgData name="Ishara Weerathunga" userId="d7ec3ab8-3b2a-47dc-b75b-a991777c8fb1" providerId="ADAL" clId="{7053B6F7-2FF2-47DF-98A5-1ACBA06BC924}" dt="2024-02-01T03:55:08.319" v="108" actId="26606"/>
          <ac:spMkLst>
            <pc:docMk/>
            <pc:sldMk cId="1621175361" sldId="256"/>
            <ac:spMk id="27" creationId="{1EDF7896-F56A-49DA-90F3-F5CE8B9833AD}"/>
          </ac:spMkLst>
        </pc:spChg>
        <pc:spChg chg="add del">
          <ac:chgData name="Ishara Weerathunga" userId="d7ec3ab8-3b2a-47dc-b75b-a991777c8fb1" providerId="ADAL" clId="{7053B6F7-2FF2-47DF-98A5-1ACBA06BC924}" dt="2024-02-01T03:54:48.392" v="102" actId="26606"/>
          <ac:spMkLst>
            <pc:docMk/>
            <pc:sldMk cId="1621175361" sldId="256"/>
            <ac:spMk id="40" creationId="{1310EFE2-B91D-47E7-B117-C2A802800A7C}"/>
          </ac:spMkLst>
        </pc:spChg>
        <pc:spChg chg="add del">
          <ac:chgData name="Ishara Weerathunga" userId="d7ec3ab8-3b2a-47dc-b75b-a991777c8fb1" providerId="ADAL" clId="{7053B6F7-2FF2-47DF-98A5-1ACBA06BC924}" dt="2024-02-01T03:55:08.319" v="108" actId="26606"/>
          <ac:spMkLst>
            <pc:docMk/>
            <pc:sldMk cId="1621175361" sldId="256"/>
            <ac:spMk id="42" creationId="{1FF9CEF5-A50D-4B8B-9852-D76F7037867E}"/>
          </ac:spMkLst>
        </pc:spChg>
        <pc:spChg chg="add del">
          <ac:chgData name="Ishara Weerathunga" userId="d7ec3ab8-3b2a-47dc-b75b-a991777c8fb1" providerId="ADAL" clId="{7053B6F7-2FF2-47DF-98A5-1ACBA06BC924}" dt="2024-02-01T03:55:08.319" v="108" actId="26606"/>
          <ac:spMkLst>
            <pc:docMk/>
            <pc:sldMk cId="1621175361" sldId="256"/>
            <ac:spMk id="46" creationId="{30684D86-C9D1-40C3-A9B6-EC935C7312E3}"/>
          </ac:spMkLst>
        </pc:spChg>
        <pc:grpChg chg="add del">
          <ac:chgData name="Ishara Weerathunga" userId="d7ec3ab8-3b2a-47dc-b75b-a991777c8fb1" providerId="ADAL" clId="{7053B6F7-2FF2-47DF-98A5-1ACBA06BC924}" dt="2024-02-01T03:54:48.392" v="102" actId="26606"/>
          <ac:grpSpMkLst>
            <pc:docMk/>
            <pc:sldMk cId="1621175361" sldId="256"/>
            <ac:grpSpMk id="11" creationId="{5D1545E6-EB3C-4478-A661-A2CA963F129C}"/>
          </ac:grpSpMkLst>
        </pc:grpChg>
        <pc:grpChg chg="add del">
          <ac:chgData name="Ishara Weerathunga" userId="d7ec3ab8-3b2a-47dc-b75b-a991777c8fb1" providerId="ADAL" clId="{7053B6F7-2FF2-47DF-98A5-1ACBA06BC924}" dt="2024-02-01T03:54:40.933" v="98" actId="26606"/>
          <ac:grpSpMkLst>
            <pc:docMk/>
            <pc:sldMk cId="1621175361" sldId="256"/>
            <ac:grpSpMk id="12" creationId="{7A03E380-9CD1-4ABA-A763-9F9D252B8908}"/>
          </ac:grpSpMkLst>
        </pc:grpChg>
        <pc:grpChg chg="add del">
          <ac:chgData name="Ishara Weerathunga" userId="d7ec3ab8-3b2a-47dc-b75b-a991777c8fb1" providerId="ADAL" clId="{7053B6F7-2FF2-47DF-98A5-1ACBA06BC924}" dt="2024-02-01T03:54:48.392" v="102" actId="26606"/>
          <ac:grpSpMkLst>
            <pc:docMk/>
            <pc:sldMk cId="1621175361" sldId="256"/>
            <ac:grpSpMk id="25" creationId="{40A75861-F6C5-44A9-B161-B03701CBDE0C}"/>
          </ac:grpSpMkLst>
        </pc:grpChg>
        <pc:grpChg chg="add del">
          <ac:chgData name="Ishara Weerathunga" userId="d7ec3ab8-3b2a-47dc-b75b-a991777c8fb1" providerId="ADAL" clId="{7053B6F7-2FF2-47DF-98A5-1ACBA06BC924}" dt="2024-02-01T03:55:08.319" v="108" actId="26606"/>
          <ac:grpSpMkLst>
            <pc:docMk/>
            <pc:sldMk cId="1621175361" sldId="256"/>
            <ac:grpSpMk id="44" creationId="{065753F1-EEE2-45ED-88A1-ECB4A495D0AD}"/>
          </ac:grpSpMkLst>
        </pc:grpChg>
        <pc:picChg chg="add del">
          <ac:chgData name="Ishara Weerathunga" userId="d7ec3ab8-3b2a-47dc-b75b-a991777c8fb1" providerId="ADAL" clId="{7053B6F7-2FF2-47DF-98A5-1ACBA06BC924}" dt="2024-02-01T03:54:43.605" v="100" actId="26606"/>
          <ac:picMkLst>
            <pc:docMk/>
            <pc:sldMk cId="1621175361" sldId="256"/>
            <ac:picMk id="5" creationId="{0876E85C-1D3D-F471-91F8-24AA31976B1B}"/>
          </ac:picMkLst>
        </pc:picChg>
        <pc:picChg chg="add del">
          <ac:chgData name="Ishara Weerathunga" userId="d7ec3ab8-3b2a-47dc-b75b-a991777c8fb1" providerId="ADAL" clId="{7053B6F7-2FF2-47DF-98A5-1ACBA06BC924}" dt="2024-02-01T03:55:08.319" v="108" actId="26606"/>
          <ac:picMkLst>
            <pc:docMk/>
            <pc:sldMk cId="1621175361" sldId="256"/>
            <ac:picMk id="43" creationId="{E90355DE-9CDA-27A6-E733-E56AC59711FA}"/>
          </ac:picMkLst>
        </pc:picChg>
        <pc:cxnChg chg="add del">
          <ac:chgData name="Ishara Weerathunga" userId="d7ec3ab8-3b2a-47dc-b75b-a991777c8fb1" providerId="ADAL" clId="{7053B6F7-2FF2-47DF-98A5-1ACBA06BC924}" dt="2024-02-01T03:54:40.933" v="98" actId="26606"/>
          <ac:cxnSpMkLst>
            <pc:docMk/>
            <pc:sldMk cId="1621175361" sldId="256"/>
            <ac:cxnSpMk id="26" creationId="{34D43EC1-35FA-4FC3-8526-F655CEB09D9C}"/>
          </ac:cxnSpMkLst>
        </pc:cxnChg>
      </pc:sldChg>
      <pc:sldChg chg="modSp mod ord">
        <pc:chgData name="Ishara Weerathunga" userId="d7ec3ab8-3b2a-47dc-b75b-a991777c8fb1" providerId="ADAL" clId="{7053B6F7-2FF2-47DF-98A5-1ACBA06BC924}" dt="2024-02-01T07:14:48.028" v="525" actId="20577"/>
        <pc:sldMkLst>
          <pc:docMk/>
          <pc:sldMk cId="223663496" sldId="257"/>
        </pc:sldMkLst>
        <pc:spChg chg="mod">
          <ac:chgData name="Ishara Weerathunga" userId="d7ec3ab8-3b2a-47dc-b75b-a991777c8fb1" providerId="ADAL" clId="{7053B6F7-2FF2-47DF-98A5-1ACBA06BC924}" dt="2024-02-01T03:55:07.825" v="107"/>
          <ac:spMkLst>
            <pc:docMk/>
            <pc:sldMk cId="223663496" sldId="257"/>
            <ac:spMk id="2" creationId="{EE005313-282E-8858-534C-61B6A4BE3E5D}"/>
          </ac:spMkLst>
        </pc:spChg>
        <pc:spChg chg="mod">
          <ac:chgData name="Ishara Weerathunga" userId="d7ec3ab8-3b2a-47dc-b75b-a991777c8fb1" providerId="ADAL" clId="{7053B6F7-2FF2-47DF-98A5-1ACBA06BC924}" dt="2024-02-01T07:14:48.028" v="525" actId="20577"/>
          <ac:spMkLst>
            <pc:docMk/>
            <pc:sldMk cId="223663496" sldId="257"/>
            <ac:spMk id="3" creationId="{097F2ACE-48A5-A5BB-853F-AECEAB923B94}"/>
          </ac:spMkLst>
        </pc:spChg>
      </pc:sldChg>
      <pc:sldChg chg="modSp">
        <pc:chgData name="Ishara Weerathunga" userId="d7ec3ab8-3b2a-47dc-b75b-a991777c8fb1" providerId="ADAL" clId="{7053B6F7-2FF2-47DF-98A5-1ACBA06BC924}" dt="2024-02-03T14:23:34.685" v="550" actId="12269"/>
        <pc:sldMkLst>
          <pc:docMk/>
          <pc:sldMk cId="3884139952" sldId="258"/>
        </pc:sldMkLst>
        <pc:spChg chg="mod">
          <ac:chgData name="Ishara Weerathunga" userId="d7ec3ab8-3b2a-47dc-b75b-a991777c8fb1" providerId="ADAL" clId="{7053B6F7-2FF2-47DF-98A5-1ACBA06BC924}" dt="2024-02-01T03:55:07.825" v="107"/>
          <ac:spMkLst>
            <pc:docMk/>
            <pc:sldMk cId="3884139952" sldId="258"/>
            <ac:spMk id="2" creationId="{EEA7E9B6-4639-D7F9-07D2-C5C55827A7F1}"/>
          </ac:spMkLst>
        </pc:spChg>
        <pc:graphicFrameChg chg="mod">
          <ac:chgData name="Ishara Weerathunga" userId="d7ec3ab8-3b2a-47dc-b75b-a991777c8fb1" providerId="ADAL" clId="{7053B6F7-2FF2-47DF-98A5-1ACBA06BC924}" dt="2024-02-03T14:23:34.685" v="550" actId="12269"/>
          <ac:graphicFrameMkLst>
            <pc:docMk/>
            <pc:sldMk cId="3884139952" sldId="258"/>
            <ac:graphicFrameMk id="8" creationId="{767C061A-0A81-79B8-33CB-DDC82D49C774}"/>
          </ac:graphicFrameMkLst>
        </pc:graphicFrameChg>
      </pc:sldChg>
      <pc:sldChg chg="addSp delSp modSp mod">
        <pc:chgData name="Ishara Weerathunga" userId="d7ec3ab8-3b2a-47dc-b75b-a991777c8fb1" providerId="ADAL" clId="{7053B6F7-2FF2-47DF-98A5-1ACBA06BC924}" dt="2024-02-08T10:50:09.854" v="1811" actId="20577"/>
        <pc:sldMkLst>
          <pc:docMk/>
          <pc:sldMk cId="159252523" sldId="259"/>
        </pc:sldMkLst>
        <pc:spChg chg="mod">
          <ac:chgData name="Ishara Weerathunga" userId="d7ec3ab8-3b2a-47dc-b75b-a991777c8fb1" providerId="ADAL" clId="{7053B6F7-2FF2-47DF-98A5-1ACBA06BC924}" dt="2024-02-01T03:55:07.825" v="107"/>
          <ac:spMkLst>
            <pc:docMk/>
            <pc:sldMk cId="159252523" sldId="259"/>
            <ac:spMk id="2" creationId="{F0D0FDB8-E27B-E39B-21DF-68EEC3E6F1F7}"/>
          </ac:spMkLst>
        </pc:spChg>
        <pc:spChg chg="del">
          <ac:chgData name="Ishara Weerathunga" userId="d7ec3ab8-3b2a-47dc-b75b-a991777c8fb1" providerId="ADAL" clId="{7053B6F7-2FF2-47DF-98A5-1ACBA06BC924}" dt="2024-01-31T14:44:50.117" v="1" actId="1032"/>
          <ac:spMkLst>
            <pc:docMk/>
            <pc:sldMk cId="159252523" sldId="259"/>
            <ac:spMk id="3" creationId="{DCBBD319-3224-880F-F77A-09725A7CADF9}"/>
          </ac:spMkLst>
        </pc:spChg>
        <pc:spChg chg="add mod">
          <ac:chgData name="Ishara Weerathunga" userId="d7ec3ab8-3b2a-47dc-b75b-a991777c8fb1" providerId="ADAL" clId="{7053B6F7-2FF2-47DF-98A5-1ACBA06BC924}" dt="2024-02-08T10:50:09.854" v="1811" actId="20577"/>
          <ac:spMkLst>
            <pc:docMk/>
            <pc:sldMk cId="159252523" sldId="259"/>
            <ac:spMk id="5" creationId="{747D2FFD-ACDA-CBD0-C1E1-B9BDB62F2ED2}"/>
          </ac:spMkLst>
        </pc:spChg>
        <pc:graphicFrameChg chg="add mod modGraphic">
          <ac:chgData name="Ishara Weerathunga" userId="d7ec3ab8-3b2a-47dc-b75b-a991777c8fb1" providerId="ADAL" clId="{7053B6F7-2FF2-47DF-98A5-1ACBA06BC924}" dt="2024-02-03T14:24:06.610" v="551" actId="12269"/>
          <ac:graphicFrameMkLst>
            <pc:docMk/>
            <pc:sldMk cId="159252523" sldId="259"/>
            <ac:graphicFrameMk id="4" creationId="{AF58FC4C-FEDB-5F75-FAEF-9867D1946A5E}"/>
          </ac:graphicFrameMkLst>
        </pc:graphicFrameChg>
      </pc:sldChg>
      <pc:sldChg chg="modSp new mod ord">
        <pc:chgData name="Ishara Weerathunga" userId="d7ec3ab8-3b2a-47dc-b75b-a991777c8fb1" providerId="ADAL" clId="{7053B6F7-2FF2-47DF-98A5-1ACBA06BC924}" dt="2024-02-08T10:19:52.940" v="1356" actId="20577"/>
        <pc:sldMkLst>
          <pc:docMk/>
          <pc:sldMk cId="3743248461" sldId="260"/>
        </pc:sldMkLst>
        <pc:spChg chg="mod">
          <ac:chgData name="Ishara Weerathunga" userId="d7ec3ab8-3b2a-47dc-b75b-a991777c8fb1" providerId="ADAL" clId="{7053B6F7-2FF2-47DF-98A5-1ACBA06BC924}" dt="2024-02-01T03:55:07.825" v="107"/>
          <ac:spMkLst>
            <pc:docMk/>
            <pc:sldMk cId="3743248461" sldId="260"/>
            <ac:spMk id="2" creationId="{7BEBC7B7-0451-8632-DFA8-E1458424C49C}"/>
          </ac:spMkLst>
        </pc:spChg>
        <pc:spChg chg="mod">
          <ac:chgData name="Ishara Weerathunga" userId="d7ec3ab8-3b2a-47dc-b75b-a991777c8fb1" providerId="ADAL" clId="{7053B6F7-2FF2-47DF-98A5-1ACBA06BC924}" dt="2024-02-08T10:19:52.940" v="1356" actId="20577"/>
          <ac:spMkLst>
            <pc:docMk/>
            <pc:sldMk cId="3743248461" sldId="260"/>
            <ac:spMk id="3" creationId="{4CE3DB29-7A9A-3678-2B40-6A7474D17858}"/>
          </ac:spMkLst>
        </pc:spChg>
      </pc:sldChg>
      <pc:sldChg chg="modSp new mod">
        <pc:chgData name="Ishara Weerathunga" userId="d7ec3ab8-3b2a-47dc-b75b-a991777c8fb1" providerId="ADAL" clId="{7053B6F7-2FF2-47DF-98A5-1ACBA06BC924}" dt="2024-02-02T07:30:00.449" v="528" actId="207"/>
        <pc:sldMkLst>
          <pc:docMk/>
          <pc:sldMk cId="3535051879" sldId="261"/>
        </pc:sldMkLst>
        <pc:spChg chg="mod">
          <ac:chgData name="Ishara Weerathunga" userId="d7ec3ab8-3b2a-47dc-b75b-a991777c8fb1" providerId="ADAL" clId="{7053B6F7-2FF2-47DF-98A5-1ACBA06BC924}" dt="2024-02-01T03:59:11.156" v="133" actId="20577"/>
          <ac:spMkLst>
            <pc:docMk/>
            <pc:sldMk cId="3535051879" sldId="261"/>
            <ac:spMk id="2" creationId="{56ED7994-325F-65FE-6FBC-0091F5995218}"/>
          </ac:spMkLst>
        </pc:spChg>
        <pc:spChg chg="mod">
          <ac:chgData name="Ishara Weerathunga" userId="d7ec3ab8-3b2a-47dc-b75b-a991777c8fb1" providerId="ADAL" clId="{7053B6F7-2FF2-47DF-98A5-1ACBA06BC924}" dt="2024-02-02T07:30:00.449" v="528" actId="207"/>
          <ac:spMkLst>
            <pc:docMk/>
            <pc:sldMk cId="3535051879" sldId="261"/>
            <ac:spMk id="3" creationId="{69EA7AE0-AE77-C88C-48E8-464F191A4DE3}"/>
          </ac:spMkLst>
        </pc:spChg>
      </pc:sldChg>
      <pc:sldChg chg="new del">
        <pc:chgData name="Ishara Weerathunga" userId="d7ec3ab8-3b2a-47dc-b75b-a991777c8fb1" providerId="ADAL" clId="{7053B6F7-2FF2-47DF-98A5-1ACBA06BC924}" dt="2024-02-01T04:22:00.241" v="256" actId="47"/>
        <pc:sldMkLst>
          <pc:docMk/>
          <pc:sldMk cId="1269810317" sldId="262"/>
        </pc:sldMkLst>
      </pc:sldChg>
      <pc:sldChg chg="delSp modSp new del mod">
        <pc:chgData name="Ishara Weerathunga" userId="d7ec3ab8-3b2a-47dc-b75b-a991777c8fb1" providerId="ADAL" clId="{7053B6F7-2FF2-47DF-98A5-1ACBA06BC924}" dt="2024-02-08T10:18:49.163" v="1337" actId="47"/>
        <pc:sldMkLst>
          <pc:docMk/>
          <pc:sldMk cId="2648988676" sldId="262"/>
        </pc:sldMkLst>
        <pc:spChg chg="mod">
          <ac:chgData name="Ishara Weerathunga" userId="d7ec3ab8-3b2a-47dc-b75b-a991777c8fb1" providerId="ADAL" clId="{7053B6F7-2FF2-47DF-98A5-1ACBA06BC924}" dt="2024-02-01T05:31:38.290" v="515" actId="403"/>
          <ac:spMkLst>
            <pc:docMk/>
            <pc:sldMk cId="2648988676" sldId="262"/>
            <ac:spMk id="2" creationId="{5407C6BC-B1F6-8F90-62C0-FFE0647E8614}"/>
          </ac:spMkLst>
        </pc:spChg>
        <pc:spChg chg="del mod">
          <ac:chgData name="Ishara Weerathunga" userId="d7ec3ab8-3b2a-47dc-b75b-a991777c8fb1" providerId="ADAL" clId="{7053B6F7-2FF2-47DF-98A5-1ACBA06BC924}" dt="2024-02-01T05:31:02.194" v="495" actId="478"/>
          <ac:spMkLst>
            <pc:docMk/>
            <pc:sldMk cId="2648988676" sldId="262"/>
            <ac:spMk id="3" creationId="{46521AA2-A595-4289-B0A1-36105D247BFF}"/>
          </ac:spMkLst>
        </pc:spChg>
      </pc:sldChg>
      <pc:sldChg chg="modSp new mod">
        <pc:chgData name="Ishara Weerathunga" userId="d7ec3ab8-3b2a-47dc-b75b-a991777c8fb1" providerId="ADAL" clId="{7053B6F7-2FF2-47DF-98A5-1ACBA06BC924}" dt="2024-02-08T10:26:56.072" v="1702" actId="403"/>
        <pc:sldMkLst>
          <pc:docMk/>
          <pc:sldMk cId="1178181094" sldId="263"/>
        </pc:sldMkLst>
        <pc:spChg chg="mod">
          <ac:chgData name="Ishara Weerathunga" userId="d7ec3ab8-3b2a-47dc-b75b-a991777c8fb1" providerId="ADAL" clId="{7053B6F7-2FF2-47DF-98A5-1ACBA06BC924}" dt="2024-02-08T07:13:56.947" v="819" actId="20577"/>
          <ac:spMkLst>
            <pc:docMk/>
            <pc:sldMk cId="1178181094" sldId="263"/>
            <ac:spMk id="2" creationId="{8B58CEE0-45BD-10F5-F282-35142D997677}"/>
          </ac:spMkLst>
        </pc:spChg>
        <pc:spChg chg="mod">
          <ac:chgData name="Ishara Weerathunga" userId="d7ec3ab8-3b2a-47dc-b75b-a991777c8fb1" providerId="ADAL" clId="{7053B6F7-2FF2-47DF-98A5-1ACBA06BC924}" dt="2024-02-08T10:26:56.072" v="1702" actId="403"/>
          <ac:spMkLst>
            <pc:docMk/>
            <pc:sldMk cId="1178181094" sldId="263"/>
            <ac:spMk id="3" creationId="{61B782F0-51B3-DB73-A6FF-7BD4540DDE36}"/>
          </ac:spMkLst>
        </pc:spChg>
        <pc:spChg chg="mod">
          <ac:chgData name="Ishara Weerathunga" userId="d7ec3ab8-3b2a-47dc-b75b-a991777c8fb1" providerId="ADAL" clId="{7053B6F7-2FF2-47DF-98A5-1ACBA06BC924}" dt="2024-02-08T07:14:24.029" v="821" actId="1076"/>
          <ac:spMkLst>
            <pc:docMk/>
            <pc:sldMk cId="1178181094" sldId="263"/>
            <ac:spMk id="4" creationId="{44F9FCEA-99CD-48C2-F841-FFE358708492}"/>
          </ac:spMkLst>
        </pc:spChg>
      </pc:sldChg>
      <pc:sldChg chg="addSp delSp modSp new del mod">
        <pc:chgData name="Ishara Weerathunga" userId="d7ec3ab8-3b2a-47dc-b75b-a991777c8fb1" providerId="ADAL" clId="{7053B6F7-2FF2-47DF-98A5-1ACBA06BC924}" dt="2024-02-08T07:03:45.926" v="581" actId="47"/>
        <pc:sldMkLst>
          <pc:docMk/>
          <pc:sldMk cId="3499891872" sldId="263"/>
        </pc:sldMkLst>
        <pc:spChg chg="mod">
          <ac:chgData name="Ishara Weerathunga" userId="d7ec3ab8-3b2a-47dc-b75b-a991777c8fb1" providerId="ADAL" clId="{7053B6F7-2FF2-47DF-98A5-1ACBA06BC924}" dt="2024-02-08T07:02:14.693" v="571" actId="20577"/>
          <ac:spMkLst>
            <pc:docMk/>
            <pc:sldMk cId="3499891872" sldId="263"/>
            <ac:spMk id="2" creationId="{46A0597B-A53F-E2AC-08B5-10C988A63576}"/>
          </ac:spMkLst>
        </pc:spChg>
        <pc:spChg chg="add del">
          <ac:chgData name="Ishara Weerathunga" userId="d7ec3ab8-3b2a-47dc-b75b-a991777c8fb1" providerId="ADAL" clId="{7053B6F7-2FF2-47DF-98A5-1ACBA06BC924}" dt="2024-02-08T07:03:16.754" v="578" actId="3680"/>
          <ac:spMkLst>
            <pc:docMk/>
            <pc:sldMk cId="3499891872" sldId="263"/>
            <ac:spMk id="3" creationId="{6363A47A-2D65-DF9A-D6E7-D53029FEED58}"/>
          </ac:spMkLst>
        </pc:spChg>
        <pc:graphicFrameChg chg="add del mod ord modGraphic">
          <ac:chgData name="Ishara Weerathunga" userId="d7ec3ab8-3b2a-47dc-b75b-a991777c8fb1" providerId="ADAL" clId="{7053B6F7-2FF2-47DF-98A5-1ACBA06BC924}" dt="2024-02-08T07:03:04.237" v="577" actId="3680"/>
          <ac:graphicFrameMkLst>
            <pc:docMk/>
            <pc:sldMk cId="3499891872" sldId="263"/>
            <ac:graphicFrameMk id="5" creationId="{17D69814-1561-BA92-136D-FE8D8DC7F0B7}"/>
          </ac:graphicFrameMkLst>
        </pc:graphicFrameChg>
        <pc:graphicFrameChg chg="add mod ord modGraphic">
          <ac:chgData name="Ishara Weerathunga" userId="d7ec3ab8-3b2a-47dc-b75b-a991777c8fb1" providerId="ADAL" clId="{7053B6F7-2FF2-47DF-98A5-1ACBA06BC924}" dt="2024-02-08T07:03:28.181" v="580" actId="12385"/>
          <ac:graphicFrameMkLst>
            <pc:docMk/>
            <pc:sldMk cId="3499891872" sldId="263"/>
            <ac:graphicFrameMk id="6" creationId="{250A72AA-27D3-488D-ED84-0C63CA6E4BE4}"/>
          </ac:graphicFrameMkLst>
        </pc:graphicFrameChg>
      </pc:sldChg>
      <pc:sldChg chg="addSp delSp modSp new del mod">
        <pc:chgData name="Ishara Weerathunga" userId="d7ec3ab8-3b2a-47dc-b75b-a991777c8fb1" providerId="ADAL" clId="{7053B6F7-2FF2-47DF-98A5-1ACBA06BC924}" dt="2024-02-08T10:18:45.413" v="1336" actId="47"/>
        <pc:sldMkLst>
          <pc:docMk/>
          <pc:sldMk cId="1314366823" sldId="264"/>
        </pc:sldMkLst>
        <pc:spChg chg="mod">
          <ac:chgData name="Ishara Weerathunga" userId="d7ec3ab8-3b2a-47dc-b75b-a991777c8fb1" providerId="ADAL" clId="{7053B6F7-2FF2-47DF-98A5-1ACBA06BC924}" dt="2024-02-08T10:15:00.378" v="1222" actId="21"/>
          <ac:spMkLst>
            <pc:docMk/>
            <pc:sldMk cId="1314366823" sldId="264"/>
            <ac:spMk id="2" creationId="{D6F92F1F-9D35-4E08-FBDE-55B4D2FD2DF4}"/>
          </ac:spMkLst>
        </pc:spChg>
        <pc:spChg chg="del">
          <ac:chgData name="Ishara Weerathunga" userId="d7ec3ab8-3b2a-47dc-b75b-a991777c8fb1" providerId="ADAL" clId="{7053B6F7-2FF2-47DF-98A5-1ACBA06BC924}" dt="2024-02-08T10:10:21.949" v="886" actId="3680"/>
          <ac:spMkLst>
            <pc:docMk/>
            <pc:sldMk cId="1314366823" sldId="264"/>
            <ac:spMk id="3" creationId="{0F31AB01-F000-7A90-FFFE-DA1E5F2DBCC5}"/>
          </ac:spMkLst>
        </pc:spChg>
        <pc:graphicFrameChg chg="add mod ord modGraphic">
          <ac:chgData name="Ishara Weerathunga" userId="d7ec3ab8-3b2a-47dc-b75b-a991777c8fb1" providerId="ADAL" clId="{7053B6F7-2FF2-47DF-98A5-1ACBA06BC924}" dt="2024-02-08T10:14:36.053" v="1220" actId="20577"/>
          <ac:graphicFrameMkLst>
            <pc:docMk/>
            <pc:sldMk cId="1314366823" sldId="264"/>
            <ac:graphicFrameMk id="5" creationId="{DBA05F73-BE46-98C3-8CFF-B9F59D612B72}"/>
          </ac:graphicFrameMkLst>
        </pc:graphicFrameChg>
      </pc:sldChg>
      <pc:sldChg chg="addSp delSp modSp new mod">
        <pc:chgData name="Ishara Weerathunga" userId="d7ec3ab8-3b2a-47dc-b75b-a991777c8fb1" providerId="ADAL" clId="{7053B6F7-2FF2-47DF-98A5-1ACBA06BC924}" dt="2024-02-08T10:48:54.214" v="1799" actId="1076"/>
        <pc:sldMkLst>
          <pc:docMk/>
          <pc:sldMk cId="2479970997" sldId="265"/>
        </pc:sldMkLst>
        <pc:spChg chg="mod">
          <ac:chgData name="Ishara Weerathunga" userId="d7ec3ab8-3b2a-47dc-b75b-a991777c8fb1" providerId="ADAL" clId="{7053B6F7-2FF2-47DF-98A5-1ACBA06BC924}" dt="2024-02-08T10:15:04.205" v="1223"/>
          <ac:spMkLst>
            <pc:docMk/>
            <pc:sldMk cId="2479970997" sldId="265"/>
            <ac:spMk id="2" creationId="{56A88D7D-C050-CF26-9420-E865CEBBA4F1}"/>
          </ac:spMkLst>
        </pc:spChg>
        <pc:spChg chg="add del">
          <ac:chgData name="Ishara Weerathunga" userId="d7ec3ab8-3b2a-47dc-b75b-a991777c8fb1" providerId="ADAL" clId="{7053B6F7-2FF2-47DF-98A5-1ACBA06BC924}" dt="2024-02-08T10:16:48.659" v="1231" actId="3680"/>
          <ac:spMkLst>
            <pc:docMk/>
            <pc:sldMk cId="2479970997" sldId="265"/>
            <ac:spMk id="3" creationId="{C4B8DD0B-3983-3B9D-2FF4-D5BADB393548}"/>
          </ac:spMkLst>
        </pc:spChg>
        <pc:graphicFrameChg chg="add del mod ord modGraphic">
          <ac:chgData name="Ishara Weerathunga" userId="d7ec3ab8-3b2a-47dc-b75b-a991777c8fb1" providerId="ADAL" clId="{7053B6F7-2FF2-47DF-98A5-1ACBA06BC924}" dt="2024-02-08T10:16:37.681" v="1230" actId="3680"/>
          <ac:graphicFrameMkLst>
            <pc:docMk/>
            <pc:sldMk cId="2479970997" sldId="265"/>
            <ac:graphicFrameMk id="5" creationId="{DE0B03E0-27A8-8D6C-66FB-B1034F2486E9}"/>
          </ac:graphicFrameMkLst>
        </pc:graphicFrameChg>
        <pc:graphicFrameChg chg="add mod ord modGraphic">
          <ac:chgData name="Ishara Weerathunga" userId="d7ec3ab8-3b2a-47dc-b75b-a991777c8fb1" providerId="ADAL" clId="{7053B6F7-2FF2-47DF-98A5-1ACBA06BC924}" dt="2024-02-08T10:48:54.214" v="1799" actId="1076"/>
          <ac:graphicFrameMkLst>
            <pc:docMk/>
            <pc:sldMk cId="2479970997" sldId="265"/>
            <ac:graphicFrameMk id="6" creationId="{6336C1E9-5BBB-7E16-D91F-6CE71D590409}"/>
          </ac:graphicFrameMkLst>
        </pc:graphicFrameChg>
      </pc:sldChg>
      <pc:sldChg chg="addSp delSp modSp new mod">
        <pc:chgData name="Ishara Weerathunga" userId="d7ec3ab8-3b2a-47dc-b75b-a991777c8fb1" providerId="ADAL" clId="{7053B6F7-2FF2-47DF-98A5-1ACBA06BC924}" dt="2024-02-08T10:22:36.603" v="1476" actId="20577"/>
        <pc:sldMkLst>
          <pc:docMk/>
          <pc:sldMk cId="3419915908" sldId="266"/>
        </pc:sldMkLst>
        <pc:spChg chg="mod">
          <ac:chgData name="Ishara Weerathunga" userId="d7ec3ab8-3b2a-47dc-b75b-a991777c8fb1" providerId="ADAL" clId="{7053B6F7-2FF2-47DF-98A5-1ACBA06BC924}" dt="2024-02-08T10:19:16.676" v="1351" actId="20577"/>
          <ac:spMkLst>
            <pc:docMk/>
            <pc:sldMk cId="3419915908" sldId="266"/>
            <ac:spMk id="2" creationId="{A349FA5B-5C4B-83D4-0117-0A4F19CF5ED1}"/>
          </ac:spMkLst>
        </pc:spChg>
        <pc:spChg chg="del">
          <ac:chgData name="Ishara Weerathunga" userId="d7ec3ab8-3b2a-47dc-b75b-a991777c8fb1" providerId="ADAL" clId="{7053B6F7-2FF2-47DF-98A5-1ACBA06BC924}" dt="2024-02-08T10:20:22.581" v="1357" actId="3680"/>
          <ac:spMkLst>
            <pc:docMk/>
            <pc:sldMk cId="3419915908" sldId="266"/>
            <ac:spMk id="3" creationId="{AF306D73-22C8-F6B0-2692-CE6941FE3163}"/>
          </ac:spMkLst>
        </pc:spChg>
        <pc:graphicFrameChg chg="add mod ord modGraphic">
          <ac:chgData name="Ishara Weerathunga" userId="d7ec3ab8-3b2a-47dc-b75b-a991777c8fb1" providerId="ADAL" clId="{7053B6F7-2FF2-47DF-98A5-1ACBA06BC924}" dt="2024-02-08T10:22:36.603" v="1476" actId="20577"/>
          <ac:graphicFrameMkLst>
            <pc:docMk/>
            <pc:sldMk cId="3419915908" sldId="266"/>
            <ac:graphicFrameMk id="5" creationId="{2DD268B8-3F84-40FF-A498-1F83E9087C22}"/>
          </ac:graphicFrameMkLst>
        </pc:graphicFrameChg>
      </pc:sldChg>
      <pc:sldChg chg="addSp delSp modSp add mod">
        <pc:chgData name="Ishara Weerathunga" userId="d7ec3ab8-3b2a-47dc-b75b-a991777c8fb1" providerId="ADAL" clId="{7053B6F7-2FF2-47DF-98A5-1ACBA06BC924}" dt="2024-02-08T10:46:10.934" v="1776" actId="207"/>
        <pc:sldMkLst>
          <pc:docMk/>
          <pc:sldMk cId="2686054481" sldId="267"/>
        </pc:sldMkLst>
        <pc:spChg chg="add del mod">
          <ac:chgData name="Ishara Weerathunga" userId="d7ec3ab8-3b2a-47dc-b75b-a991777c8fb1" providerId="ADAL" clId="{7053B6F7-2FF2-47DF-98A5-1ACBA06BC924}" dt="2024-02-08T10:45:42.036" v="1774" actId="478"/>
          <ac:spMkLst>
            <pc:docMk/>
            <pc:sldMk cId="2686054481" sldId="267"/>
            <ac:spMk id="3" creationId="{63014945-AC72-6F51-E5B5-F070C9DA1371}"/>
          </ac:spMkLst>
        </pc:spChg>
        <pc:graphicFrameChg chg="mod modGraphic">
          <ac:chgData name="Ishara Weerathunga" userId="d7ec3ab8-3b2a-47dc-b75b-a991777c8fb1" providerId="ADAL" clId="{7053B6F7-2FF2-47DF-98A5-1ACBA06BC924}" dt="2024-02-08T10:46:10.934" v="1776" actId="207"/>
          <ac:graphicFrameMkLst>
            <pc:docMk/>
            <pc:sldMk cId="2686054481" sldId="267"/>
            <ac:graphicFrameMk id="5" creationId="{2DD268B8-3F84-40FF-A498-1F83E9087C22}"/>
          </ac:graphicFrameMkLst>
        </pc:graphicFrameChg>
      </pc:sldChg>
      <pc:sldChg chg="delSp modSp new mod">
        <pc:chgData name="Ishara Weerathunga" userId="d7ec3ab8-3b2a-47dc-b75b-a991777c8fb1" providerId="ADAL" clId="{7053B6F7-2FF2-47DF-98A5-1ACBA06BC924}" dt="2024-02-08T10:26:06.670" v="1699" actId="478"/>
        <pc:sldMkLst>
          <pc:docMk/>
          <pc:sldMk cId="13590240" sldId="268"/>
        </pc:sldMkLst>
        <pc:spChg chg="del mod">
          <ac:chgData name="Ishara Weerathunga" userId="d7ec3ab8-3b2a-47dc-b75b-a991777c8fb1" providerId="ADAL" clId="{7053B6F7-2FF2-47DF-98A5-1ACBA06BC924}" dt="2024-02-08T10:26:06.670" v="1699" actId="478"/>
          <ac:spMkLst>
            <pc:docMk/>
            <pc:sldMk cId="13590240" sldId="268"/>
            <ac:spMk id="2" creationId="{EB923E95-2120-9E72-482F-C9040C43674D}"/>
          </ac:spMkLst>
        </pc:spChg>
        <pc:spChg chg="mod">
          <ac:chgData name="Ishara Weerathunga" userId="d7ec3ab8-3b2a-47dc-b75b-a991777c8fb1" providerId="ADAL" clId="{7053B6F7-2FF2-47DF-98A5-1ACBA06BC924}" dt="2024-02-08T10:26:01.558" v="1697" actId="5793"/>
          <ac:spMkLst>
            <pc:docMk/>
            <pc:sldMk cId="13590240" sldId="268"/>
            <ac:spMk id="3" creationId="{320D2D11-35E5-0ED9-90C8-9D2D8840C43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8E8916-C64D-4EC5-940C-102B458D08E7}" type="doc">
      <dgm:prSet loTypeId="urn:microsoft.com/office/officeart/2005/8/layout/process3" loCatId="process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99B450-5367-4F9B-881F-8336B17AAE8A}">
      <dgm:prSet phldrT="[Text]"/>
      <dgm:spPr/>
      <dgm:t>
        <a:bodyPr/>
        <a:lstStyle/>
        <a:p>
          <a:r>
            <a:rPr lang="en-US" dirty="0"/>
            <a:t>Lecture</a:t>
          </a:r>
        </a:p>
      </dgm:t>
    </dgm:pt>
    <dgm:pt modelId="{EAF4EF0C-7CF1-4C30-9EB9-95A75FDE4014}" type="parTrans" cxnId="{0AD89A8A-292B-4A32-9E88-F60E19B3BDA8}">
      <dgm:prSet/>
      <dgm:spPr/>
      <dgm:t>
        <a:bodyPr/>
        <a:lstStyle/>
        <a:p>
          <a:endParaRPr lang="en-US"/>
        </a:p>
      </dgm:t>
    </dgm:pt>
    <dgm:pt modelId="{F8BDA7DE-DCAE-482E-870E-AF387D36DE5F}" type="sibTrans" cxnId="{0AD89A8A-292B-4A32-9E88-F60E19B3BDA8}">
      <dgm:prSet/>
      <dgm:spPr/>
      <dgm:t>
        <a:bodyPr/>
        <a:lstStyle/>
        <a:p>
          <a:endParaRPr lang="en-US"/>
        </a:p>
      </dgm:t>
    </dgm:pt>
    <dgm:pt modelId="{532CED76-999B-4BC9-A2E2-6AB3307FEC15}">
      <dgm:prSet phldrT="[Text]" custT="1"/>
      <dgm:spPr/>
      <dgm:t>
        <a:bodyPr/>
        <a:lstStyle/>
        <a:p>
          <a:r>
            <a:rPr lang="en-US" sz="2000" dirty="0"/>
            <a:t>2 hour / week</a:t>
          </a:r>
        </a:p>
      </dgm:t>
    </dgm:pt>
    <dgm:pt modelId="{2C7189A7-8E03-452D-A046-1863E9AE6219}" type="parTrans" cxnId="{F3ABA91A-90D6-4146-AFE1-C8A817A33993}">
      <dgm:prSet/>
      <dgm:spPr/>
      <dgm:t>
        <a:bodyPr/>
        <a:lstStyle/>
        <a:p>
          <a:endParaRPr lang="en-US"/>
        </a:p>
      </dgm:t>
    </dgm:pt>
    <dgm:pt modelId="{8CC04D6F-1EAD-4C12-ABCE-E69F5A9AA911}" type="sibTrans" cxnId="{F3ABA91A-90D6-4146-AFE1-C8A817A33993}">
      <dgm:prSet/>
      <dgm:spPr/>
      <dgm:t>
        <a:bodyPr/>
        <a:lstStyle/>
        <a:p>
          <a:endParaRPr lang="en-US"/>
        </a:p>
      </dgm:t>
    </dgm:pt>
    <dgm:pt modelId="{052C23B0-D5BB-40A0-A09F-0EBF12B59D44}">
      <dgm:prSet phldrT="[Text]"/>
      <dgm:spPr/>
      <dgm:t>
        <a:bodyPr/>
        <a:lstStyle/>
        <a:p>
          <a:r>
            <a:rPr lang="en-US" dirty="0"/>
            <a:t>Tutorial</a:t>
          </a:r>
        </a:p>
      </dgm:t>
    </dgm:pt>
    <dgm:pt modelId="{92F88D31-5A87-4D56-B0F6-178B38B55D2E}" type="parTrans" cxnId="{95973C2F-4007-4E0E-83D5-49407A476D45}">
      <dgm:prSet/>
      <dgm:spPr/>
      <dgm:t>
        <a:bodyPr/>
        <a:lstStyle/>
        <a:p>
          <a:endParaRPr lang="en-US"/>
        </a:p>
      </dgm:t>
    </dgm:pt>
    <dgm:pt modelId="{4D60F1A6-F38F-4EE6-9BCD-E0BE3BEE3F99}" type="sibTrans" cxnId="{95973C2F-4007-4E0E-83D5-49407A476D45}">
      <dgm:prSet/>
      <dgm:spPr/>
      <dgm:t>
        <a:bodyPr/>
        <a:lstStyle/>
        <a:p>
          <a:endParaRPr lang="en-US"/>
        </a:p>
      </dgm:t>
    </dgm:pt>
    <dgm:pt modelId="{645D528A-C452-4C09-A27B-56F5DB398FD8}">
      <dgm:prSet phldrT="[Text]"/>
      <dgm:spPr/>
      <dgm:t>
        <a:bodyPr/>
        <a:lstStyle/>
        <a:p>
          <a:r>
            <a:rPr lang="en-US" dirty="0"/>
            <a:t>Practical</a:t>
          </a:r>
        </a:p>
      </dgm:t>
    </dgm:pt>
    <dgm:pt modelId="{8CEB1065-A1C1-47BC-B757-37EC94B05ED4}" type="sibTrans" cxnId="{A7249A1F-098E-42D4-B980-0E406EB413C3}">
      <dgm:prSet/>
      <dgm:spPr/>
      <dgm:t>
        <a:bodyPr/>
        <a:lstStyle/>
        <a:p>
          <a:endParaRPr lang="en-US"/>
        </a:p>
      </dgm:t>
    </dgm:pt>
    <dgm:pt modelId="{A9B401A5-8782-4D15-9368-C3371A028BE9}" type="parTrans" cxnId="{A7249A1F-098E-42D4-B980-0E406EB413C3}">
      <dgm:prSet/>
      <dgm:spPr/>
      <dgm:t>
        <a:bodyPr/>
        <a:lstStyle/>
        <a:p>
          <a:endParaRPr lang="en-US"/>
        </a:p>
      </dgm:t>
    </dgm:pt>
    <dgm:pt modelId="{37C3D88A-1F35-4AF5-A5CC-5B9DA889DF6C}">
      <dgm:prSet phldrT="[Text]" custT="1"/>
      <dgm:spPr/>
      <dgm:t>
        <a:bodyPr/>
        <a:lstStyle/>
        <a:p>
          <a:r>
            <a:rPr lang="en-US" sz="2000" dirty="0"/>
            <a:t>2 hour / week</a:t>
          </a:r>
        </a:p>
      </dgm:t>
    </dgm:pt>
    <dgm:pt modelId="{54D5C77A-C5AA-4580-8511-2A216FB71879}" type="sibTrans" cxnId="{A92EE588-99E6-420A-9FEA-3DB122F303CD}">
      <dgm:prSet/>
      <dgm:spPr/>
      <dgm:t>
        <a:bodyPr/>
        <a:lstStyle/>
        <a:p>
          <a:endParaRPr lang="en-US"/>
        </a:p>
      </dgm:t>
    </dgm:pt>
    <dgm:pt modelId="{61C2E3CF-BB0C-4DC9-9962-971926212584}" type="parTrans" cxnId="{A92EE588-99E6-420A-9FEA-3DB122F303CD}">
      <dgm:prSet/>
      <dgm:spPr/>
      <dgm:t>
        <a:bodyPr/>
        <a:lstStyle/>
        <a:p>
          <a:endParaRPr lang="en-US"/>
        </a:p>
      </dgm:t>
    </dgm:pt>
    <dgm:pt modelId="{51ABC049-F851-46D5-8933-9B827B2B3C6F}">
      <dgm:prSet phldrT="[Text]" custT="1"/>
      <dgm:spPr/>
      <dgm:t>
        <a:bodyPr/>
        <a:lstStyle/>
        <a:p>
          <a:r>
            <a:rPr lang="en-US" sz="2000" dirty="0"/>
            <a:t>1 hour / week</a:t>
          </a:r>
        </a:p>
      </dgm:t>
    </dgm:pt>
    <dgm:pt modelId="{8CE9865C-227E-4854-A63C-CA05AE1EA68A}" type="parTrans" cxnId="{E5AAFE87-3435-4322-81E5-DF9C4DDFA7E7}">
      <dgm:prSet/>
      <dgm:spPr/>
      <dgm:t>
        <a:bodyPr/>
        <a:lstStyle/>
        <a:p>
          <a:endParaRPr lang="en-US"/>
        </a:p>
      </dgm:t>
    </dgm:pt>
    <dgm:pt modelId="{949BBD2C-B7F2-44BF-9CB9-B0E36420EA49}" type="sibTrans" cxnId="{E5AAFE87-3435-4322-81E5-DF9C4DDFA7E7}">
      <dgm:prSet/>
      <dgm:spPr/>
      <dgm:t>
        <a:bodyPr/>
        <a:lstStyle/>
        <a:p>
          <a:endParaRPr lang="en-US"/>
        </a:p>
      </dgm:t>
    </dgm:pt>
    <dgm:pt modelId="{C7CF1C2B-322D-44CE-BEB2-EFF5DB7620A9}" type="pres">
      <dgm:prSet presAssocID="{A68E8916-C64D-4EC5-940C-102B458D08E7}" presName="linearFlow" presStyleCnt="0">
        <dgm:presLayoutVars>
          <dgm:dir/>
          <dgm:animLvl val="lvl"/>
          <dgm:resizeHandles val="exact"/>
        </dgm:presLayoutVars>
      </dgm:prSet>
      <dgm:spPr/>
    </dgm:pt>
    <dgm:pt modelId="{2138582B-C613-4610-9873-A20456A267DC}" type="pres">
      <dgm:prSet presAssocID="{3D99B450-5367-4F9B-881F-8336B17AAE8A}" presName="composite" presStyleCnt="0"/>
      <dgm:spPr/>
    </dgm:pt>
    <dgm:pt modelId="{2E01009B-5543-48B6-9B5A-D47339E35054}" type="pres">
      <dgm:prSet presAssocID="{3D99B450-5367-4F9B-881F-8336B17AAE8A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60CF347A-D023-406E-95E3-CDE5320E14E9}" type="pres">
      <dgm:prSet presAssocID="{3D99B450-5367-4F9B-881F-8336B17AAE8A}" presName="parSh" presStyleLbl="node1" presStyleIdx="0" presStyleCnt="3" custScaleX="83834" custScaleY="95897" custLinFactNeighborX="-337" custLinFactNeighborY="-1472"/>
      <dgm:spPr/>
    </dgm:pt>
    <dgm:pt modelId="{51946591-1128-493F-B028-89958C167160}" type="pres">
      <dgm:prSet presAssocID="{3D99B450-5367-4F9B-881F-8336B17AAE8A}" presName="desTx" presStyleLbl="fgAcc1" presStyleIdx="0" presStyleCnt="3" custScaleX="115850" custScaleY="46656" custLinFactNeighborX="5770" custLinFactNeighborY="-9608">
        <dgm:presLayoutVars>
          <dgm:bulletEnabled val="1"/>
        </dgm:presLayoutVars>
      </dgm:prSet>
      <dgm:spPr/>
    </dgm:pt>
    <dgm:pt modelId="{38F27A47-B65B-412D-932D-23069874E766}" type="pres">
      <dgm:prSet presAssocID="{F8BDA7DE-DCAE-482E-870E-AF387D36DE5F}" presName="sibTrans" presStyleLbl="sibTrans2D1" presStyleIdx="0" presStyleCnt="2"/>
      <dgm:spPr/>
    </dgm:pt>
    <dgm:pt modelId="{48ED7A2D-403F-4E91-BE0E-3EFFAC7397CD}" type="pres">
      <dgm:prSet presAssocID="{F8BDA7DE-DCAE-482E-870E-AF387D36DE5F}" presName="connTx" presStyleLbl="sibTrans2D1" presStyleIdx="0" presStyleCnt="2"/>
      <dgm:spPr/>
    </dgm:pt>
    <dgm:pt modelId="{F424C1C0-A8D1-4BDE-A4A9-C84A5C082A66}" type="pres">
      <dgm:prSet presAssocID="{052C23B0-D5BB-40A0-A09F-0EBF12B59D44}" presName="composite" presStyleCnt="0"/>
      <dgm:spPr/>
    </dgm:pt>
    <dgm:pt modelId="{12676879-F31B-4CD3-9C8D-431D38715409}" type="pres">
      <dgm:prSet presAssocID="{052C23B0-D5BB-40A0-A09F-0EBF12B59D4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43561B1A-D3DC-414D-95D8-6A160D201102}" type="pres">
      <dgm:prSet presAssocID="{052C23B0-D5BB-40A0-A09F-0EBF12B59D44}" presName="parSh" presStyleLbl="node1" presStyleIdx="1" presStyleCnt="3" custScaleX="90633" custScaleY="97999" custLinFactNeighborX="-337" custLinFactNeighborY="-149"/>
      <dgm:spPr/>
    </dgm:pt>
    <dgm:pt modelId="{057AAB33-7C81-4C27-BB15-A5B3B911586F}" type="pres">
      <dgm:prSet presAssocID="{052C23B0-D5BB-40A0-A09F-0EBF12B59D44}" presName="desTx" presStyleLbl="fgAcc1" presStyleIdx="1" presStyleCnt="3" custScaleX="118688" custScaleY="46682" custLinFactNeighborX="3846" custLinFactNeighborY="-11153">
        <dgm:presLayoutVars>
          <dgm:bulletEnabled val="1"/>
        </dgm:presLayoutVars>
      </dgm:prSet>
      <dgm:spPr/>
    </dgm:pt>
    <dgm:pt modelId="{8213174A-9C3A-4670-94B6-2725B1D11CFC}" type="pres">
      <dgm:prSet presAssocID="{4D60F1A6-F38F-4EE6-9BCD-E0BE3BEE3F99}" presName="sibTrans" presStyleLbl="sibTrans2D1" presStyleIdx="1" presStyleCnt="2"/>
      <dgm:spPr/>
    </dgm:pt>
    <dgm:pt modelId="{3604038F-169C-4512-A5B2-3CF1B57AA061}" type="pres">
      <dgm:prSet presAssocID="{4D60F1A6-F38F-4EE6-9BCD-E0BE3BEE3F99}" presName="connTx" presStyleLbl="sibTrans2D1" presStyleIdx="1" presStyleCnt="2"/>
      <dgm:spPr/>
    </dgm:pt>
    <dgm:pt modelId="{755A36BC-4C92-4CB8-86A2-59A3CBA3500F}" type="pres">
      <dgm:prSet presAssocID="{645D528A-C452-4C09-A27B-56F5DB398FD8}" presName="composite" presStyleCnt="0"/>
      <dgm:spPr/>
    </dgm:pt>
    <dgm:pt modelId="{AFCD1FC1-385E-42D7-8A64-748805172565}" type="pres">
      <dgm:prSet presAssocID="{645D528A-C452-4C09-A27B-56F5DB398FD8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20FBE5E-5107-4FD9-AFAC-1B0DCB617964}" type="pres">
      <dgm:prSet presAssocID="{645D528A-C452-4C09-A27B-56F5DB398FD8}" presName="parSh" presStyleLbl="node1" presStyleIdx="2" presStyleCnt="3" custScaleX="93300" custScaleY="101848" custLinFactNeighborX="-337" custLinFactNeighborY="-1472"/>
      <dgm:spPr/>
    </dgm:pt>
    <dgm:pt modelId="{91040016-8BC2-46D6-8808-5F911F6E3755}" type="pres">
      <dgm:prSet presAssocID="{645D528A-C452-4C09-A27B-56F5DB398FD8}" presName="desTx" presStyleLbl="fgAcc1" presStyleIdx="2" presStyleCnt="3" custScaleX="125190" custScaleY="45348" custLinFactNeighborX="924" custLinFactNeighborY="-9612">
        <dgm:presLayoutVars>
          <dgm:bulletEnabled val="1"/>
        </dgm:presLayoutVars>
      </dgm:prSet>
      <dgm:spPr/>
    </dgm:pt>
  </dgm:ptLst>
  <dgm:cxnLst>
    <dgm:cxn modelId="{D9F76717-FE74-41F1-A4B6-818309699FEB}" type="presOf" srcId="{4D60F1A6-F38F-4EE6-9BCD-E0BE3BEE3F99}" destId="{3604038F-169C-4512-A5B2-3CF1B57AA061}" srcOrd="1" destOrd="0" presId="urn:microsoft.com/office/officeart/2005/8/layout/process3"/>
    <dgm:cxn modelId="{F3ABA91A-90D6-4146-AFE1-C8A817A33993}" srcId="{3D99B450-5367-4F9B-881F-8336B17AAE8A}" destId="{532CED76-999B-4BC9-A2E2-6AB3307FEC15}" srcOrd="0" destOrd="0" parTransId="{2C7189A7-8E03-452D-A046-1863E9AE6219}" sibTransId="{8CC04D6F-1EAD-4C12-ABCE-E69F5A9AA911}"/>
    <dgm:cxn modelId="{1052021F-91C2-4362-BAD9-25DEE8908CA2}" type="presOf" srcId="{37C3D88A-1F35-4AF5-A5CC-5B9DA889DF6C}" destId="{91040016-8BC2-46D6-8808-5F911F6E3755}" srcOrd="0" destOrd="0" presId="urn:microsoft.com/office/officeart/2005/8/layout/process3"/>
    <dgm:cxn modelId="{A7249A1F-098E-42D4-B980-0E406EB413C3}" srcId="{A68E8916-C64D-4EC5-940C-102B458D08E7}" destId="{645D528A-C452-4C09-A27B-56F5DB398FD8}" srcOrd="2" destOrd="0" parTransId="{A9B401A5-8782-4D15-9368-C3371A028BE9}" sibTransId="{8CEB1065-A1C1-47BC-B757-37EC94B05ED4}"/>
    <dgm:cxn modelId="{127DD420-08EB-4941-97F6-8131993E665B}" type="presOf" srcId="{3D99B450-5367-4F9B-881F-8336B17AAE8A}" destId="{60CF347A-D023-406E-95E3-CDE5320E14E9}" srcOrd="1" destOrd="0" presId="urn:microsoft.com/office/officeart/2005/8/layout/process3"/>
    <dgm:cxn modelId="{2CABA026-4CCE-4B61-9552-0A092DD21A73}" type="presOf" srcId="{645D528A-C452-4C09-A27B-56F5DB398FD8}" destId="{AFCD1FC1-385E-42D7-8A64-748805172565}" srcOrd="0" destOrd="0" presId="urn:microsoft.com/office/officeart/2005/8/layout/process3"/>
    <dgm:cxn modelId="{95973C2F-4007-4E0E-83D5-49407A476D45}" srcId="{A68E8916-C64D-4EC5-940C-102B458D08E7}" destId="{052C23B0-D5BB-40A0-A09F-0EBF12B59D44}" srcOrd="1" destOrd="0" parTransId="{92F88D31-5A87-4D56-B0F6-178B38B55D2E}" sibTransId="{4D60F1A6-F38F-4EE6-9BCD-E0BE3BEE3F99}"/>
    <dgm:cxn modelId="{A7FB093E-A24C-4180-8A6F-E34C5C067279}" type="presOf" srcId="{3D99B450-5367-4F9B-881F-8336B17AAE8A}" destId="{2E01009B-5543-48B6-9B5A-D47339E35054}" srcOrd="0" destOrd="0" presId="urn:microsoft.com/office/officeart/2005/8/layout/process3"/>
    <dgm:cxn modelId="{B8A3F140-3F5C-406D-872B-81F54AE2075E}" type="presOf" srcId="{4D60F1A6-F38F-4EE6-9BCD-E0BE3BEE3F99}" destId="{8213174A-9C3A-4670-94B6-2725B1D11CFC}" srcOrd="0" destOrd="0" presId="urn:microsoft.com/office/officeart/2005/8/layout/process3"/>
    <dgm:cxn modelId="{F07E7D7A-0964-4906-BE8F-5C5AB5874041}" type="presOf" srcId="{F8BDA7DE-DCAE-482E-870E-AF387D36DE5F}" destId="{48ED7A2D-403F-4E91-BE0E-3EFFAC7397CD}" srcOrd="1" destOrd="0" presId="urn:microsoft.com/office/officeart/2005/8/layout/process3"/>
    <dgm:cxn modelId="{93542A7E-1E13-4890-A962-A2A18497C766}" type="presOf" srcId="{51ABC049-F851-46D5-8933-9B827B2B3C6F}" destId="{057AAB33-7C81-4C27-BB15-A5B3B911586F}" srcOrd="0" destOrd="0" presId="urn:microsoft.com/office/officeart/2005/8/layout/process3"/>
    <dgm:cxn modelId="{07243383-DA87-47E6-B5B3-EF78E12A72E7}" type="presOf" srcId="{645D528A-C452-4C09-A27B-56F5DB398FD8}" destId="{C20FBE5E-5107-4FD9-AFAC-1B0DCB617964}" srcOrd="1" destOrd="0" presId="urn:microsoft.com/office/officeart/2005/8/layout/process3"/>
    <dgm:cxn modelId="{D3793C85-5E94-4F3F-86F2-4138E6CF1E8E}" type="presOf" srcId="{F8BDA7DE-DCAE-482E-870E-AF387D36DE5F}" destId="{38F27A47-B65B-412D-932D-23069874E766}" srcOrd="0" destOrd="0" presId="urn:microsoft.com/office/officeart/2005/8/layout/process3"/>
    <dgm:cxn modelId="{E5AAFE87-3435-4322-81E5-DF9C4DDFA7E7}" srcId="{052C23B0-D5BB-40A0-A09F-0EBF12B59D44}" destId="{51ABC049-F851-46D5-8933-9B827B2B3C6F}" srcOrd="0" destOrd="0" parTransId="{8CE9865C-227E-4854-A63C-CA05AE1EA68A}" sibTransId="{949BBD2C-B7F2-44BF-9CB9-B0E36420EA49}"/>
    <dgm:cxn modelId="{A92EE588-99E6-420A-9FEA-3DB122F303CD}" srcId="{645D528A-C452-4C09-A27B-56F5DB398FD8}" destId="{37C3D88A-1F35-4AF5-A5CC-5B9DA889DF6C}" srcOrd="0" destOrd="0" parTransId="{61C2E3CF-BB0C-4DC9-9962-971926212584}" sibTransId="{54D5C77A-C5AA-4580-8511-2A216FB71879}"/>
    <dgm:cxn modelId="{0AD89A8A-292B-4A32-9E88-F60E19B3BDA8}" srcId="{A68E8916-C64D-4EC5-940C-102B458D08E7}" destId="{3D99B450-5367-4F9B-881F-8336B17AAE8A}" srcOrd="0" destOrd="0" parTransId="{EAF4EF0C-7CF1-4C30-9EB9-95A75FDE4014}" sibTransId="{F8BDA7DE-DCAE-482E-870E-AF387D36DE5F}"/>
    <dgm:cxn modelId="{316EC5AC-69AA-4214-A424-C741DECCD4FF}" type="presOf" srcId="{052C23B0-D5BB-40A0-A09F-0EBF12B59D44}" destId="{12676879-F31B-4CD3-9C8D-431D38715409}" srcOrd="0" destOrd="0" presId="urn:microsoft.com/office/officeart/2005/8/layout/process3"/>
    <dgm:cxn modelId="{24D55BB8-8E86-407C-81D0-0EF75881F4FD}" type="presOf" srcId="{052C23B0-D5BB-40A0-A09F-0EBF12B59D44}" destId="{43561B1A-D3DC-414D-95D8-6A160D201102}" srcOrd="1" destOrd="0" presId="urn:microsoft.com/office/officeart/2005/8/layout/process3"/>
    <dgm:cxn modelId="{7DEBB5C5-7F67-4F45-89FE-12524EDC0EA3}" type="presOf" srcId="{532CED76-999B-4BC9-A2E2-6AB3307FEC15}" destId="{51946591-1128-493F-B028-89958C167160}" srcOrd="0" destOrd="0" presId="urn:microsoft.com/office/officeart/2005/8/layout/process3"/>
    <dgm:cxn modelId="{8B72BEF7-604E-451D-81F4-80A430520576}" type="presOf" srcId="{A68E8916-C64D-4EC5-940C-102B458D08E7}" destId="{C7CF1C2B-322D-44CE-BEB2-EFF5DB7620A9}" srcOrd="0" destOrd="0" presId="urn:microsoft.com/office/officeart/2005/8/layout/process3"/>
    <dgm:cxn modelId="{765C8C6C-B8EC-47A8-80B0-7FF6CC535564}" type="presParOf" srcId="{C7CF1C2B-322D-44CE-BEB2-EFF5DB7620A9}" destId="{2138582B-C613-4610-9873-A20456A267DC}" srcOrd="0" destOrd="0" presId="urn:microsoft.com/office/officeart/2005/8/layout/process3"/>
    <dgm:cxn modelId="{65FE2EA5-46A5-4B30-B657-54BE5EC247BF}" type="presParOf" srcId="{2138582B-C613-4610-9873-A20456A267DC}" destId="{2E01009B-5543-48B6-9B5A-D47339E35054}" srcOrd="0" destOrd="0" presId="urn:microsoft.com/office/officeart/2005/8/layout/process3"/>
    <dgm:cxn modelId="{69674C95-0657-4789-91D8-EB44A079F19D}" type="presParOf" srcId="{2138582B-C613-4610-9873-A20456A267DC}" destId="{60CF347A-D023-406E-95E3-CDE5320E14E9}" srcOrd="1" destOrd="0" presId="urn:microsoft.com/office/officeart/2005/8/layout/process3"/>
    <dgm:cxn modelId="{05ECF23A-7E47-4BE9-98BA-A1543BA33FB6}" type="presParOf" srcId="{2138582B-C613-4610-9873-A20456A267DC}" destId="{51946591-1128-493F-B028-89958C167160}" srcOrd="2" destOrd="0" presId="urn:microsoft.com/office/officeart/2005/8/layout/process3"/>
    <dgm:cxn modelId="{F02FF24D-B6B7-457C-AF26-0E8316CA4870}" type="presParOf" srcId="{C7CF1C2B-322D-44CE-BEB2-EFF5DB7620A9}" destId="{38F27A47-B65B-412D-932D-23069874E766}" srcOrd="1" destOrd="0" presId="urn:microsoft.com/office/officeart/2005/8/layout/process3"/>
    <dgm:cxn modelId="{940A7193-3482-4766-A213-9CC25C717266}" type="presParOf" srcId="{38F27A47-B65B-412D-932D-23069874E766}" destId="{48ED7A2D-403F-4E91-BE0E-3EFFAC7397CD}" srcOrd="0" destOrd="0" presId="urn:microsoft.com/office/officeart/2005/8/layout/process3"/>
    <dgm:cxn modelId="{19A8F4F7-A48F-4BF4-9606-A9AD457300F9}" type="presParOf" srcId="{C7CF1C2B-322D-44CE-BEB2-EFF5DB7620A9}" destId="{F424C1C0-A8D1-4BDE-A4A9-C84A5C082A66}" srcOrd="2" destOrd="0" presId="urn:microsoft.com/office/officeart/2005/8/layout/process3"/>
    <dgm:cxn modelId="{C5389518-2E32-48A3-8C75-6E60456BFA58}" type="presParOf" srcId="{F424C1C0-A8D1-4BDE-A4A9-C84A5C082A66}" destId="{12676879-F31B-4CD3-9C8D-431D38715409}" srcOrd="0" destOrd="0" presId="urn:microsoft.com/office/officeart/2005/8/layout/process3"/>
    <dgm:cxn modelId="{9121086F-6649-4DEE-A2A9-928AEC113CE5}" type="presParOf" srcId="{F424C1C0-A8D1-4BDE-A4A9-C84A5C082A66}" destId="{43561B1A-D3DC-414D-95D8-6A160D201102}" srcOrd="1" destOrd="0" presId="urn:microsoft.com/office/officeart/2005/8/layout/process3"/>
    <dgm:cxn modelId="{48FBE8AE-EEE8-49C1-8714-B5B2D8DA7F46}" type="presParOf" srcId="{F424C1C0-A8D1-4BDE-A4A9-C84A5C082A66}" destId="{057AAB33-7C81-4C27-BB15-A5B3B911586F}" srcOrd="2" destOrd="0" presId="urn:microsoft.com/office/officeart/2005/8/layout/process3"/>
    <dgm:cxn modelId="{0A6BA1B3-9BBB-4F30-977F-AB1705825D23}" type="presParOf" srcId="{C7CF1C2B-322D-44CE-BEB2-EFF5DB7620A9}" destId="{8213174A-9C3A-4670-94B6-2725B1D11CFC}" srcOrd="3" destOrd="0" presId="urn:microsoft.com/office/officeart/2005/8/layout/process3"/>
    <dgm:cxn modelId="{CFADBA66-D69D-45E7-8641-6178B0ADF8D5}" type="presParOf" srcId="{8213174A-9C3A-4670-94B6-2725B1D11CFC}" destId="{3604038F-169C-4512-A5B2-3CF1B57AA061}" srcOrd="0" destOrd="0" presId="urn:microsoft.com/office/officeart/2005/8/layout/process3"/>
    <dgm:cxn modelId="{6861DD22-870F-42E3-B1F4-B525B9880C1A}" type="presParOf" srcId="{C7CF1C2B-322D-44CE-BEB2-EFF5DB7620A9}" destId="{755A36BC-4C92-4CB8-86A2-59A3CBA3500F}" srcOrd="4" destOrd="0" presId="urn:microsoft.com/office/officeart/2005/8/layout/process3"/>
    <dgm:cxn modelId="{2DC9E523-4E34-487F-AFD4-D9AD709ADA18}" type="presParOf" srcId="{755A36BC-4C92-4CB8-86A2-59A3CBA3500F}" destId="{AFCD1FC1-385E-42D7-8A64-748805172565}" srcOrd="0" destOrd="0" presId="urn:microsoft.com/office/officeart/2005/8/layout/process3"/>
    <dgm:cxn modelId="{DD75CCF0-D098-4217-B20E-2B77EB5F104C}" type="presParOf" srcId="{755A36BC-4C92-4CB8-86A2-59A3CBA3500F}" destId="{C20FBE5E-5107-4FD9-AFAC-1B0DCB617964}" srcOrd="1" destOrd="0" presId="urn:microsoft.com/office/officeart/2005/8/layout/process3"/>
    <dgm:cxn modelId="{4A3E5BBF-3CFE-448F-944F-9468339D08BB}" type="presParOf" srcId="{755A36BC-4C92-4CB8-86A2-59A3CBA3500F}" destId="{91040016-8BC2-46D6-8808-5F911F6E375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E0925FB-A643-4C09-A116-C311CE0E9600}" type="doc">
      <dgm:prSet loTypeId="urn:microsoft.com/office/officeart/2005/8/layout/hList9" loCatId="list" qsTypeId="urn:microsoft.com/office/officeart/2005/8/quickstyle/3d4" qsCatId="3D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A9A661D-724E-46FB-AB21-B6A764F4A544}">
      <dgm:prSet phldrT="[Text]"/>
      <dgm:spPr/>
      <dgm:t>
        <a:bodyPr/>
        <a:lstStyle/>
        <a:p>
          <a:r>
            <a:rPr lang="en-US" dirty="0"/>
            <a:t>Continuous Assessment</a:t>
          </a:r>
        </a:p>
      </dgm:t>
    </dgm:pt>
    <dgm:pt modelId="{8DCA962A-784A-4364-A35D-F3C89731C69D}" type="parTrans" cxnId="{374B8103-AD11-4BE8-ADE2-6A4E5E914840}">
      <dgm:prSet/>
      <dgm:spPr/>
      <dgm:t>
        <a:bodyPr/>
        <a:lstStyle/>
        <a:p>
          <a:endParaRPr lang="en-US"/>
        </a:p>
      </dgm:t>
    </dgm:pt>
    <dgm:pt modelId="{DF29CC1F-926C-4A56-9CCC-39D1499BBA5A}" type="sibTrans" cxnId="{374B8103-AD11-4BE8-ADE2-6A4E5E914840}">
      <dgm:prSet/>
      <dgm:spPr/>
      <dgm:t>
        <a:bodyPr/>
        <a:lstStyle/>
        <a:p>
          <a:endParaRPr lang="en-US"/>
        </a:p>
      </dgm:t>
    </dgm:pt>
    <dgm:pt modelId="{6459E08C-5A9D-4BC8-857C-25A96BB39F41}">
      <dgm:prSet phldrT="[Text]"/>
      <dgm:spPr/>
      <dgm:t>
        <a:bodyPr/>
        <a:lstStyle/>
        <a:p>
          <a:r>
            <a:rPr lang="en-US" dirty="0"/>
            <a:t>50%</a:t>
          </a:r>
        </a:p>
      </dgm:t>
    </dgm:pt>
    <dgm:pt modelId="{4BCDF53D-EBF5-4EEA-B98D-424716068D95}" type="parTrans" cxnId="{03FD4019-8CEC-4F04-8601-81735FECEE5A}">
      <dgm:prSet/>
      <dgm:spPr/>
      <dgm:t>
        <a:bodyPr/>
        <a:lstStyle/>
        <a:p>
          <a:endParaRPr lang="en-US"/>
        </a:p>
      </dgm:t>
    </dgm:pt>
    <dgm:pt modelId="{B3D07511-5EE2-4E09-8FFC-ED5AAEBB5702}" type="sibTrans" cxnId="{03FD4019-8CEC-4F04-8601-81735FECEE5A}">
      <dgm:prSet/>
      <dgm:spPr/>
      <dgm:t>
        <a:bodyPr/>
        <a:lstStyle/>
        <a:p>
          <a:endParaRPr lang="en-US"/>
        </a:p>
      </dgm:t>
    </dgm:pt>
    <dgm:pt modelId="{8162BC56-41C9-4486-AAF3-CF5C2046A276}">
      <dgm:prSet phldrT="[Text]"/>
      <dgm:spPr/>
      <dgm:t>
        <a:bodyPr/>
        <a:lstStyle/>
        <a:p>
          <a:r>
            <a:rPr lang="en-US" dirty="0"/>
            <a:t>Final Exam</a:t>
          </a:r>
        </a:p>
      </dgm:t>
    </dgm:pt>
    <dgm:pt modelId="{A45A3FCF-1006-402F-BC9A-E522DD482B7F}" type="parTrans" cxnId="{30D34A50-2004-400B-967A-D1ED8F39C267}">
      <dgm:prSet/>
      <dgm:spPr/>
      <dgm:t>
        <a:bodyPr/>
        <a:lstStyle/>
        <a:p>
          <a:endParaRPr lang="en-US"/>
        </a:p>
      </dgm:t>
    </dgm:pt>
    <dgm:pt modelId="{E5C860F5-7D3A-4170-B9B4-9EA17E2454B1}" type="sibTrans" cxnId="{30D34A50-2004-400B-967A-D1ED8F39C267}">
      <dgm:prSet/>
      <dgm:spPr/>
      <dgm:t>
        <a:bodyPr/>
        <a:lstStyle/>
        <a:p>
          <a:endParaRPr lang="en-US"/>
        </a:p>
      </dgm:t>
    </dgm:pt>
    <dgm:pt modelId="{890B12FF-3152-4292-9EC6-B04AAD86E0F2}">
      <dgm:prSet phldrT="[Text]"/>
      <dgm:spPr/>
      <dgm:t>
        <a:bodyPr/>
        <a:lstStyle/>
        <a:p>
          <a:r>
            <a:rPr lang="en-US" dirty="0"/>
            <a:t>50%</a:t>
          </a:r>
        </a:p>
      </dgm:t>
    </dgm:pt>
    <dgm:pt modelId="{FE74F471-3BF1-4FD2-B7DC-1DA4D98DFE55}" type="parTrans" cxnId="{B7466A69-CDAF-409F-A44E-4D692401A337}">
      <dgm:prSet/>
      <dgm:spPr/>
      <dgm:t>
        <a:bodyPr/>
        <a:lstStyle/>
        <a:p>
          <a:endParaRPr lang="en-US"/>
        </a:p>
      </dgm:t>
    </dgm:pt>
    <dgm:pt modelId="{187776B5-EE3C-4254-B827-ED0ED8B34448}" type="sibTrans" cxnId="{B7466A69-CDAF-409F-A44E-4D692401A337}">
      <dgm:prSet/>
      <dgm:spPr/>
      <dgm:t>
        <a:bodyPr/>
        <a:lstStyle/>
        <a:p>
          <a:endParaRPr lang="en-US"/>
        </a:p>
      </dgm:t>
    </dgm:pt>
    <dgm:pt modelId="{8A1228A4-EF17-4693-968B-06CF14886D7C}" type="pres">
      <dgm:prSet presAssocID="{4E0925FB-A643-4C09-A116-C311CE0E9600}" presName="list" presStyleCnt="0">
        <dgm:presLayoutVars>
          <dgm:dir/>
          <dgm:animLvl val="lvl"/>
        </dgm:presLayoutVars>
      </dgm:prSet>
      <dgm:spPr/>
    </dgm:pt>
    <dgm:pt modelId="{5276DFEA-710C-4598-BC54-2D6B7C618830}" type="pres">
      <dgm:prSet presAssocID="{AA9A661D-724E-46FB-AB21-B6A764F4A544}" presName="posSpace" presStyleCnt="0"/>
      <dgm:spPr/>
    </dgm:pt>
    <dgm:pt modelId="{61090BB7-3711-43E2-9191-DA5349C1A8D6}" type="pres">
      <dgm:prSet presAssocID="{AA9A661D-724E-46FB-AB21-B6A764F4A544}" presName="vertFlow" presStyleCnt="0"/>
      <dgm:spPr/>
    </dgm:pt>
    <dgm:pt modelId="{5EE8DB7F-B3E0-4C85-B61B-D61040D2D653}" type="pres">
      <dgm:prSet presAssocID="{AA9A661D-724E-46FB-AB21-B6A764F4A544}" presName="topSpace" presStyleCnt="0"/>
      <dgm:spPr/>
    </dgm:pt>
    <dgm:pt modelId="{EA61B20D-B686-4861-9E24-0A19770A9666}" type="pres">
      <dgm:prSet presAssocID="{AA9A661D-724E-46FB-AB21-B6A764F4A544}" presName="firstComp" presStyleCnt="0"/>
      <dgm:spPr/>
    </dgm:pt>
    <dgm:pt modelId="{17A238B1-541C-47B1-B7DF-8354EF89C0B0}" type="pres">
      <dgm:prSet presAssocID="{AA9A661D-724E-46FB-AB21-B6A764F4A544}" presName="firstChild" presStyleLbl="bgAccFollowNode1" presStyleIdx="0" presStyleCnt="2" custScaleX="52219" custScaleY="37897" custLinFactX="-64233" custLinFactNeighborX="-100000" custLinFactNeighborY="-4517"/>
      <dgm:spPr/>
    </dgm:pt>
    <dgm:pt modelId="{D4BC34E6-3AE6-45EA-9211-8950F356572D}" type="pres">
      <dgm:prSet presAssocID="{AA9A661D-724E-46FB-AB21-B6A764F4A544}" presName="firstChildTx" presStyleLbl="bgAccFollowNode1" presStyleIdx="0" presStyleCnt="2">
        <dgm:presLayoutVars>
          <dgm:bulletEnabled val="1"/>
        </dgm:presLayoutVars>
      </dgm:prSet>
      <dgm:spPr/>
    </dgm:pt>
    <dgm:pt modelId="{A105708B-FB66-47EC-9B42-2CF50E223481}" type="pres">
      <dgm:prSet presAssocID="{AA9A661D-724E-46FB-AB21-B6A764F4A544}" presName="negSpace" presStyleCnt="0"/>
      <dgm:spPr/>
    </dgm:pt>
    <dgm:pt modelId="{4961D7C4-6744-423E-BD4E-811717169840}" type="pres">
      <dgm:prSet presAssocID="{AA9A661D-724E-46FB-AB21-B6A764F4A544}" presName="circle" presStyleLbl="node1" presStyleIdx="0" presStyleCnt="2" custScaleX="63873" custScaleY="66198" custLinFactNeighborX="12006" custLinFactNeighborY="-24688"/>
      <dgm:spPr/>
    </dgm:pt>
    <dgm:pt modelId="{141A6B04-2E97-4949-946B-AEEF51C871EE}" type="pres">
      <dgm:prSet presAssocID="{DF29CC1F-926C-4A56-9CCC-39D1499BBA5A}" presName="transSpace" presStyleCnt="0"/>
      <dgm:spPr/>
    </dgm:pt>
    <dgm:pt modelId="{5E1BEE53-9505-4F2A-93FA-30049589F2E7}" type="pres">
      <dgm:prSet presAssocID="{8162BC56-41C9-4486-AAF3-CF5C2046A276}" presName="posSpace" presStyleCnt="0"/>
      <dgm:spPr/>
    </dgm:pt>
    <dgm:pt modelId="{E472AF00-D36B-489D-92F7-9732D711D387}" type="pres">
      <dgm:prSet presAssocID="{8162BC56-41C9-4486-AAF3-CF5C2046A276}" presName="vertFlow" presStyleCnt="0"/>
      <dgm:spPr/>
    </dgm:pt>
    <dgm:pt modelId="{C462472B-A9F9-4DB5-9EDB-209F8F4FA210}" type="pres">
      <dgm:prSet presAssocID="{8162BC56-41C9-4486-AAF3-CF5C2046A276}" presName="topSpace" presStyleCnt="0"/>
      <dgm:spPr/>
    </dgm:pt>
    <dgm:pt modelId="{B93BC0F6-9DDF-4E50-805D-0CF7760312E9}" type="pres">
      <dgm:prSet presAssocID="{8162BC56-41C9-4486-AAF3-CF5C2046A276}" presName="firstComp" presStyleCnt="0"/>
      <dgm:spPr/>
    </dgm:pt>
    <dgm:pt modelId="{4E02A8A5-D143-41D7-8FCA-80D666401031}" type="pres">
      <dgm:prSet presAssocID="{8162BC56-41C9-4486-AAF3-CF5C2046A276}" presName="firstChild" presStyleLbl="bgAccFollowNode1" presStyleIdx="1" presStyleCnt="2" custScaleX="53605" custScaleY="40542" custLinFactNeighborX="-65320" custLinFactNeighborY="-5523"/>
      <dgm:spPr/>
    </dgm:pt>
    <dgm:pt modelId="{477C7CC0-7824-424C-B954-6F06EBF42C3E}" type="pres">
      <dgm:prSet presAssocID="{8162BC56-41C9-4486-AAF3-CF5C2046A276}" presName="firstChildTx" presStyleLbl="bgAccFollowNode1" presStyleIdx="1" presStyleCnt="2">
        <dgm:presLayoutVars>
          <dgm:bulletEnabled val="1"/>
        </dgm:presLayoutVars>
      </dgm:prSet>
      <dgm:spPr/>
    </dgm:pt>
    <dgm:pt modelId="{6C40E6CE-E389-4377-8BBD-5FB19D245782}" type="pres">
      <dgm:prSet presAssocID="{8162BC56-41C9-4486-AAF3-CF5C2046A276}" presName="negSpace" presStyleCnt="0"/>
      <dgm:spPr/>
    </dgm:pt>
    <dgm:pt modelId="{212817B8-D21D-4F57-B3CD-F6D8A73F2E21}" type="pres">
      <dgm:prSet presAssocID="{8162BC56-41C9-4486-AAF3-CF5C2046A276}" presName="circle" presStyleLbl="node1" presStyleIdx="1" presStyleCnt="2" custScaleX="68382" custScaleY="68762" custLinFactNeighborX="38384" custLinFactNeighborY="-30120"/>
      <dgm:spPr/>
    </dgm:pt>
  </dgm:ptLst>
  <dgm:cxnLst>
    <dgm:cxn modelId="{374B8103-AD11-4BE8-ADE2-6A4E5E914840}" srcId="{4E0925FB-A643-4C09-A116-C311CE0E9600}" destId="{AA9A661D-724E-46FB-AB21-B6A764F4A544}" srcOrd="0" destOrd="0" parTransId="{8DCA962A-784A-4364-A35D-F3C89731C69D}" sibTransId="{DF29CC1F-926C-4A56-9CCC-39D1499BBA5A}"/>
    <dgm:cxn modelId="{6A3AA607-B5F0-45B6-8402-51BDCBDFCD24}" type="presOf" srcId="{6459E08C-5A9D-4BC8-857C-25A96BB39F41}" destId="{17A238B1-541C-47B1-B7DF-8354EF89C0B0}" srcOrd="0" destOrd="0" presId="urn:microsoft.com/office/officeart/2005/8/layout/hList9"/>
    <dgm:cxn modelId="{03FD4019-8CEC-4F04-8601-81735FECEE5A}" srcId="{AA9A661D-724E-46FB-AB21-B6A764F4A544}" destId="{6459E08C-5A9D-4BC8-857C-25A96BB39F41}" srcOrd="0" destOrd="0" parTransId="{4BCDF53D-EBF5-4EEA-B98D-424716068D95}" sibTransId="{B3D07511-5EE2-4E09-8FFC-ED5AAEBB5702}"/>
    <dgm:cxn modelId="{5B000A30-2C9A-4DE6-A721-C07998C522A6}" type="presOf" srcId="{8162BC56-41C9-4486-AAF3-CF5C2046A276}" destId="{212817B8-D21D-4F57-B3CD-F6D8A73F2E21}" srcOrd="0" destOrd="0" presId="urn:microsoft.com/office/officeart/2005/8/layout/hList9"/>
    <dgm:cxn modelId="{85543045-11FE-4923-B26F-62A9E144FED6}" type="presOf" srcId="{4E0925FB-A643-4C09-A116-C311CE0E9600}" destId="{8A1228A4-EF17-4693-968B-06CF14886D7C}" srcOrd="0" destOrd="0" presId="urn:microsoft.com/office/officeart/2005/8/layout/hList9"/>
    <dgm:cxn modelId="{B7466A69-CDAF-409F-A44E-4D692401A337}" srcId="{8162BC56-41C9-4486-AAF3-CF5C2046A276}" destId="{890B12FF-3152-4292-9EC6-B04AAD86E0F2}" srcOrd="0" destOrd="0" parTransId="{FE74F471-3BF1-4FD2-B7DC-1DA4D98DFE55}" sibTransId="{187776B5-EE3C-4254-B827-ED0ED8B34448}"/>
    <dgm:cxn modelId="{30D34A50-2004-400B-967A-D1ED8F39C267}" srcId="{4E0925FB-A643-4C09-A116-C311CE0E9600}" destId="{8162BC56-41C9-4486-AAF3-CF5C2046A276}" srcOrd="1" destOrd="0" parTransId="{A45A3FCF-1006-402F-BC9A-E522DD482B7F}" sibTransId="{E5C860F5-7D3A-4170-B9B4-9EA17E2454B1}"/>
    <dgm:cxn modelId="{32675C8B-7C51-4F5C-A5BA-CEA547B2840C}" type="presOf" srcId="{890B12FF-3152-4292-9EC6-B04AAD86E0F2}" destId="{4E02A8A5-D143-41D7-8FCA-80D666401031}" srcOrd="0" destOrd="0" presId="urn:microsoft.com/office/officeart/2005/8/layout/hList9"/>
    <dgm:cxn modelId="{4F8F82A0-3F32-411C-B71B-F664626688DE}" type="presOf" srcId="{890B12FF-3152-4292-9EC6-B04AAD86E0F2}" destId="{477C7CC0-7824-424C-B954-6F06EBF42C3E}" srcOrd="1" destOrd="0" presId="urn:microsoft.com/office/officeart/2005/8/layout/hList9"/>
    <dgm:cxn modelId="{85FA12B3-D57D-4D83-9BE7-98CC92A85420}" type="presOf" srcId="{6459E08C-5A9D-4BC8-857C-25A96BB39F41}" destId="{D4BC34E6-3AE6-45EA-9211-8950F356572D}" srcOrd="1" destOrd="0" presId="urn:microsoft.com/office/officeart/2005/8/layout/hList9"/>
    <dgm:cxn modelId="{FB340CD6-A2F6-4D11-AF30-262AD5F05469}" type="presOf" srcId="{AA9A661D-724E-46FB-AB21-B6A764F4A544}" destId="{4961D7C4-6744-423E-BD4E-811717169840}" srcOrd="0" destOrd="0" presId="urn:microsoft.com/office/officeart/2005/8/layout/hList9"/>
    <dgm:cxn modelId="{EB059CEC-17D0-4719-A0C9-49BE1FB2950A}" type="presParOf" srcId="{8A1228A4-EF17-4693-968B-06CF14886D7C}" destId="{5276DFEA-710C-4598-BC54-2D6B7C618830}" srcOrd="0" destOrd="0" presId="urn:microsoft.com/office/officeart/2005/8/layout/hList9"/>
    <dgm:cxn modelId="{31924C3C-25D4-4692-ABDE-DA57AF58FF4D}" type="presParOf" srcId="{8A1228A4-EF17-4693-968B-06CF14886D7C}" destId="{61090BB7-3711-43E2-9191-DA5349C1A8D6}" srcOrd="1" destOrd="0" presId="urn:microsoft.com/office/officeart/2005/8/layout/hList9"/>
    <dgm:cxn modelId="{EE941A00-BFDD-471E-B4CA-FF00FD9B68A7}" type="presParOf" srcId="{61090BB7-3711-43E2-9191-DA5349C1A8D6}" destId="{5EE8DB7F-B3E0-4C85-B61B-D61040D2D653}" srcOrd="0" destOrd="0" presId="urn:microsoft.com/office/officeart/2005/8/layout/hList9"/>
    <dgm:cxn modelId="{F0C7369D-45E0-4004-B51B-090BAF857D62}" type="presParOf" srcId="{61090BB7-3711-43E2-9191-DA5349C1A8D6}" destId="{EA61B20D-B686-4861-9E24-0A19770A9666}" srcOrd="1" destOrd="0" presId="urn:microsoft.com/office/officeart/2005/8/layout/hList9"/>
    <dgm:cxn modelId="{161598E3-08D7-45D7-A679-D66FFD4437B3}" type="presParOf" srcId="{EA61B20D-B686-4861-9E24-0A19770A9666}" destId="{17A238B1-541C-47B1-B7DF-8354EF89C0B0}" srcOrd="0" destOrd="0" presId="urn:microsoft.com/office/officeart/2005/8/layout/hList9"/>
    <dgm:cxn modelId="{B1AB6442-6A91-4A89-A666-DE8A091D9E31}" type="presParOf" srcId="{EA61B20D-B686-4861-9E24-0A19770A9666}" destId="{D4BC34E6-3AE6-45EA-9211-8950F356572D}" srcOrd="1" destOrd="0" presId="urn:microsoft.com/office/officeart/2005/8/layout/hList9"/>
    <dgm:cxn modelId="{4FCB33C3-05D1-4BD0-8DB9-ECACE8ED9978}" type="presParOf" srcId="{8A1228A4-EF17-4693-968B-06CF14886D7C}" destId="{A105708B-FB66-47EC-9B42-2CF50E223481}" srcOrd="2" destOrd="0" presId="urn:microsoft.com/office/officeart/2005/8/layout/hList9"/>
    <dgm:cxn modelId="{91A09861-1C31-4A37-9129-92AF150ABA5A}" type="presParOf" srcId="{8A1228A4-EF17-4693-968B-06CF14886D7C}" destId="{4961D7C4-6744-423E-BD4E-811717169840}" srcOrd="3" destOrd="0" presId="urn:microsoft.com/office/officeart/2005/8/layout/hList9"/>
    <dgm:cxn modelId="{2F97B710-321F-4C2F-AB27-092D80D91381}" type="presParOf" srcId="{8A1228A4-EF17-4693-968B-06CF14886D7C}" destId="{141A6B04-2E97-4949-946B-AEEF51C871EE}" srcOrd="4" destOrd="0" presId="urn:microsoft.com/office/officeart/2005/8/layout/hList9"/>
    <dgm:cxn modelId="{6D00A332-7E37-4E32-BE37-900EC4EB950C}" type="presParOf" srcId="{8A1228A4-EF17-4693-968B-06CF14886D7C}" destId="{5E1BEE53-9505-4F2A-93FA-30049589F2E7}" srcOrd="5" destOrd="0" presId="urn:microsoft.com/office/officeart/2005/8/layout/hList9"/>
    <dgm:cxn modelId="{F66F8F55-378B-4AB5-8719-741F6C8D25E2}" type="presParOf" srcId="{8A1228A4-EF17-4693-968B-06CF14886D7C}" destId="{E472AF00-D36B-489D-92F7-9732D711D387}" srcOrd="6" destOrd="0" presId="urn:microsoft.com/office/officeart/2005/8/layout/hList9"/>
    <dgm:cxn modelId="{CA4074D8-B023-4584-BDA3-9A90DCAD84EB}" type="presParOf" srcId="{E472AF00-D36B-489D-92F7-9732D711D387}" destId="{C462472B-A9F9-4DB5-9EDB-209F8F4FA210}" srcOrd="0" destOrd="0" presId="urn:microsoft.com/office/officeart/2005/8/layout/hList9"/>
    <dgm:cxn modelId="{AE640066-4BE4-4BC3-A5B1-1F0DE7440F12}" type="presParOf" srcId="{E472AF00-D36B-489D-92F7-9732D711D387}" destId="{B93BC0F6-9DDF-4E50-805D-0CF7760312E9}" srcOrd="1" destOrd="0" presId="urn:microsoft.com/office/officeart/2005/8/layout/hList9"/>
    <dgm:cxn modelId="{67EE9251-4969-4A5C-96A4-8988898CC7F8}" type="presParOf" srcId="{B93BC0F6-9DDF-4E50-805D-0CF7760312E9}" destId="{4E02A8A5-D143-41D7-8FCA-80D666401031}" srcOrd="0" destOrd="0" presId="urn:microsoft.com/office/officeart/2005/8/layout/hList9"/>
    <dgm:cxn modelId="{CC501CC8-D443-4AA2-8522-7CFEAF5D90FD}" type="presParOf" srcId="{B93BC0F6-9DDF-4E50-805D-0CF7760312E9}" destId="{477C7CC0-7824-424C-B954-6F06EBF42C3E}" srcOrd="1" destOrd="0" presId="urn:microsoft.com/office/officeart/2005/8/layout/hList9"/>
    <dgm:cxn modelId="{B2ECF327-52B0-4804-B1AF-BCE26F313278}" type="presParOf" srcId="{8A1228A4-EF17-4693-968B-06CF14886D7C}" destId="{6C40E6CE-E389-4377-8BBD-5FB19D245782}" srcOrd="7" destOrd="0" presId="urn:microsoft.com/office/officeart/2005/8/layout/hList9"/>
    <dgm:cxn modelId="{A6F8973F-D86D-4FFF-9D92-731D08252FE7}" type="presParOf" srcId="{8A1228A4-EF17-4693-968B-06CF14886D7C}" destId="{212817B8-D21D-4F57-B3CD-F6D8A73F2E21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F347A-D023-406E-95E3-CDE5320E14E9}">
      <dsp:nvSpPr>
        <dsp:cNvPr id="0" name=""/>
        <dsp:cNvSpPr/>
      </dsp:nvSpPr>
      <dsp:spPr>
        <a:xfrm>
          <a:off x="0" y="884816"/>
          <a:ext cx="1745701" cy="11281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Lecture</a:t>
          </a:r>
        </a:p>
      </dsp:txBody>
      <dsp:txXfrm>
        <a:off x="0" y="884816"/>
        <a:ext cx="1745701" cy="752085"/>
      </dsp:txXfrm>
    </dsp:sp>
    <dsp:sp modelId="{51946591-1128-493F-B028-89958C167160}">
      <dsp:nvSpPr>
        <dsp:cNvPr id="0" name=""/>
        <dsp:cNvSpPr/>
      </dsp:nvSpPr>
      <dsp:spPr>
        <a:xfrm>
          <a:off x="219431" y="1924950"/>
          <a:ext cx="2412380" cy="806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hour / week</a:t>
          </a:r>
        </a:p>
      </dsp:txBody>
      <dsp:txXfrm>
        <a:off x="243044" y="1948563"/>
        <a:ext cx="2365154" cy="758989"/>
      </dsp:txXfrm>
    </dsp:sp>
    <dsp:sp modelId="{38F27A47-B65B-412D-932D-23069874E766}">
      <dsp:nvSpPr>
        <dsp:cNvPr id="0" name=""/>
        <dsp:cNvSpPr/>
      </dsp:nvSpPr>
      <dsp:spPr>
        <a:xfrm rot="9340">
          <a:off x="2144483" y="1006242"/>
          <a:ext cx="845425" cy="5184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2144483" y="1109719"/>
        <a:ext cx="689893" cy="311064"/>
      </dsp:txXfrm>
    </dsp:sp>
    <dsp:sp modelId="{43561B1A-D3DC-414D-95D8-6A160D201102}">
      <dsp:nvSpPr>
        <dsp:cNvPr id="0" name=""/>
        <dsp:cNvSpPr/>
      </dsp:nvSpPr>
      <dsp:spPr>
        <a:xfrm>
          <a:off x="3340837" y="885842"/>
          <a:ext cx="1887278" cy="115285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Tutorial</a:t>
          </a:r>
        </a:p>
      </dsp:txBody>
      <dsp:txXfrm>
        <a:off x="3340837" y="885842"/>
        <a:ext cx="1887278" cy="768570"/>
      </dsp:txXfrm>
    </dsp:sp>
    <dsp:sp modelId="{057AAB33-7C81-4C27-BB15-A5B3B911586F}">
      <dsp:nvSpPr>
        <dsp:cNvPr id="0" name=""/>
        <dsp:cNvSpPr/>
      </dsp:nvSpPr>
      <dsp:spPr>
        <a:xfrm>
          <a:off x="3562344" y="1912340"/>
          <a:ext cx="2471476" cy="80666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1 hour / week</a:t>
          </a:r>
        </a:p>
      </dsp:txBody>
      <dsp:txXfrm>
        <a:off x="3585970" y="1935966"/>
        <a:ext cx="2424224" cy="759412"/>
      </dsp:txXfrm>
    </dsp:sp>
    <dsp:sp modelId="{8213174A-9C3A-4670-94B6-2725B1D11CFC}">
      <dsp:nvSpPr>
        <dsp:cNvPr id="0" name=""/>
        <dsp:cNvSpPr/>
      </dsp:nvSpPr>
      <dsp:spPr>
        <a:xfrm rot="21586254">
          <a:off x="5616811" y="1003933"/>
          <a:ext cx="824047" cy="51844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5616812" y="1107932"/>
        <a:ext cx="668515" cy="311064"/>
      </dsp:txXfrm>
    </dsp:sp>
    <dsp:sp modelId="{C20FBE5E-5107-4FD9-AFAC-1B0DCB617964}">
      <dsp:nvSpPr>
        <dsp:cNvPr id="0" name=""/>
        <dsp:cNvSpPr/>
      </dsp:nvSpPr>
      <dsp:spPr>
        <a:xfrm>
          <a:off x="6782910" y="856875"/>
          <a:ext cx="1942814" cy="11981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Practical</a:t>
          </a:r>
        </a:p>
      </dsp:txBody>
      <dsp:txXfrm>
        <a:off x="6782910" y="856875"/>
        <a:ext cx="1942814" cy="798757"/>
      </dsp:txXfrm>
    </dsp:sp>
    <dsp:sp modelId="{91040016-8BC2-46D6-8808-5F911F6E3755}">
      <dsp:nvSpPr>
        <dsp:cNvPr id="0" name=""/>
        <dsp:cNvSpPr/>
      </dsp:nvSpPr>
      <dsp:spPr>
        <a:xfrm>
          <a:off x="6890521" y="1975423"/>
          <a:ext cx="2606869" cy="78361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2 hour / week</a:t>
          </a:r>
        </a:p>
      </dsp:txBody>
      <dsp:txXfrm>
        <a:off x="6913472" y="1998374"/>
        <a:ext cx="2560967" cy="737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A238B1-541C-47B1-B7DF-8354EF89C0B0}">
      <dsp:nvSpPr>
        <dsp:cNvPr id="0" name=""/>
        <dsp:cNvSpPr/>
      </dsp:nvSpPr>
      <dsp:spPr>
        <a:xfrm>
          <a:off x="1885244" y="1295392"/>
          <a:ext cx="973972" cy="90285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50%</a:t>
          </a:r>
        </a:p>
      </dsp:txBody>
      <dsp:txXfrm>
        <a:off x="2041079" y="1295392"/>
        <a:ext cx="818136" cy="902859"/>
      </dsp:txXfrm>
    </dsp:sp>
    <dsp:sp modelId="{4961D7C4-6744-423E-BD4E-811717169840}">
      <dsp:nvSpPr>
        <dsp:cNvPr id="0" name=""/>
        <dsp:cNvSpPr/>
      </dsp:nvSpPr>
      <dsp:spPr>
        <a:xfrm>
          <a:off x="874481" y="0"/>
          <a:ext cx="1520952" cy="157631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Continuous Assessment</a:t>
          </a:r>
        </a:p>
      </dsp:txBody>
      <dsp:txXfrm>
        <a:off x="1097219" y="230846"/>
        <a:ext cx="1075476" cy="1114623"/>
      </dsp:txXfrm>
    </dsp:sp>
    <dsp:sp modelId="{4E02A8A5-D143-41D7-8FCA-80D666401031}">
      <dsp:nvSpPr>
        <dsp:cNvPr id="0" name=""/>
        <dsp:cNvSpPr/>
      </dsp:nvSpPr>
      <dsp:spPr>
        <a:xfrm>
          <a:off x="6192725" y="1271425"/>
          <a:ext cx="1026360" cy="96587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chilly" dir="t"/>
        </a:scene3d>
        <a:sp3d z="-12700"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84912" rIns="184912" bIns="184912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50%</a:t>
          </a:r>
        </a:p>
      </dsp:txBody>
      <dsp:txXfrm>
        <a:off x="6356943" y="1271425"/>
        <a:ext cx="862143" cy="965873"/>
      </dsp:txXfrm>
    </dsp:sp>
    <dsp:sp modelId="{212817B8-D21D-4F57-B3CD-F6D8A73F2E21}">
      <dsp:nvSpPr>
        <dsp:cNvPr id="0" name=""/>
        <dsp:cNvSpPr/>
      </dsp:nvSpPr>
      <dsp:spPr>
        <a:xfrm>
          <a:off x="5095172" y="0"/>
          <a:ext cx="1628320" cy="163736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Final Exam</a:t>
          </a:r>
        </a:p>
      </dsp:txBody>
      <dsp:txXfrm>
        <a:off x="5333634" y="239787"/>
        <a:ext cx="1151396" cy="11577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A8BD-355C-4F52-8D35-5BB0A5C5C367}" type="datetimeFigureOut">
              <a:rPr lang="en-US" smtClean="0"/>
              <a:t>1/30/2025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E3B067-53F1-47E9-AF09-C893FDB0C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440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FE2-E0AB-4F3F-9151-8E38E9459D7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921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F5FF6-C5E0-4E2E-8EDB-6150DA0894C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60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2CDD1-8B77-41E6-86A1-4F343CBCEB63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6438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29D47-0605-4590-9A2B-D07C5266CD9E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550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4ED64-DA7B-4271-8BDB-128967790BAA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347684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0405D-9346-4A57-B4DA-38A2E24A1EA3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987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1DC7-49C7-4F89-A8B0-C28CBE8433B1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324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93194-38A8-4D0E-BD83-638C97FCA14F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922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B6ABC-7CCF-4C11-8A13-B18E0C4DC650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40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C396D-7920-473B-81D8-46370FB23BA6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900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35938-4490-4072-9676-5AEA47FE5DD2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884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9617B5-6D8F-496C-A740-0722E45B20B5}" type="datetime1">
              <a:rPr lang="en-US" smtClean="0"/>
              <a:t>1/30/2025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85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81F5-DA67-44F3-9B48-F16D19003E7E}" type="datetime1">
              <a:rPr lang="en-US" smtClean="0"/>
              <a:t>1/30/2025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DA66A-D5A5-4822-A079-F8215380746A}" type="datetime1">
              <a:rPr lang="en-US" smtClean="0"/>
              <a:t>1/30/2025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631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0CE942-E5E2-4542-8709-D6110636F5C1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601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620FE-3812-47D7-802D-082AABA7CC85}" type="datetime1">
              <a:rPr lang="en-US" smtClean="0"/>
              <a:t>1/30/2025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Current Trends in Software Engineering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11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3754E-2A03-4002-AAD3-4A23EA95DA65}" type="datetime1">
              <a:rPr lang="en-US" smtClean="0"/>
              <a:t>1/30/2025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Current Trends in Software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71C4E5DC-0A06-4BCE-9765-FC30707A7F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459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  <p:sldLayoutId id="2147483737" r:id="rId8"/>
    <p:sldLayoutId id="2147483738" r:id="rId9"/>
    <p:sldLayoutId id="2147483739" r:id="rId10"/>
    <p:sldLayoutId id="2147483740" r:id="rId11"/>
    <p:sldLayoutId id="2147483741" r:id="rId12"/>
    <p:sldLayoutId id="2147483742" r:id="rId13"/>
    <p:sldLayoutId id="2147483743" r:id="rId14"/>
    <p:sldLayoutId id="2147483744" r:id="rId15"/>
    <p:sldLayoutId id="2147483745" r:id="rId16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3BF08-595A-0F48-D4D2-9CBB46DB8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520687"/>
            <a:ext cx="8915399" cy="2262781"/>
          </a:xfrm>
        </p:spPr>
        <p:txBody>
          <a:bodyPr>
            <a:normAutofit fontScale="90000"/>
          </a:bodyPr>
          <a:lstStyle/>
          <a:p>
            <a:r>
              <a:rPr lang="en-US" dirty="0"/>
              <a:t>SE4010</a:t>
            </a:r>
            <a:br>
              <a:rPr lang="en-US" dirty="0"/>
            </a:br>
            <a:r>
              <a:rPr lang="en-US" dirty="0"/>
              <a:t>Current Trends in Software Engineering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BCD296-34E6-33F5-10B9-9F8679977A98}"/>
              </a:ext>
            </a:extLst>
          </p:cNvPr>
          <p:cNvSpPr txBox="1"/>
          <p:nvPr/>
        </p:nvSpPr>
        <p:spPr>
          <a:xfrm>
            <a:off x="2749826" y="4412974"/>
            <a:ext cx="6692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Dept. of Software Engineering</a:t>
            </a:r>
          </a:p>
          <a:p>
            <a:r>
              <a:rPr lang="en-US" dirty="0"/>
              <a:t>Faculty of Computing</a:t>
            </a:r>
          </a:p>
        </p:txBody>
      </p:sp>
    </p:spTree>
    <p:extLst>
      <p:ext uri="{BB962C8B-B14F-4D97-AF65-F5344CB8AC3E}">
        <p14:creationId xmlns:p14="http://schemas.microsoft.com/office/powerpoint/2010/main" val="1621175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88D7D-C050-CF26-9420-E865CEBBA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Details   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36C1E9-5BBB-7E16-D91F-6CE71D5904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0586808"/>
              </p:ext>
            </p:extLst>
          </p:nvPr>
        </p:nvGraphicFramePr>
        <p:xfrm>
          <a:off x="2464521" y="1679263"/>
          <a:ext cx="89154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>
                  <a:extLst>
                    <a:ext uri="{9D8B030D-6E8A-4147-A177-3AD203B41FA5}">
                      <a16:colId xmlns:a16="http://schemas.microsoft.com/office/drawing/2014/main" val="821813607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664658003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5120398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697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Assignment 1 (DevOps, Cloud, Microservices)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3 – 4 members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Viva will be conducted.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0359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Assignment 2 (ML)     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7876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3                (Mixed Reality) 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Group / 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dirty="0"/>
                        <a:t>If it is group, 3 – 4 members</a:t>
                      </a:r>
                    </a:p>
                    <a:p>
                      <a:pPr marL="285750" marR="0" lvl="0" indent="-28575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731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Lab Submission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Individual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You need to submit your works at the lab session.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Will be given in random weeks.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dirty="0"/>
                        <a:t>Physical attendance will be checked.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999256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BC508C0-CA4B-7939-0563-54DEAA197A41}"/>
              </a:ext>
            </a:extLst>
          </p:cNvPr>
          <p:cNvSpPr txBox="1">
            <a:spLocks/>
          </p:cNvSpPr>
          <p:nvPr/>
        </p:nvSpPr>
        <p:spPr>
          <a:xfrm>
            <a:off x="8806207" y="6233890"/>
            <a:ext cx="269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Current Trends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9970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D2D11-35E5-0ED9-90C8-9D2D8840C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8012" y="3167270"/>
            <a:ext cx="4076631" cy="12808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Thank You!</a:t>
            </a:r>
          </a:p>
        </p:txBody>
      </p:sp>
      <p:sp>
        <p:nvSpPr>
          <p:cNvPr id="2" name="Footer Placeholder 3">
            <a:extLst>
              <a:ext uri="{FF2B5EF4-FFF2-40B4-BE49-F238E27FC236}">
                <a16:creationId xmlns:a16="http://schemas.microsoft.com/office/drawing/2014/main" id="{D4E7F80F-BBD0-4CEF-88E9-BB1853EA8151}"/>
              </a:ext>
            </a:extLst>
          </p:cNvPr>
          <p:cNvSpPr txBox="1">
            <a:spLocks/>
          </p:cNvSpPr>
          <p:nvPr/>
        </p:nvSpPr>
        <p:spPr>
          <a:xfrm>
            <a:off x="8806207" y="6233890"/>
            <a:ext cx="269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Current Trends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05313-282E-8858-534C-61B6A4BE3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F2ACE-48A5-A5BB-853F-AECEAB923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Module code – SE4010</a:t>
            </a:r>
          </a:p>
          <a:p>
            <a:r>
              <a:rPr lang="en-US" sz="1900" dirty="0"/>
              <a:t>Module Name – Current Trends in Software Engineering (CTSE)</a:t>
            </a:r>
          </a:p>
          <a:p>
            <a:r>
              <a:rPr lang="en-US" sz="1900" dirty="0"/>
              <a:t>Enrolment Key – SE4010</a:t>
            </a:r>
          </a:p>
          <a:p>
            <a:r>
              <a:rPr lang="en-US" sz="1900" dirty="0"/>
              <a:t>No. of Credits – 4</a:t>
            </a:r>
          </a:p>
          <a:p>
            <a:r>
              <a:rPr lang="en-US" sz="1900" dirty="0"/>
              <a:t>Contact the lecturer – ishara.w@sliit.lk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6638F9-F2C4-7CFD-4342-6D6B894EC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2697" y="6233890"/>
            <a:ext cx="2691916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223663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7994-325F-65FE-6FBC-0091F5995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A7AE0-AE77-C88C-48E8-464F191A4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1900" dirty="0"/>
              <a:t>To provide an understanding and a working knowledge of the current topics, trends and technologies in the Software Engineering Industry. </a:t>
            </a:r>
          </a:p>
          <a:p>
            <a:pPr algn="just"/>
            <a:endParaRPr lang="en-US" sz="1900" dirty="0"/>
          </a:p>
          <a:p>
            <a:pPr algn="just"/>
            <a:r>
              <a:rPr lang="en-US" sz="1900" dirty="0"/>
              <a:t>To offer the ability of applying the concepts, frameworks and technologies learnt throughout the module to effectively solve real world problems. 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98BBB8-A37F-9220-D1B0-35948679C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2697" y="6233890"/>
            <a:ext cx="2691916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53505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C7B7-0451-8632-DFA8-E1458424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to be Covered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3DB29-7A9A-3678-2B40-6A7474D178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900" dirty="0"/>
              <a:t>DevOps – 2 sessions</a:t>
            </a:r>
          </a:p>
          <a:p>
            <a:r>
              <a:rPr lang="en-US" sz="1900" dirty="0"/>
              <a:t>Capability Clouds – 2 sessions</a:t>
            </a:r>
          </a:p>
          <a:p>
            <a:r>
              <a:rPr lang="en-US" sz="1900" dirty="0"/>
              <a:t>Micro services – 2 sessions</a:t>
            </a:r>
          </a:p>
          <a:p>
            <a:r>
              <a:rPr lang="en-US" sz="1900" dirty="0"/>
              <a:t>Machine Learning – 2 sessions</a:t>
            </a:r>
          </a:p>
          <a:p>
            <a:r>
              <a:rPr lang="en-US" sz="1900" dirty="0"/>
              <a:t>Mixed Reality Applications – 2 sessions</a:t>
            </a:r>
          </a:p>
          <a:p>
            <a:r>
              <a:rPr lang="en-US" sz="1900" dirty="0"/>
              <a:t>Blockchain – 2 sessions</a:t>
            </a:r>
          </a:p>
          <a:p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2F1135D8-9EAE-EFF0-3D08-45BBA41ED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2697" y="6233890"/>
            <a:ext cx="2691916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743248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FA5B-5C4B-83D4-0117-0A4F19C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D268B8-3F84-40FF-A498-1F83E9087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7191882"/>
              </p:ext>
            </p:extLst>
          </p:nvPr>
        </p:nvGraphicFramePr>
        <p:xfrm>
          <a:off x="2589212" y="2090527"/>
          <a:ext cx="6798366" cy="38036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83">
                  <a:extLst>
                    <a:ext uri="{9D8B030D-6E8A-4147-A177-3AD203B41FA5}">
                      <a16:colId xmlns:a16="http://schemas.microsoft.com/office/drawing/2014/main" val="2902095756"/>
                    </a:ext>
                  </a:extLst>
                </a:gridCol>
                <a:gridCol w="3399183">
                  <a:extLst>
                    <a:ext uri="{9D8B030D-6E8A-4147-A177-3AD203B41FA5}">
                      <a16:colId xmlns:a16="http://schemas.microsoft.com/office/drawing/2014/main" val="2006383817"/>
                    </a:ext>
                  </a:extLst>
                </a:gridCol>
              </a:tblGrid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54317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DevOps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459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DevOps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4746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Cloud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33341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Cloud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5579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Microservices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29544"/>
                  </a:ext>
                </a:extLst>
              </a:tr>
              <a:tr h="464126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Microservices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12392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Machine Learning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675648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FC73A6A-0300-E484-FCEF-AEE892208EA3}"/>
              </a:ext>
            </a:extLst>
          </p:cNvPr>
          <p:cNvSpPr txBox="1">
            <a:spLocks/>
          </p:cNvSpPr>
          <p:nvPr/>
        </p:nvSpPr>
        <p:spPr>
          <a:xfrm>
            <a:off x="8806207" y="6233890"/>
            <a:ext cx="269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Current Trends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91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9FA5B-5C4B-83D4-0117-0A4F19CF5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Delivery Plan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DD268B8-3F84-40FF-A498-1F83E9087C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894386"/>
              </p:ext>
            </p:extLst>
          </p:nvPr>
        </p:nvGraphicFramePr>
        <p:xfrm>
          <a:off x="2589212" y="1759223"/>
          <a:ext cx="6798366" cy="3339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99183">
                  <a:extLst>
                    <a:ext uri="{9D8B030D-6E8A-4147-A177-3AD203B41FA5}">
                      <a16:colId xmlns:a16="http://schemas.microsoft.com/office/drawing/2014/main" val="2902095756"/>
                    </a:ext>
                  </a:extLst>
                </a:gridCol>
                <a:gridCol w="3399183">
                  <a:extLst>
                    <a:ext uri="{9D8B030D-6E8A-4147-A177-3AD203B41FA5}">
                      <a16:colId xmlns:a16="http://schemas.microsoft.com/office/drawing/2014/main" val="2006383817"/>
                    </a:ext>
                  </a:extLst>
                </a:gridCol>
              </a:tblGrid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Lecture Content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054317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Mid Exam week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3459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Machine Learning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5834746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Mixed Reality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533341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Mixed Reality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95579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Blockchain Part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7929544"/>
                  </a:ext>
                </a:extLst>
              </a:tr>
              <a:tr h="477079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Blockchain Part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6212392"/>
                  </a:ext>
                </a:extLst>
              </a:tr>
            </a:tbl>
          </a:graphicData>
        </a:graphic>
      </p:graphicFrame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6E2AFE9E-4180-17EE-313C-2732A8D29D2A}"/>
              </a:ext>
            </a:extLst>
          </p:cNvPr>
          <p:cNvSpPr txBox="1">
            <a:spLocks/>
          </p:cNvSpPr>
          <p:nvPr/>
        </p:nvSpPr>
        <p:spPr>
          <a:xfrm>
            <a:off x="8806207" y="6233890"/>
            <a:ext cx="2698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Current Trends in Software Engineering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054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E9B6-4639-D7F9-07D2-C5C55827A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 of Delivery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767C061A-0A81-79B8-33CB-DDC82D49C7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3613279"/>
              </p:ext>
            </p:extLst>
          </p:nvPr>
        </p:nvGraphicFramePr>
        <p:xfrm>
          <a:off x="1660938" y="1690688"/>
          <a:ext cx="9497391" cy="3799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3ED5A068-E801-AE1B-4E47-539E51ABE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2697" y="6233890"/>
            <a:ext cx="2691916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38841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0FDB8-E27B-E39B-21DF-68EEC3E6F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Criteria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F58FC4C-FEDB-5F75-FAEF-9867D1946A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09786"/>
              </p:ext>
            </p:extLst>
          </p:nvPr>
        </p:nvGraphicFramePr>
        <p:xfrm>
          <a:off x="2589213" y="2133600"/>
          <a:ext cx="8915400" cy="2819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47D2FFD-ACDA-CBD0-C1E1-B9BDB62F2ED2}"/>
              </a:ext>
            </a:extLst>
          </p:cNvPr>
          <p:cNvSpPr txBox="1"/>
          <p:nvPr/>
        </p:nvSpPr>
        <p:spPr>
          <a:xfrm>
            <a:off x="3422443" y="5181601"/>
            <a:ext cx="72489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IMPORTANT: To pass the module, you need to obtain pass mark from each component separately.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1AA55D4-ABFB-F8C4-BFC0-5C291A59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2697" y="6233890"/>
            <a:ext cx="2691916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59252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8CEE0-45BD-10F5-F282-35142D99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 Breakdown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82F0-51B3-DB73-A6FF-7BD4540DD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Continuous Assessment (CA) – 50%</a:t>
            </a:r>
          </a:p>
          <a:p>
            <a:endParaRPr lang="en-US" dirty="0"/>
          </a:p>
          <a:p>
            <a:pPr lvl="1"/>
            <a:r>
              <a:rPr lang="en-US" sz="1800" dirty="0"/>
              <a:t>Assignment 1 (DevOps, Cloud, Microservices) – 20%</a:t>
            </a:r>
          </a:p>
          <a:p>
            <a:pPr lvl="1"/>
            <a:r>
              <a:rPr lang="en-US" sz="1800" dirty="0"/>
              <a:t>Assignment 2 (ML) – 15%</a:t>
            </a:r>
          </a:p>
          <a:p>
            <a:pPr lvl="1"/>
            <a:r>
              <a:rPr lang="en-US" sz="1800" dirty="0"/>
              <a:t>Assignment 3 (Mixed Reality) – 10%</a:t>
            </a:r>
          </a:p>
          <a:p>
            <a:pPr lvl="1"/>
            <a:r>
              <a:rPr lang="en-US" sz="1800" dirty="0"/>
              <a:t>Lab Submission – 5%</a:t>
            </a:r>
          </a:p>
          <a:p>
            <a:pPr lvl="1"/>
            <a:endParaRPr lang="en-US" dirty="0"/>
          </a:p>
          <a:p>
            <a:r>
              <a:rPr lang="en-US" sz="2000" dirty="0"/>
              <a:t>Final Exam – 50%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F9FCEA-99CD-48C2-F841-FFE358708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06207" y="6233890"/>
            <a:ext cx="2698405" cy="365125"/>
          </a:xfrm>
        </p:spPr>
        <p:txBody>
          <a:bodyPr/>
          <a:lstStyle/>
          <a:p>
            <a:r>
              <a:rPr lang="en-US" dirty="0"/>
              <a:t>Current Trends in Software Engineering</a:t>
            </a:r>
          </a:p>
        </p:txBody>
      </p:sp>
    </p:spTree>
    <p:extLst>
      <p:ext uri="{BB962C8B-B14F-4D97-AF65-F5344CB8AC3E}">
        <p14:creationId xmlns:p14="http://schemas.microsoft.com/office/powerpoint/2010/main" val="11781810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5792</TotalTime>
  <Words>424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Century Gothic</vt:lpstr>
      <vt:lpstr>Wingdings 3</vt:lpstr>
      <vt:lpstr>Wisp</vt:lpstr>
      <vt:lpstr>SE4010 Current Trends in Software Engineering</vt:lpstr>
      <vt:lpstr>Module Details</vt:lpstr>
      <vt:lpstr>Objectives of the Module</vt:lpstr>
      <vt:lpstr>Content to be Covered</vt:lpstr>
      <vt:lpstr>Delivery Plan</vt:lpstr>
      <vt:lpstr>Delivery Plan</vt:lpstr>
      <vt:lpstr>Mode of Delivery</vt:lpstr>
      <vt:lpstr>Evaluation Criteria</vt:lpstr>
      <vt:lpstr>Assessment Breakdown</vt:lpstr>
      <vt:lpstr>Assignment Details 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Current Trends in Software Engineering</dc:title>
  <dc:creator>Ishara Weerathunga</dc:creator>
  <cp:lastModifiedBy>Ishara Weerathunga</cp:lastModifiedBy>
  <cp:revision>6</cp:revision>
  <dcterms:created xsi:type="dcterms:W3CDTF">2024-01-31T10:27:59Z</dcterms:created>
  <dcterms:modified xsi:type="dcterms:W3CDTF">2025-01-30T08:51:14Z</dcterms:modified>
</cp:coreProperties>
</file>