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Alata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0000500000000000000" pitchFamily="2" charset="0"/>
      <p:regular r:id="rId49"/>
      <p:bold r:id="rId50"/>
      <p:italic r:id="rId51"/>
      <p:boldItalic r:id="rId52"/>
    </p:embeddedFont>
    <p:embeddedFont>
      <p:font typeface="Roboto Condensed Light" panose="02000000000000000000" pitchFamily="2" charset="0"/>
      <p:regular r:id="rId53"/>
      <p: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AJdDu4JCqbkNfT7ASSPpZGK8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FE3791-6D36-4C16-A453-43D9D87887D7}">
  <a:tblStyle styleId="{D9FE3791-6D36-4C16-A453-43D9D87887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b654ef1346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g1b654ef1346_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6" name="Google Shape;9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b654ef1346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b654ef1346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b654ef1346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b654ef1346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b654ef1346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b654ef1346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0" name="Google Shape;10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2" name="Google Shape;12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b654ef0e62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b654ef0e62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8" name="Google Shape;12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0" name="Google Shape;13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b654ef0e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b654ef0e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8" name="Google Shape;13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8" name="Google Shape;14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b654ef0e62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4" name="Google Shape;1484;g1b654ef0e62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b654ef0e62_5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2" name="Google Shape;1502;g1b654ef0e62_5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b654ef0e62_5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3" name="Google Shape;1533;g1b654ef0e62_5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b654ef1346_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g1b654ef1346_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1" name="Google Shape;15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8" name="Google Shape;16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1b654ef0e6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1b654ef0e6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8" name="Google Shape;16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0" name="Google Shape;17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b654ef134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8" name="Google Shape;1778;g1b654ef134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1b654ef1346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6" name="Google Shape;1786;g1b654ef1346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6" name="Google Shape;17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6" name="Google Shape;19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b654ef134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4" name="Google Shape;1934;g1b654ef134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b654ef1346_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1b654ef1346_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1b654ef134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2" name="Google Shape;1942;g1b654ef134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2" name="Google Shape;195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b654ef1346_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g1b654ef1346_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b654ef1346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g1b654ef1346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b654ef1346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g1b654ef1346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3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3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2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2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2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2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1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1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11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1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1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oogle Shape;103;p11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04" name="Google Shape;104;p11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05" name="Google Shape;105;p11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11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07" name="Google Shape;107;p11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1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1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10" name="Google Shape;110;p11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1" name="Google Shape;111;p113"/>
          <p:cNvSpPr txBox="1">
            <a:spLocks noGrp="1"/>
          </p:cNvSpPr>
          <p:nvPr>
            <p:ph type="title"/>
          </p:nvPr>
        </p:nvSpPr>
        <p:spPr>
          <a:xfrm>
            <a:off x="2279759" y="3521950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13"/>
          <p:cNvSpPr txBox="1">
            <a:spLocks noGrp="1"/>
          </p:cNvSpPr>
          <p:nvPr>
            <p:ph type="subTitle" idx="1"/>
          </p:nvPr>
        </p:nvSpPr>
        <p:spPr>
          <a:xfrm>
            <a:off x="5352750" y="1858275"/>
            <a:ext cx="25635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3"/>
          <p:cNvSpPr txBox="1">
            <a:spLocks noGrp="1"/>
          </p:cNvSpPr>
          <p:nvPr>
            <p:ph type="subTitle" idx="2"/>
          </p:nvPr>
        </p:nvSpPr>
        <p:spPr>
          <a:xfrm>
            <a:off x="5352750" y="3284950"/>
            <a:ext cx="25635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13"/>
          <p:cNvSpPr txBox="1">
            <a:spLocks noGrp="1"/>
          </p:cNvSpPr>
          <p:nvPr>
            <p:ph type="title" idx="3"/>
          </p:nvPr>
        </p:nvSpPr>
        <p:spPr>
          <a:xfrm>
            <a:off x="2279752" y="2065100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13"/>
          <p:cNvSpPr txBox="1">
            <a:spLocks noGrp="1"/>
          </p:cNvSpPr>
          <p:nvPr>
            <p:ph type="title" idx="4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9" name="Google Shape;119;p11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" name="Google Shape;120;p1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1" name="Google Shape;121;p1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" name="Google Shape;124;p11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25" name="Google Shape;125;p11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26" name="Google Shape;126;p11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" name="Google Shape;127;p11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28" name="Google Shape;128;p11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1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1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31" name="Google Shape;131;p11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2" name="Google Shape;132;p11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5"/>
          <p:cNvSpPr txBox="1">
            <a:spLocks noGrp="1"/>
          </p:cNvSpPr>
          <p:nvPr>
            <p:ph type="title" idx="2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15"/>
          <p:cNvSpPr txBox="1">
            <a:spLocks noGrp="1"/>
          </p:cNvSpPr>
          <p:nvPr>
            <p:ph type="subTitle" idx="1"/>
          </p:nvPr>
        </p:nvSpPr>
        <p:spPr>
          <a:xfrm>
            <a:off x="4239625" y="1787075"/>
            <a:ext cx="3447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15"/>
          <p:cNvSpPr txBox="1">
            <a:spLocks noGrp="1"/>
          </p:cNvSpPr>
          <p:nvPr>
            <p:ph type="title" idx="3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115"/>
          <p:cNvSpPr txBox="1">
            <a:spLocks noGrp="1"/>
          </p:cNvSpPr>
          <p:nvPr>
            <p:ph type="subTitle" idx="4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5"/>
          <p:cNvSpPr txBox="1">
            <a:spLocks noGrp="1"/>
          </p:cNvSpPr>
          <p:nvPr>
            <p:ph type="title" idx="5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15"/>
          <p:cNvSpPr txBox="1">
            <a:spLocks noGrp="1"/>
          </p:cNvSpPr>
          <p:nvPr>
            <p:ph type="subTitle" idx="6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45" name="Google Shape;145;p11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1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47" name="Google Shape;147;p1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" name="Google Shape;150;p11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51" name="Google Shape;151;p11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52" name="Google Shape;152;p11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" name="Google Shape;153;p11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54" name="Google Shape;154;p11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1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1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57" name="Google Shape;157;p11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8" name="Google Shape;158;p116"/>
          <p:cNvSpPr txBox="1">
            <a:spLocks noGrp="1"/>
          </p:cNvSpPr>
          <p:nvPr>
            <p:ph type="title"/>
          </p:nvPr>
        </p:nvSpPr>
        <p:spPr>
          <a:xfrm>
            <a:off x="2792375" y="1413700"/>
            <a:ext cx="37773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16"/>
          <p:cNvSpPr txBox="1">
            <a:spLocks noGrp="1"/>
          </p:cNvSpPr>
          <p:nvPr>
            <p:ph type="subTitle" idx="1"/>
          </p:nvPr>
        </p:nvSpPr>
        <p:spPr>
          <a:xfrm>
            <a:off x="2792400" y="2185483"/>
            <a:ext cx="3777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16"/>
          <p:cNvSpPr txBox="1">
            <a:spLocks noGrp="1"/>
          </p:cNvSpPr>
          <p:nvPr>
            <p:ph type="title" idx="2"/>
          </p:nvPr>
        </p:nvSpPr>
        <p:spPr>
          <a:xfrm>
            <a:off x="439175" y="2982575"/>
            <a:ext cx="37773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116"/>
          <p:cNvSpPr txBox="1">
            <a:spLocks noGrp="1"/>
          </p:cNvSpPr>
          <p:nvPr>
            <p:ph type="subTitle" idx="3"/>
          </p:nvPr>
        </p:nvSpPr>
        <p:spPr>
          <a:xfrm>
            <a:off x="439175" y="3754328"/>
            <a:ext cx="3777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16"/>
          <p:cNvSpPr txBox="1">
            <a:spLocks noGrp="1"/>
          </p:cNvSpPr>
          <p:nvPr>
            <p:ph type="title" idx="4"/>
          </p:nvPr>
        </p:nvSpPr>
        <p:spPr>
          <a:xfrm>
            <a:off x="4927525" y="2982575"/>
            <a:ext cx="37773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116"/>
          <p:cNvSpPr txBox="1">
            <a:spLocks noGrp="1"/>
          </p:cNvSpPr>
          <p:nvPr>
            <p:ph type="subTitle" idx="5"/>
          </p:nvPr>
        </p:nvSpPr>
        <p:spPr>
          <a:xfrm>
            <a:off x="4927525" y="3754330"/>
            <a:ext cx="3777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7"/>
          <p:cNvSpPr txBox="1">
            <a:spLocks noGrp="1"/>
          </p:cNvSpPr>
          <p:nvPr>
            <p:ph type="title"/>
          </p:nvPr>
        </p:nvSpPr>
        <p:spPr>
          <a:xfrm>
            <a:off x="2651700" y="2887575"/>
            <a:ext cx="3383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7" name="Google Shape;167;p117"/>
          <p:cNvSpPr txBox="1">
            <a:spLocks noGrp="1"/>
          </p:cNvSpPr>
          <p:nvPr>
            <p:ph type="subTitle" idx="1"/>
          </p:nvPr>
        </p:nvSpPr>
        <p:spPr>
          <a:xfrm>
            <a:off x="3082500" y="3757950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17"/>
          <p:cNvSpPr txBox="1">
            <a:spLocks noGrp="1"/>
          </p:cNvSpPr>
          <p:nvPr>
            <p:ph type="title" idx="2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69" name="Google Shape;169;p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18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118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8"/>
          <p:cNvSpPr txBox="1">
            <a:spLocks noGrp="1"/>
          </p:cNvSpPr>
          <p:nvPr>
            <p:ph type="title" idx="3"/>
          </p:nvPr>
        </p:nvSpPr>
        <p:spPr>
          <a:xfrm>
            <a:off x="1764375" y="2652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118"/>
          <p:cNvSpPr txBox="1">
            <a:spLocks noGrp="1"/>
          </p:cNvSpPr>
          <p:nvPr>
            <p:ph type="subTitle" idx="4"/>
          </p:nvPr>
        </p:nvSpPr>
        <p:spPr>
          <a:xfrm>
            <a:off x="1764375" y="3049700"/>
            <a:ext cx="227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18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118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18"/>
          <p:cNvSpPr txBox="1">
            <a:spLocks noGrp="1"/>
          </p:cNvSpPr>
          <p:nvPr>
            <p:ph type="title" idx="7"/>
          </p:nvPr>
        </p:nvSpPr>
        <p:spPr>
          <a:xfrm>
            <a:off x="5874375" y="2652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118"/>
          <p:cNvSpPr txBox="1">
            <a:spLocks noGrp="1"/>
          </p:cNvSpPr>
          <p:nvPr>
            <p:ph type="subTitle" idx="8"/>
          </p:nvPr>
        </p:nvSpPr>
        <p:spPr>
          <a:xfrm>
            <a:off x="5874375" y="3049700"/>
            <a:ext cx="22767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11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1" name="Google Shape;181;p11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" name="Google Shape;182;p11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3" name="Google Shape;183;p11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1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1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6" name="Google Shape;186;p1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th columns">
  <p:cSld name="CUSTOM_2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119"/>
          <p:cNvSpPr txBox="1">
            <a:spLocks noGrp="1"/>
          </p:cNvSpPr>
          <p:nvPr>
            <p:ph type="title" idx="2"/>
          </p:nvPr>
        </p:nvSpPr>
        <p:spPr>
          <a:xfrm>
            <a:off x="706525" y="16328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19"/>
          <p:cNvSpPr txBox="1">
            <a:spLocks noGrp="1"/>
          </p:cNvSpPr>
          <p:nvPr>
            <p:ph type="subTitle" idx="1"/>
          </p:nvPr>
        </p:nvSpPr>
        <p:spPr>
          <a:xfrm>
            <a:off x="708450" y="2002460"/>
            <a:ext cx="349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19"/>
          <p:cNvSpPr txBox="1">
            <a:spLocks noGrp="1"/>
          </p:cNvSpPr>
          <p:nvPr>
            <p:ph type="title" idx="3"/>
          </p:nvPr>
        </p:nvSpPr>
        <p:spPr>
          <a:xfrm>
            <a:off x="706525" y="23833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119"/>
          <p:cNvSpPr txBox="1">
            <a:spLocks noGrp="1"/>
          </p:cNvSpPr>
          <p:nvPr>
            <p:ph type="subTitle" idx="4"/>
          </p:nvPr>
        </p:nvSpPr>
        <p:spPr>
          <a:xfrm>
            <a:off x="708450" y="2752960"/>
            <a:ext cx="349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19"/>
          <p:cNvSpPr txBox="1">
            <a:spLocks noGrp="1"/>
          </p:cNvSpPr>
          <p:nvPr>
            <p:ph type="title" idx="5"/>
          </p:nvPr>
        </p:nvSpPr>
        <p:spPr>
          <a:xfrm>
            <a:off x="4557279" y="16328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119"/>
          <p:cNvSpPr txBox="1">
            <a:spLocks noGrp="1"/>
          </p:cNvSpPr>
          <p:nvPr>
            <p:ph type="subTitle" idx="6"/>
          </p:nvPr>
        </p:nvSpPr>
        <p:spPr>
          <a:xfrm>
            <a:off x="4559069" y="2002460"/>
            <a:ext cx="3537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19"/>
          <p:cNvSpPr txBox="1">
            <a:spLocks noGrp="1"/>
          </p:cNvSpPr>
          <p:nvPr>
            <p:ph type="title" idx="7"/>
          </p:nvPr>
        </p:nvSpPr>
        <p:spPr>
          <a:xfrm>
            <a:off x="4557279" y="23833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119"/>
          <p:cNvSpPr txBox="1">
            <a:spLocks noGrp="1"/>
          </p:cNvSpPr>
          <p:nvPr>
            <p:ph type="subTitle" idx="8"/>
          </p:nvPr>
        </p:nvSpPr>
        <p:spPr>
          <a:xfrm>
            <a:off x="4559069" y="2752960"/>
            <a:ext cx="3537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19"/>
          <p:cNvSpPr txBox="1">
            <a:spLocks noGrp="1"/>
          </p:cNvSpPr>
          <p:nvPr>
            <p:ph type="title" idx="9"/>
          </p:nvPr>
        </p:nvSpPr>
        <p:spPr>
          <a:xfrm>
            <a:off x="706525" y="38843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119"/>
          <p:cNvSpPr txBox="1">
            <a:spLocks noGrp="1"/>
          </p:cNvSpPr>
          <p:nvPr>
            <p:ph type="subTitle" idx="13"/>
          </p:nvPr>
        </p:nvSpPr>
        <p:spPr>
          <a:xfrm>
            <a:off x="708450" y="4253960"/>
            <a:ext cx="349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19"/>
          <p:cNvSpPr txBox="1">
            <a:spLocks noGrp="1"/>
          </p:cNvSpPr>
          <p:nvPr>
            <p:ph type="title" idx="14"/>
          </p:nvPr>
        </p:nvSpPr>
        <p:spPr>
          <a:xfrm>
            <a:off x="4557279" y="38843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119"/>
          <p:cNvSpPr txBox="1">
            <a:spLocks noGrp="1"/>
          </p:cNvSpPr>
          <p:nvPr>
            <p:ph type="subTitle" idx="15"/>
          </p:nvPr>
        </p:nvSpPr>
        <p:spPr>
          <a:xfrm>
            <a:off x="4559069" y="4253960"/>
            <a:ext cx="3537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19"/>
          <p:cNvSpPr txBox="1">
            <a:spLocks noGrp="1"/>
          </p:cNvSpPr>
          <p:nvPr>
            <p:ph type="title" idx="16"/>
          </p:nvPr>
        </p:nvSpPr>
        <p:spPr>
          <a:xfrm>
            <a:off x="706525" y="31338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119"/>
          <p:cNvSpPr txBox="1">
            <a:spLocks noGrp="1"/>
          </p:cNvSpPr>
          <p:nvPr>
            <p:ph type="subTitle" idx="17"/>
          </p:nvPr>
        </p:nvSpPr>
        <p:spPr>
          <a:xfrm>
            <a:off x="708450" y="3503460"/>
            <a:ext cx="349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19"/>
          <p:cNvSpPr txBox="1">
            <a:spLocks noGrp="1"/>
          </p:cNvSpPr>
          <p:nvPr>
            <p:ph type="title" idx="18"/>
          </p:nvPr>
        </p:nvSpPr>
        <p:spPr>
          <a:xfrm>
            <a:off x="4557279" y="31338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119"/>
          <p:cNvSpPr txBox="1">
            <a:spLocks noGrp="1"/>
          </p:cNvSpPr>
          <p:nvPr>
            <p:ph type="subTitle" idx="19"/>
          </p:nvPr>
        </p:nvSpPr>
        <p:spPr>
          <a:xfrm>
            <a:off x="4559069" y="3503460"/>
            <a:ext cx="3537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205" name="Google Shape;205;p1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06" name="Google Shape;206;p11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1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8" name="Google Shape;208;p1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1" name="Google Shape;211;p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14" name="Google Shape;214;p12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Google Shape;215;p1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16" name="Google Shape;216;p1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9" name="Google Shape;219;p12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20" name="Google Shape;220;p12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21" name="Google Shape;221;p12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2" name="Google Shape;222;p12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23" name="Google Shape;223;p12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2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2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26" name="Google Shape;226;p12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7" name="Google Shape;227;p120"/>
          <p:cNvSpPr txBox="1">
            <a:spLocks noGrp="1"/>
          </p:cNvSpPr>
          <p:nvPr>
            <p:ph type="title"/>
          </p:nvPr>
        </p:nvSpPr>
        <p:spPr>
          <a:xfrm>
            <a:off x="729137" y="1994050"/>
            <a:ext cx="15909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" name="Google Shape;228;p120"/>
          <p:cNvSpPr txBox="1">
            <a:spLocks noGrp="1"/>
          </p:cNvSpPr>
          <p:nvPr>
            <p:ph type="subTitle" idx="1"/>
          </p:nvPr>
        </p:nvSpPr>
        <p:spPr>
          <a:xfrm>
            <a:off x="729156" y="3305175"/>
            <a:ext cx="15909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20"/>
          <p:cNvSpPr txBox="1">
            <a:spLocks noGrp="1"/>
          </p:cNvSpPr>
          <p:nvPr>
            <p:ph type="title" idx="2"/>
          </p:nvPr>
        </p:nvSpPr>
        <p:spPr>
          <a:xfrm>
            <a:off x="4788806" y="1994050"/>
            <a:ext cx="15909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120"/>
          <p:cNvSpPr txBox="1">
            <a:spLocks noGrp="1"/>
          </p:cNvSpPr>
          <p:nvPr>
            <p:ph type="subTitle" idx="3"/>
          </p:nvPr>
        </p:nvSpPr>
        <p:spPr>
          <a:xfrm>
            <a:off x="4788801" y="3305175"/>
            <a:ext cx="15909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0"/>
          <p:cNvSpPr txBox="1">
            <a:spLocks noGrp="1"/>
          </p:cNvSpPr>
          <p:nvPr>
            <p:ph type="title" idx="4"/>
          </p:nvPr>
        </p:nvSpPr>
        <p:spPr>
          <a:xfrm>
            <a:off x="2758990" y="1994050"/>
            <a:ext cx="15909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120"/>
          <p:cNvSpPr txBox="1">
            <a:spLocks noGrp="1"/>
          </p:cNvSpPr>
          <p:nvPr>
            <p:ph type="subTitle" idx="5"/>
          </p:nvPr>
        </p:nvSpPr>
        <p:spPr>
          <a:xfrm>
            <a:off x="2758989" y="3305175"/>
            <a:ext cx="15909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20"/>
          <p:cNvSpPr txBox="1">
            <a:spLocks noGrp="1"/>
          </p:cNvSpPr>
          <p:nvPr>
            <p:ph type="title" idx="6"/>
          </p:nvPr>
        </p:nvSpPr>
        <p:spPr>
          <a:xfrm>
            <a:off x="6818660" y="1994050"/>
            <a:ext cx="15909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120"/>
          <p:cNvSpPr txBox="1">
            <a:spLocks noGrp="1"/>
          </p:cNvSpPr>
          <p:nvPr>
            <p:ph type="subTitle" idx="7"/>
          </p:nvPr>
        </p:nvSpPr>
        <p:spPr>
          <a:xfrm>
            <a:off x="6818636" y="3305175"/>
            <a:ext cx="15909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20"/>
          <p:cNvSpPr txBox="1">
            <a:spLocks noGrp="1"/>
          </p:cNvSpPr>
          <p:nvPr>
            <p:ph type="title" idx="8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1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121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0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4" name="Google Shape;14;p10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10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" name="Google Shape;16;p10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0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0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" name="Google Shape;19;p10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0" name="Google Shape;20;p10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10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2" name="Google Shape;22;p10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3" name="Google Shape;23;p10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" name="Google Shape;24;p10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" name="Google Shape;25;p10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10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10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8" name="Google Shape;28;p10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" name="Google Shape;29;p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2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3" name="Google Shape;243;p12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2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12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2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8" name="Google Shape;248;p122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9" name="Google Shape;249;p122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9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2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3" name="Google Shape;253;p123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" name="Google Shape;254;p12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55" name="Google Shape;255;p12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2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2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8" name="Google Shape;258;p12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59" name="Google Shape;259;p12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60" name="Google Shape;260;p12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1" name="Google Shape;261;p12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62" name="Google Shape;262;p12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2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2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65" name="Google Shape;265;p12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123"/>
          <p:cNvSpPr txBox="1">
            <a:spLocks noGrp="1"/>
          </p:cNvSpPr>
          <p:nvPr>
            <p:ph type="title"/>
          </p:nvPr>
        </p:nvSpPr>
        <p:spPr>
          <a:xfrm>
            <a:off x="5266075" y="1983475"/>
            <a:ext cx="28812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7" name="Google Shape;267;p123"/>
          <p:cNvSpPr txBox="1">
            <a:spLocks noGrp="1"/>
          </p:cNvSpPr>
          <p:nvPr>
            <p:ph type="subTitle" idx="1"/>
          </p:nvPr>
        </p:nvSpPr>
        <p:spPr>
          <a:xfrm>
            <a:off x="5273475" y="2846800"/>
            <a:ext cx="28812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2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24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2" name="Google Shape;272;p124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24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124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24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6" name="Google Shape;276;p124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2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5"/>
          <p:cNvSpPr txBox="1">
            <a:spLocks noGrp="1"/>
          </p:cNvSpPr>
          <p:nvPr>
            <p:ph type="title"/>
          </p:nvPr>
        </p:nvSpPr>
        <p:spPr>
          <a:xfrm>
            <a:off x="1578672" y="2070250"/>
            <a:ext cx="1335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0" name="Google Shape;280;p125"/>
          <p:cNvSpPr txBox="1">
            <a:spLocks noGrp="1"/>
          </p:cNvSpPr>
          <p:nvPr>
            <p:ph type="subTitle" idx="1"/>
          </p:nvPr>
        </p:nvSpPr>
        <p:spPr>
          <a:xfrm>
            <a:off x="3086468" y="2070250"/>
            <a:ext cx="1939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25"/>
          <p:cNvSpPr txBox="1">
            <a:spLocks noGrp="1"/>
          </p:cNvSpPr>
          <p:nvPr>
            <p:ph type="title" idx="2"/>
          </p:nvPr>
        </p:nvSpPr>
        <p:spPr>
          <a:xfrm>
            <a:off x="4256762" y="3770625"/>
            <a:ext cx="1335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125"/>
          <p:cNvSpPr txBox="1">
            <a:spLocks noGrp="1"/>
          </p:cNvSpPr>
          <p:nvPr>
            <p:ph type="subTitle" idx="3"/>
          </p:nvPr>
        </p:nvSpPr>
        <p:spPr>
          <a:xfrm>
            <a:off x="5795473" y="3770625"/>
            <a:ext cx="1939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5"/>
          <p:cNvSpPr txBox="1">
            <a:spLocks noGrp="1"/>
          </p:cNvSpPr>
          <p:nvPr>
            <p:ph type="title" idx="4"/>
          </p:nvPr>
        </p:nvSpPr>
        <p:spPr>
          <a:xfrm>
            <a:off x="2916323" y="2913375"/>
            <a:ext cx="1335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4" name="Google Shape;284;p125"/>
          <p:cNvSpPr txBox="1">
            <a:spLocks noGrp="1"/>
          </p:cNvSpPr>
          <p:nvPr>
            <p:ph type="subTitle" idx="5"/>
          </p:nvPr>
        </p:nvSpPr>
        <p:spPr>
          <a:xfrm>
            <a:off x="4458102" y="2913375"/>
            <a:ext cx="1939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25"/>
          <p:cNvSpPr txBox="1">
            <a:spLocks noGrp="1"/>
          </p:cNvSpPr>
          <p:nvPr>
            <p:ph type="title" idx="6"/>
          </p:nvPr>
        </p:nvSpPr>
        <p:spPr>
          <a:xfrm>
            <a:off x="714300" y="8544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25"/>
          <p:cNvSpPr txBox="1">
            <a:spLocks noGrp="1"/>
          </p:cNvSpPr>
          <p:nvPr>
            <p:ph type="title" idx="7"/>
          </p:nvPr>
        </p:nvSpPr>
        <p:spPr>
          <a:xfrm>
            <a:off x="673970" y="2070250"/>
            <a:ext cx="904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125"/>
          <p:cNvSpPr txBox="1">
            <a:spLocks noGrp="1"/>
          </p:cNvSpPr>
          <p:nvPr>
            <p:ph type="title" idx="8"/>
          </p:nvPr>
        </p:nvSpPr>
        <p:spPr>
          <a:xfrm>
            <a:off x="2011450" y="2913375"/>
            <a:ext cx="904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8" name="Google Shape;288;p125"/>
          <p:cNvSpPr txBox="1">
            <a:spLocks noGrp="1"/>
          </p:cNvSpPr>
          <p:nvPr>
            <p:ph type="title" idx="9"/>
          </p:nvPr>
        </p:nvSpPr>
        <p:spPr>
          <a:xfrm>
            <a:off x="3358961" y="3770625"/>
            <a:ext cx="904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2" name="Google Shape;292;p12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" name="Google Shape;293;p1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4" name="Google Shape;294;p1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7" name="Google Shape;297;p126"/>
          <p:cNvSpPr txBox="1">
            <a:spLocks noGrp="1"/>
          </p:cNvSpPr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8" name="Google Shape;298;p126"/>
          <p:cNvSpPr txBox="1">
            <a:spLocks noGrp="1"/>
          </p:cNvSpPr>
          <p:nvPr>
            <p:ph type="subTitle" idx="1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7"/>
          <p:cNvSpPr txBox="1">
            <a:spLocks noGrp="1"/>
          </p:cNvSpPr>
          <p:nvPr>
            <p:ph type="title"/>
          </p:nvPr>
        </p:nvSpPr>
        <p:spPr>
          <a:xfrm>
            <a:off x="1090750" y="1837925"/>
            <a:ext cx="269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2" name="Google Shape;302;p127"/>
          <p:cNvSpPr txBox="1">
            <a:spLocks noGrp="1"/>
          </p:cNvSpPr>
          <p:nvPr>
            <p:ph type="subTitle" idx="1"/>
          </p:nvPr>
        </p:nvSpPr>
        <p:spPr>
          <a:xfrm>
            <a:off x="1090750" y="2514675"/>
            <a:ext cx="26940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1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8"/>
          <p:cNvSpPr txBox="1">
            <a:spLocks noGrp="1"/>
          </p:cNvSpPr>
          <p:nvPr>
            <p:ph type="title" idx="2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128"/>
          <p:cNvSpPr txBox="1">
            <a:spLocks noGrp="1"/>
          </p:cNvSpPr>
          <p:nvPr>
            <p:ph type="subTitle" idx="1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28"/>
          <p:cNvSpPr txBox="1">
            <a:spLocks noGrp="1"/>
          </p:cNvSpPr>
          <p:nvPr>
            <p:ph type="title" idx="3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128"/>
          <p:cNvSpPr txBox="1">
            <a:spLocks noGrp="1"/>
          </p:cNvSpPr>
          <p:nvPr>
            <p:ph type="subTitle" idx="4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28"/>
          <p:cNvSpPr txBox="1">
            <a:spLocks noGrp="1"/>
          </p:cNvSpPr>
          <p:nvPr>
            <p:ph type="title" idx="5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128"/>
          <p:cNvSpPr txBox="1">
            <a:spLocks noGrp="1"/>
          </p:cNvSpPr>
          <p:nvPr>
            <p:ph type="subTitle" idx="6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28"/>
          <p:cNvSpPr txBox="1">
            <a:spLocks noGrp="1"/>
          </p:cNvSpPr>
          <p:nvPr>
            <p:ph type="title" idx="7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3" name="Google Shape;313;p128"/>
          <p:cNvSpPr txBox="1">
            <a:spLocks noGrp="1"/>
          </p:cNvSpPr>
          <p:nvPr>
            <p:ph type="subTitle" idx="8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28"/>
          <p:cNvSpPr txBox="1">
            <a:spLocks noGrp="1"/>
          </p:cNvSpPr>
          <p:nvPr>
            <p:ph type="title" idx="9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128"/>
          <p:cNvSpPr txBox="1">
            <a:spLocks noGrp="1"/>
          </p:cNvSpPr>
          <p:nvPr>
            <p:ph type="subTitle" idx="13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28"/>
          <p:cNvSpPr txBox="1">
            <a:spLocks noGrp="1"/>
          </p:cNvSpPr>
          <p:nvPr>
            <p:ph type="title" idx="14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128"/>
          <p:cNvSpPr txBox="1">
            <a:spLocks noGrp="1"/>
          </p:cNvSpPr>
          <p:nvPr>
            <p:ph type="subTitle" idx="15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318" name="Google Shape;318;p12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19" name="Google Shape;319;p128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320;p12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21" name="Google Shape;321;p12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2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2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4" name="Google Shape;324;p128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25" name="Google Shape;325;p12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26" name="Google Shape;326;p12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7" name="Google Shape;327;p12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28" name="Google Shape;328;p12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12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12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331" name="Google Shape;331;p12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2" name="Google Shape;332;p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0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9"/>
          <p:cNvSpPr txBox="1">
            <a:spLocks noGrp="1"/>
          </p:cNvSpPr>
          <p:nvPr>
            <p:ph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5" name="Google Shape;335;p129"/>
          <p:cNvSpPr txBox="1">
            <a:spLocks noGrp="1"/>
          </p:cNvSpPr>
          <p:nvPr>
            <p:ph type="title" idx="2"/>
          </p:nvPr>
        </p:nvSpPr>
        <p:spPr>
          <a:xfrm>
            <a:off x="1383375" y="200396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129"/>
          <p:cNvSpPr txBox="1">
            <a:spLocks noGrp="1"/>
          </p:cNvSpPr>
          <p:nvPr>
            <p:ph type="subTitle" idx="1"/>
          </p:nvPr>
        </p:nvSpPr>
        <p:spPr>
          <a:xfrm>
            <a:off x="1383375" y="2360975"/>
            <a:ext cx="22767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29"/>
          <p:cNvSpPr txBox="1">
            <a:spLocks noGrp="1"/>
          </p:cNvSpPr>
          <p:nvPr>
            <p:ph type="title" idx="3"/>
          </p:nvPr>
        </p:nvSpPr>
        <p:spPr>
          <a:xfrm>
            <a:off x="1383375" y="326808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8" name="Google Shape;338;p129"/>
          <p:cNvSpPr txBox="1">
            <a:spLocks noGrp="1"/>
          </p:cNvSpPr>
          <p:nvPr>
            <p:ph type="subTitle" idx="4"/>
          </p:nvPr>
        </p:nvSpPr>
        <p:spPr>
          <a:xfrm>
            <a:off x="1383375" y="3625101"/>
            <a:ext cx="22767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29"/>
          <p:cNvSpPr txBox="1">
            <a:spLocks noGrp="1"/>
          </p:cNvSpPr>
          <p:nvPr>
            <p:ph type="title" idx="5"/>
          </p:nvPr>
        </p:nvSpPr>
        <p:spPr>
          <a:xfrm>
            <a:off x="5493375" y="200396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129"/>
          <p:cNvSpPr txBox="1">
            <a:spLocks noGrp="1"/>
          </p:cNvSpPr>
          <p:nvPr>
            <p:ph type="subTitle" idx="6"/>
          </p:nvPr>
        </p:nvSpPr>
        <p:spPr>
          <a:xfrm>
            <a:off x="5493375" y="2360975"/>
            <a:ext cx="22767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29"/>
          <p:cNvSpPr txBox="1">
            <a:spLocks noGrp="1"/>
          </p:cNvSpPr>
          <p:nvPr>
            <p:ph type="title" idx="7"/>
          </p:nvPr>
        </p:nvSpPr>
        <p:spPr>
          <a:xfrm>
            <a:off x="5493375" y="326808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129"/>
          <p:cNvSpPr txBox="1">
            <a:spLocks noGrp="1"/>
          </p:cNvSpPr>
          <p:nvPr>
            <p:ph type="subTitle" idx="8"/>
          </p:nvPr>
        </p:nvSpPr>
        <p:spPr>
          <a:xfrm>
            <a:off x="5493375" y="3625101"/>
            <a:ext cx="22767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6" name="Google Shape;346;p1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47" name="Google Shape;347;p1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" name="Google Shape;348;p1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49" name="Google Shape;349;p1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2" name="Google Shape;352;p1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53" name="Google Shape;353;p1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54" name="Google Shape;354;p1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5" name="Google Shape;355;p1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56" name="Google Shape;356;p1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359" name="Google Shape;359;p1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0" name="Google Shape;360;p130"/>
          <p:cNvSpPr txBox="1">
            <a:spLocks noGrp="1"/>
          </p:cNvSpPr>
          <p:nvPr>
            <p:ph type="title" idx="2"/>
          </p:nvPr>
        </p:nvSpPr>
        <p:spPr>
          <a:xfrm>
            <a:off x="1501742" y="175249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1" name="Google Shape;361;p130"/>
          <p:cNvSpPr txBox="1">
            <a:spLocks noGrp="1"/>
          </p:cNvSpPr>
          <p:nvPr>
            <p:ph type="subTitle" idx="1"/>
          </p:nvPr>
        </p:nvSpPr>
        <p:spPr>
          <a:xfrm>
            <a:off x="1501742" y="2111123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0"/>
          <p:cNvSpPr txBox="1">
            <a:spLocks noGrp="1"/>
          </p:cNvSpPr>
          <p:nvPr>
            <p:ph type="title" idx="3"/>
          </p:nvPr>
        </p:nvSpPr>
        <p:spPr>
          <a:xfrm>
            <a:off x="1501754" y="2654504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3" name="Google Shape;363;p130"/>
          <p:cNvSpPr txBox="1">
            <a:spLocks noGrp="1"/>
          </p:cNvSpPr>
          <p:nvPr>
            <p:ph type="subTitle" idx="4"/>
          </p:nvPr>
        </p:nvSpPr>
        <p:spPr>
          <a:xfrm>
            <a:off x="1501760" y="3013129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0"/>
          <p:cNvSpPr txBox="1">
            <a:spLocks noGrp="1"/>
          </p:cNvSpPr>
          <p:nvPr>
            <p:ph type="title" idx="5"/>
          </p:nvPr>
        </p:nvSpPr>
        <p:spPr>
          <a:xfrm>
            <a:off x="5360167" y="175249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5" name="Google Shape;365;p130"/>
          <p:cNvSpPr txBox="1">
            <a:spLocks noGrp="1"/>
          </p:cNvSpPr>
          <p:nvPr>
            <p:ph type="subTitle" idx="6"/>
          </p:nvPr>
        </p:nvSpPr>
        <p:spPr>
          <a:xfrm>
            <a:off x="5360178" y="2111123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0"/>
          <p:cNvSpPr txBox="1">
            <a:spLocks noGrp="1"/>
          </p:cNvSpPr>
          <p:nvPr>
            <p:ph type="title" idx="7"/>
          </p:nvPr>
        </p:nvSpPr>
        <p:spPr>
          <a:xfrm>
            <a:off x="1501742" y="3556523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0"/>
          <p:cNvSpPr txBox="1">
            <a:spLocks noGrp="1"/>
          </p:cNvSpPr>
          <p:nvPr>
            <p:ph type="subTitle" idx="8"/>
          </p:nvPr>
        </p:nvSpPr>
        <p:spPr>
          <a:xfrm>
            <a:off x="1501742" y="3915148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0"/>
          <p:cNvSpPr txBox="1">
            <a:spLocks noGrp="1"/>
          </p:cNvSpPr>
          <p:nvPr>
            <p:ph type="title" idx="9"/>
          </p:nvPr>
        </p:nvSpPr>
        <p:spPr>
          <a:xfrm>
            <a:off x="5360192" y="2654504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9" name="Google Shape;369;p130"/>
          <p:cNvSpPr txBox="1">
            <a:spLocks noGrp="1"/>
          </p:cNvSpPr>
          <p:nvPr>
            <p:ph type="subTitle" idx="13"/>
          </p:nvPr>
        </p:nvSpPr>
        <p:spPr>
          <a:xfrm>
            <a:off x="5360197" y="3013129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30"/>
          <p:cNvSpPr txBox="1">
            <a:spLocks noGrp="1"/>
          </p:cNvSpPr>
          <p:nvPr>
            <p:ph type="title" idx="14"/>
          </p:nvPr>
        </p:nvSpPr>
        <p:spPr>
          <a:xfrm>
            <a:off x="5360167" y="3556523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1" name="Google Shape;371;p130"/>
          <p:cNvSpPr txBox="1">
            <a:spLocks noGrp="1"/>
          </p:cNvSpPr>
          <p:nvPr>
            <p:ph type="subTitle" idx="15"/>
          </p:nvPr>
        </p:nvSpPr>
        <p:spPr>
          <a:xfrm>
            <a:off x="5360178" y="3915148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1"/>
          <p:cNvSpPr txBox="1">
            <a:spLocks noGrp="1"/>
          </p:cNvSpPr>
          <p:nvPr>
            <p:ph type="title" hasCustomPrompt="1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75" name="Google Shape;375;p131"/>
          <p:cNvSpPr txBox="1">
            <a:spLocks noGrp="1"/>
          </p:cNvSpPr>
          <p:nvPr>
            <p:ph type="subTitle" idx="1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5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5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05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105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5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05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105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5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105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5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5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05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05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2">
  <p:cSld name="CUSTOM_2_1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32"/>
          <p:cNvSpPr txBox="1">
            <a:spLocks noGrp="1"/>
          </p:cNvSpPr>
          <p:nvPr>
            <p:ph type="title" idx="2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0" name="Google Shape;380;p132"/>
          <p:cNvSpPr txBox="1">
            <a:spLocks noGrp="1"/>
          </p:cNvSpPr>
          <p:nvPr>
            <p:ph type="title" idx="3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1" name="Google Shape;381;p132"/>
          <p:cNvSpPr txBox="1">
            <a:spLocks noGrp="1"/>
          </p:cNvSpPr>
          <p:nvPr>
            <p:ph type="subTitle" idx="1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32"/>
          <p:cNvSpPr txBox="1">
            <a:spLocks noGrp="1"/>
          </p:cNvSpPr>
          <p:nvPr>
            <p:ph type="title" idx="4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3" name="Google Shape;383;p132"/>
          <p:cNvSpPr txBox="1">
            <a:spLocks noGrp="1"/>
          </p:cNvSpPr>
          <p:nvPr>
            <p:ph type="subTitle" idx="5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2"/>
          <p:cNvSpPr txBox="1">
            <a:spLocks noGrp="1"/>
          </p:cNvSpPr>
          <p:nvPr>
            <p:ph type="title" idx="6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5" name="Google Shape;385;p132"/>
          <p:cNvSpPr txBox="1">
            <a:spLocks noGrp="1"/>
          </p:cNvSpPr>
          <p:nvPr>
            <p:ph type="title" idx="7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6" name="Google Shape;386;p132"/>
          <p:cNvSpPr txBox="1">
            <a:spLocks noGrp="1"/>
          </p:cNvSpPr>
          <p:nvPr>
            <p:ph type="subTitle" idx="8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32"/>
          <p:cNvSpPr txBox="1">
            <a:spLocks noGrp="1"/>
          </p:cNvSpPr>
          <p:nvPr>
            <p:ph type="title" idx="9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28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3"/>
          <p:cNvSpPr txBox="1">
            <a:spLocks noGrp="1"/>
          </p:cNvSpPr>
          <p:nvPr>
            <p:ph type="title"/>
          </p:nvPr>
        </p:nvSpPr>
        <p:spPr>
          <a:xfrm>
            <a:off x="1768000" y="2483450"/>
            <a:ext cx="21576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1" name="Google Shape;391;p133"/>
          <p:cNvSpPr txBox="1">
            <a:spLocks noGrp="1"/>
          </p:cNvSpPr>
          <p:nvPr>
            <p:ph type="subTitle" idx="1"/>
          </p:nvPr>
        </p:nvSpPr>
        <p:spPr>
          <a:xfrm>
            <a:off x="4500075" y="2483450"/>
            <a:ext cx="23967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33"/>
          <p:cNvSpPr txBox="1">
            <a:spLocks noGrp="1"/>
          </p:cNvSpPr>
          <p:nvPr>
            <p:ph type="title" idx="2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3" name="Google Shape;393;p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3">
  <p:cSld name="CUSTOM_22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13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96" name="Google Shape;396;p13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7" name="Google Shape;397;p13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98" name="Google Shape;398;p13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3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3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1" name="Google Shape;401;p13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02" name="Google Shape;402;p13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03" name="Google Shape;403;p13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4" name="Google Shape;404;p13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05" name="Google Shape;405;p13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13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13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408" name="Google Shape;408;p13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09" name="Google Shape;409;p13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34"/>
          <p:cNvSpPr txBox="1">
            <a:spLocks noGrp="1"/>
          </p:cNvSpPr>
          <p:nvPr>
            <p:ph type="title" idx="2"/>
          </p:nvPr>
        </p:nvSpPr>
        <p:spPr>
          <a:xfrm>
            <a:off x="6153001" y="2119725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1" name="Google Shape;411;p134"/>
          <p:cNvSpPr txBox="1">
            <a:spLocks noGrp="1"/>
          </p:cNvSpPr>
          <p:nvPr>
            <p:ph type="title" idx="3"/>
          </p:nvPr>
        </p:nvSpPr>
        <p:spPr>
          <a:xfrm>
            <a:off x="1214000" y="2119731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2" name="Google Shape;412;p134"/>
          <p:cNvSpPr txBox="1">
            <a:spLocks noGrp="1"/>
          </p:cNvSpPr>
          <p:nvPr>
            <p:ph type="subTitle" idx="1"/>
          </p:nvPr>
        </p:nvSpPr>
        <p:spPr>
          <a:xfrm>
            <a:off x="3683500" y="3704737"/>
            <a:ext cx="1653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4"/>
          <p:cNvSpPr txBox="1">
            <a:spLocks noGrp="1"/>
          </p:cNvSpPr>
          <p:nvPr>
            <p:ph type="title" idx="4"/>
          </p:nvPr>
        </p:nvSpPr>
        <p:spPr>
          <a:xfrm>
            <a:off x="3683505" y="2119725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4" name="Google Shape;414;p134"/>
          <p:cNvSpPr txBox="1">
            <a:spLocks noGrp="1"/>
          </p:cNvSpPr>
          <p:nvPr>
            <p:ph type="subTitle" idx="5"/>
          </p:nvPr>
        </p:nvSpPr>
        <p:spPr>
          <a:xfrm>
            <a:off x="1214000" y="3704737"/>
            <a:ext cx="1653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4"/>
          <p:cNvSpPr txBox="1">
            <a:spLocks noGrp="1"/>
          </p:cNvSpPr>
          <p:nvPr>
            <p:ph type="title" idx="6"/>
          </p:nvPr>
        </p:nvSpPr>
        <p:spPr>
          <a:xfrm>
            <a:off x="3683500" y="3296025"/>
            <a:ext cx="16539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6" name="Google Shape;416;p134"/>
          <p:cNvSpPr txBox="1">
            <a:spLocks noGrp="1"/>
          </p:cNvSpPr>
          <p:nvPr>
            <p:ph type="title" idx="7"/>
          </p:nvPr>
        </p:nvSpPr>
        <p:spPr>
          <a:xfrm>
            <a:off x="1214000" y="3296025"/>
            <a:ext cx="16539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7" name="Google Shape;417;p134"/>
          <p:cNvSpPr txBox="1">
            <a:spLocks noGrp="1"/>
          </p:cNvSpPr>
          <p:nvPr>
            <p:ph type="subTitle" idx="8"/>
          </p:nvPr>
        </p:nvSpPr>
        <p:spPr>
          <a:xfrm>
            <a:off x="6153000" y="3699800"/>
            <a:ext cx="1653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34"/>
          <p:cNvSpPr txBox="1">
            <a:spLocks noGrp="1"/>
          </p:cNvSpPr>
          <p:nvPr>
            <p:ph type="title" idx="9"/>
          </p:nvPr>
        </p:nvSpPr>
        <p:spPr>
          <a:xfrm>
            <a:off x="6153000" y="3292475"/>
            <a:ext cx="16539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9" name="Google Shape;419;p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5"/>
          <p:cNvSpPr txBox="1">
            <a:spLocks noGrp="1"/>
          </p:cNvSpPr>
          <p:nvPr>
            <p:ph type="title" idx="2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3" name="Google Shape;423;p135"/>
          <p:cNvSpPr txBox="1">
            <a:spLocks noGrp="1"/>
          </p:cNvSpPr>
          <p:nvPr>
            <p:ph type="subTitle" idx="1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35"/>
          <p:cNvSpPr txBox="1">
            <a:spLocks noGrp="1"/>
          </p:cNvSpPr>
          <p:nvPr>
            <p:ph type="title" idx="3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135"/>
          <p:cNvSpPr txBox="1">
            <a:spLocks noGrp="1"/>
          </p:cNvSpPr>
          <p:nvPr>
            <p:ph type="subTitle" idx="4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35"/>
          <p:cNvSpPr txBox="1">
            <a:spLocks noGrp="1"/>
          </p:cNvSpPr>
          <p:nvPr>
            <p:ph type="title" idx="5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135"/>
          <p:cNvSpPr txBox="1">
            <a:spLocks noGrp="1"/>
          </p:cNvSpPr>
          <p:nvPr>
            <p:ph type="subTitle" idx="6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428" name="Google Shape;428;p13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9" name="Google Shape;429;p1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0" name="Google Shape;430;p1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1" name="Google Shape;431;p1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4" name="Google Shape;434;p1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36"/>
          <p:cNvSpPr txBox="1">
            <a:spLocks noGrp="1"/>
          </p:cNvSpPr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7" name="Google Shape;437;p136"/>
          <p:cNvSpPr txBox="1">
            <a:spLocks noGrp="1"/>
          </p:cNvSpPr>
          <p:nvPr>
            <p:ph type="subTitle" idx="1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36"/>
          <p:cNvSpPr txBox="1">
            <a:spLocks noGrp="1"/>
          </p:cNvSpPr>
          <p:nvPr>
            <p:ph type="subTitle" idx="2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36"/>
          <p:cNvSpPr txBox="1">
            <a:spLocks noGrp="1"/>
          </p:cNvSpPr>
          <p:nvPr>
            <p:ph type="title" idx="3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0" name="Google Shape;440;p136"/>
          <p:cNvSpPr txBox="1">
            <a:spLocks noGrp="1"/>
          </p:cNvSpPr>
          <p:nvPr>
            <p:ph type="title" idx="4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1" name="Google Shape;441;p13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42" name="Google Shape;442;p13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3" name="Google Shape;443;p13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44" name="Google Shape;444;p13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3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3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7" name="Google Shape;447;p13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48" name="Google Shape;448;p13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49" name="Google Shape;449;p13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0" name="Google Shape;450;p13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51" name="Google Shape;451;p13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3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3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454" name="Google Shape;454;p13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5" name="Google Shape;455;p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6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37"/>
          <p:cNvSpPr txBox="1">
            <a:spLocks noGrp="1"/>
          </p:cNvSpPr>
          <p:nvPr>
            <p:ph type="title"/>
          </p:nvPr>
        </p:nvSpPr>
        <p:spPr>
          <a:xfrm>
            <a:off x="1244350" y="3670450"/>
            <a:ext cx="2104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8" name="Google Shape;458;p137"/>
          <p:cNvSpPr txBox="1">
            <a:spLocks noGrp="1"/>
          </p:cNvSpPr>
          <p:nvPr>
            <p:ph type="subTitle" idx="1"/>
          </p:nvPr>
        </p:nvSpPr>
        <p:spPr>
          <a:xfrm>
            <a:off x="1244350" y="4067175"/>
            <a:ext cx="2104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137"/>
          <p:cNvSpPr txBox="1">
            <a:spLocks noGrp="1"/>
          </p:cNvSpPr>
          <p:nvPr>
            <p:ph type="title" idx="2"/>
          </p:nvPr>
        </p:nvSpPr>
        <p:spPr>
          <a:xfrm>
            <a:off x="3523225" y="3670450"/>
            <a:ext cx="2104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0" name="Google Shape;460;p137"/>
          <p:cNvSpPr txBox="1">
            <a:spLocks noGrp="1"/>
          </p:cNvSpPr>
          <p:nvPr>
            <p:ph type="subTitle" idx="3"/>
          </p:nvPr>
        </p:nvSpPr>
        <p:spPr>
          <a:xfrm>
            <a:off x="3523225" y="4067175"/>
            <a:ext cx="2104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7"/>
          <p:cNvSpPr txBox="1">
            <a:spLocks noGrp="1"/>
          </p:cNvSpPr>
          <p:nvPr>
            <p:ph type="title" idx="4"/>
          </p:nvPr>
        </p:nvSpPr>
        <p:spPr>
          <a:xfrm>
            <a:off x="5802101" y="3670450"/>
            <a:ext cx="2104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2" name="Google Shape;462;p137"/>
          <p:cNvSpPr txBox="1">
            <a:spLocks noGrp="1"/>
          </p:cNvSpPr>
          <p:nvPr>
            <p:ph type="subTitle" idx="5"/>
          </p:nvPr>
        </p:nvSpPr>
        <p:spPr>
          <a:xfrm>
            <a:off x="5802100" y="4067175"/>
            <a:ext cx="2104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37"/>
          <p:cNvSpPr txBox="1">
            <a:spLocks noGrp="1"/>
          </p:cNvSpPr>
          <p:nvPr>
            <p:ph type="title" idx="6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13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65" name="Google Shape;465;p13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6" name="Google Shape;466;p13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67" name="Google Shape;467;p13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3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3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0" name="Google Shape;470;p1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3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4" name="Google Shape;474;p13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6" name="Google Shape;476;p13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3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8" name="Google Shape;478;p13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0" name="Google Shape;480;p13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9"/>
          <p:cNvSpPr txBox="1">
            <a:spLocks noGrp="1"/>
          </p:cNvSpPr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4" name="Google Shape;484;p139"/>
          <p:cNvSpPr txBox="1">
            <a:spLocks noGrp="1"/>
          </p:cNvSpPr>
          <p:nvPr>
            <p:ph type="subTitle" idx="1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485" name="Google Shape;485;p13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86" name="Google Shape;486;p13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7" name="Google Shape;487;p13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88" name="Google Shape;488;p13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3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3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1" name="Google Shape;491;p13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92" name="Google Shape;492;p13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93" name="Google Shape;493;p13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4" name="Google Shape;494;p13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95" name="Google Shape;495;p13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3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3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498" name="Google Shape;498;p13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99" name="Google Shape;499;p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7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40"/>
          <p:cNvSpPr txBox="1">
            <a:spLocks noGrp="1"/>
          </p:cNvSpPr>
          <p:nvPr>
            <p:ph type="title"/>
          </p:nvPr>
        </p:nvSpPr>
        <p:spPr>
          <a:xfrm>
            <a:off x="4192275" y="1940525"/>
            <a:ext cx="30771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2" name="Google Shape;502;p140"/>
          <p:cNvSpPr txBox="1">
            <a:spLocks noGrp="1"/>
          </p:cNvSpPr>
          <p:nvPr>
            <p:ph type="subTitle" idx="1"/>
          </p:nvPr>
        </p:nvSpPr>
        <p:spPr>
          <a:xfrm>
            <a:off x="4192275" y="2910275"/>
            <a:ext cx="30771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141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06" name="Google Shape;506;p141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41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41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41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41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141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12" name="Google Shape;512;p141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41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41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41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41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141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8" name="Google Shape;518;p141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41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b="0" i="0" u="none" strike="noStrike" cap="none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b="0" i="0" u="none" strike="noStrike" cap="none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 b="0" i="0" u="none" strike="noStrike" cap="none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1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10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9" name="Google Shape;49;p10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" name="Google Shape;50;p10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1" name="Google Shape;51;p10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0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0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Google Shape;54;p10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" name="Google Shape;55;p10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6" name="Google Shape;56;p10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" name="Google Shape;57;p10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8" name="Google Shape;58;p10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10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10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61" name="Google Shape;61;p10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14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23" name="Google Shape;523;p14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4" name="Google Shape;524;p14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25" name="Google Shape;525;p14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4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4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8" name="Google Shape;528;p142"/>
          <p:cNvSpPr txBox="1">
            <a:spLocks noGrp="1"/>
          </p:cNvSpPr>
          <p:nvPr>
            <p:ph type="subTitle" idx="1"/>
          </p:nvPr>
        </p:nvSpPr>
        <p:spPr>
          <a:xfrm>
            <a:off x="714300" y="1673500"/>
            <a:ext cx="3732000" cy="2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29" name="Google Shape;529;p14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42"/>
          <p:cNvSpPr txBox="1">
            <a:spLocks noGrp="1"/>
          </p:cNvSpPr>
          <p:nvPr>
            <p:ph type="subTitle" idx="2"/>
          </p:nvPr>
        </p:nvSpPr>
        <p:spPr>
          <a:xfrm>
            <a:off x="4698775" y="1673500"/>
            <a:ext cx="3732000" cy="2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1" name="Google Shape;531;p1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36" name="Google Shape;536;p14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7" name="Google Shape;537;p1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38" name="Google Shape;538;p1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1" name="Google Shape;541;p1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5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15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5" name="Google Shape;545;p15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15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5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5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9" name="Google Shape;549;p15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0" name="Google Shape;550;p15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1" name="Google Shape;551;p15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2" name="Google Shape;552;p15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53" name="Google Shape;553;p15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15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15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56" name="Google Shape;556;p15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7" name="Google Shape;557;p15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58" name="Google Shape;558;p15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59" name="Google Shape;559;p15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0" name="Google Shape;560;p15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1" name="Google Shape;561;p15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15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15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64" name="Google Shape;564;p15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65" name="Google Shape;565;p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7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107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8"/>
          <p:cNvSpPr txBox="1">
            <a:spLocks noGrp="1"/>
          </p:cNvSpPr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08"/>
          <p:cNvSpPr txBox="1">
            <a:spLocks noGrp="1"/>
          </p:cNvSpPr>
          <p:nvPr>
            <p:ph type="subTitle" idx="1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8"/>
          <p:cNvSpPr txBox="1">
            <a:spLocks noGrp="1"/>
          </p:cNvSpPr>
          <p:nvPr>
            <p:ph type="title" idx="2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71" name="Google Shape;71;p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10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75" name="Google Shape;75;p10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" name="Google Shape;76;p10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77" name="Google Shape;77;p10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0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0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" name="Google Shape;80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0"/>
          <p:cNvSpPr txBox="1">
            <a:spLocks noGrp="1"/>
          </p:cNvSpPr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10"/>
          <p:cNvSpPr txBox="1">
            <a:spLocks noGrp="1"/>
          </p:cNvSpPr>
          <p:nvPr>
            <p:ph type="subTitle" idx="1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1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11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1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89" name="Google Shape;89;p1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2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"/>
          <p:cNvSpPr/>
          <p:nvPr/>
        </p:nvSpPr>
        <p:spPr>
          <a:xfrm>
            <a:off x="7485924" y="1483453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"/>
          <p:cNvSpPr/>
          <p:nvPr/>
        </p:nvSpPr>
        <p:spPr>
          <a:xfrm>
            <a:off x="4693856" y="1403069"/>
            <a:ext cx="3888980" cy="3214377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"/>
          <p:cNvSpPr/>
          <p:nvPr/>
        </p:nvSpPr>
        <p:spPr>
          <a:xfrm>
            <a:off x="4560972" y="4752836"/>
            <a:ext cx="4081750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"/>
          <p:cNvSpPr/>
          <p:nvPr/>
        </p:nvSpPr>
        <p:spPr>
          <a:xfrm>
            <a:off x="4560972" y="4752836"/>
            <a:ext cx="1784349" cy="91288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"/>
          <p:cNvSpPr/>
          <p:nvPr/>
        </p:nvSpPr>
        <p:spPr>
          <a:xfrm>
            <a:off x="6246327" y="4707328"/>
            <a:ext cx="195409" cy="177843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"/>
          <p:cNvSpPr/>
          <p:nvPr/>
        </p:nvSpPr>
        <p:spPr>
          <a:xfrm>
            <a:off x="7613852" y="2662281"/>
            <a:ext cx="1380607" cy="1955184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/>
          <p:nvPr/>
        </p:nvSpPr>
        <p:spPr>
          <a:xfrm>
            <a:off x="5324146" y="2351187"/>
            <a:ext cx="2761213" cy="1792176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/>
          <p:nvPr/>
        </p:nvSpPr>
        <p:spPr>
          <a:xfrm>
            <a:off x="5444015" y="2455401"/>
            <a:ext cx="2524119" cy="1443134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"/>
          <p:cNvSpPr/>
          <p:nvPr/>
        </p:nvSpPr>
        <p:spPr>
          <a:xfrm>
            <a:off x="6202002" y="4143300"/>
            <a:ext cx="1005534" cy="291885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"/>
          <p:cNvSpPr/>
          <p:nvPr/>
        </p:nvSpPr>
        <p:spPr>
          <a:xfrm>
            <a:off x="5915481" y="4414255"/>
            <a:ext cx="1578564" cy="203236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"/>
          <p:cNvSpPr/>
          <p:nvPr/>
        </p:nvSpPr>
        <p:spPr>
          <a:xfrm>
            <a:off x="6019695" y="4088599"/>
            <a:ext cx="1383246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"/>
          <p:cNvSpPr/>
          <p:nvPr/>
        </p:nvSpPr>
        <p:spPr>
          <a:xfrm>
            <a:off x="5074123" y="4255341"/>
            <a:ext cx="664318" cy="362149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5009047" y="3713338"/>
            <a:ext cx="802297" cy="542085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"/>
          <p:cNvSpPr/>
          <p:nvPr/>
        </p:nvSpPr>
        <p:spPr>
          <a:xfrm>
            <a:off x="4485428" y="4590190"/>
            <a:ext cx="4217271" cy="55703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1"/>
          <p:cNvGrpSpPr/>
          <p:nvPr/>
        </p:nvGrpSpPr>
        <p:grpSpPr>
          <a:xfrm>
            <a:off x="5923356" y="2557729"/>
            <a:ext cx="1578717" cy="1284770"/>
            <a:chOff x="2357113" y="709250"/>
            <a:chExt cx="2171251" cy="1766978"/>
          </a:xfrm>
        </p:grpSpPr>
        <p:sp>
          <p:nvSpPr>
            <p:cNvPr id="585" name="Google Shape;585;p1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1"/>
          <p:cNvGrpSpPr/>
          <p:nvPr/>
        </p:nvGrpSpPr>
        <p:grpSpPr>
          <a:xfrm>
            <a:off x="5196158" y="3112026"/>
            <a:ext cx="727006" cy="497798"/>
            <a:chOff x="4549425" y="3498550"/>
            <a:chExt cx="295375" cy="202250"/>
          </a:xfrm>
        </p:grpSpPr>
        <p:sp>
          <p:nvSpPr>
            <p:cNvPr id="633" name="Google Shape;633;p1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1" name="Google Shape;641;p1"/>
          <p:cNvSpPr/>
          <p:nvPr/>
        </p:nvSpPr>
        <p:spPr>
          <a:xfrm flipH="1">
            <a:off x="5278278" y="1633969"/>
            <a:ext cx="533057" cy="497789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"/>
          <p:cNvSpPr/>
          <p:nvPr/>
        </p:nvSpPr>
        <p:spPr>
          <a:xfrm flipH="1">
            <a:off x="5414337" y="1740332"/>
            <a:ext cx="337157" cy="285676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"/>
          <p:cNvSpPr/>
          <p:nvPr/>
        </p:nvSpPr>
        <p:spPr>
          <a:xfrm flipH="1">
            <a:off x="5447502" y="1834383"/>
            <a:ext cx="283708" cy="105053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"/>
          <p:cNvSpPr/>
          <p:nvPr/>
        </p:nvSpPr>
        <p:spPr>
          <a:xfrm>
            <a:off x="7078730" y="1330641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"/>
          <p:cNvSpPr txBox="1">
            <a:spLocks noGrp="1"/>
          </p:cNvSpPr>
          <p:nvPr>
            <p:ph type="ctrTitle"/>
          </p:nvPr>
        </p:nvSpPr>
        <p:spPr>
          <a:xfrm>
            <a:off x="257100" y="35650"/>
            <a:ext cx="6721800" cy="17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 dirty="0">
                <a:latin typeface="Calibri"/>
                <a:ea typeface="Calibri"/>
                <a:cs typeface="Calibri"/>
                <a:sym typeface="Calibri"/>
              </a:rPr>
              <a:t>Personal Health Care Management System </a:t>
            </a:r>
            <a:endParaRPr sz="4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"/>
          <p:cNvSpPr txBox="1">
            <a:spLocks noGrp="1"/>
          </p:cNvSpPr>
          <p:nvPr>
            <p:ph type="subTitle" idx="1"/>
          </p:nvPr>
        </p:nvSpPr>
        <p:spPr>
          <a:xfrm>
            <a:off x="485700" y="2861525"/>
            <a:ext cx="42732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ID - ITP_WD_B07_G06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sp>
        <p:nvSpPr>
          <p:cNvPr id="647" name="Google Shape;647;p1"/>
          <p:cNvSpPr/>
          <p:nvPr/>
        </p:nvSpPr>
        <p:spPr>
          <a:xfrm>
            <a:off x="4362086" y="44298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"/>
          <p:cNvSpPr/>
          <p:nvPr/>
        </p:nvSpPr>
        <p:spPr>
          <a:xfrm>
            <a:off x="8163613" y="23282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"/>
          <p:cNvSpPr/>
          <p:nvPr/>
        </p:nvSpPr>
        <p:spPr>
          <a:xfrm rot="2700000">
            <a:off x="4234186" y="40241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"/>
          <p:cNvSpPr/>
          <p:nvPr/>
        </p:nvSpPr>
        <p:spPr>
          <a:xfrm>
            <a:off x="5035432" y="25442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"/>
          <p:cNvSpPr/>
          <p:nvPr/>
        </p:nvSpPr>
        <p:spPr>
          <a:xfrm>
            <a:off x="4934038" y="20796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b654ef1346_6_45"/>
          <p:cNvSpPr txBox="1">
            <a:spLocks noGrp="1"/>
          </p:cNvSpPr>
          <p:nvPr>
            <p:ph type="title"/>
          </p:nvPr>
        </p:nvSpPr>
        <p:spPr>
          <a:xfrm>
            <a:off x="2607925" y="976748"/>
            <a:ext cx="42399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 Breakdown Structure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1b654ef1346_6_45"/>
          <p:cNvSpPr txBox="1"/>
          <p:nvPr/>
        </p:nvSpPr>
        <p:spPr>
          <a:xfrm>
            <a:off x="800100" y="1787225"/>
            <a:ext cx="7928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Quiz Management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Schedule Management and Feedback Management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Progress Management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Appointment Management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Portfolio Management and Report Analysis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Pharmaceutical Management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Payment Management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Communication Management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1b654ef1346_6_45"/>
          <p:cNvSpPr/>
          <p:nvPr/>
        </p:nvSpPr>
        <p:spPr>
          <a:xfrm rot="-1592456">
            <a:off x="1177095" y="960721"/>
            <a:ext cx="315682" cy="369985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g1b654ef1346_6_45"/>
          <p:cNvGrpSpPr/>
          <p:nvPr/>
        </p:nvGrpSpPr>
        <p:grpSpPr>
          <a:xfrm rot="-1680242">
            <a:off x="7179339" y="3716928"/>
            <a:ext cx="289062" cy="352861"/>
            <a:chOff x="-24694925" y="3518700"/>
            <a:chExt cx="242625" cy="296175"/>
          </a:xfrm>
        </p:grpSpPr>
        <p:sp>
          <p:nvSpPr>
            <p:cNvPr id="778" name="Google Shape;778;g1b654ef1346_6_45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1b654ef1346_6_45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1b654ef1346_6_45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1b654ef1346_6_45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g1b654ef1346_6_45"/>
          <p:cNvGrpSpPr/>
          <p:nvPr/>
        </p:nvGrpSpPr>
        <p:grpSpPr>
          <a:xfrm rot="1302508">
            <a:off x="7980098" y="1434623"/>
            <a:ext cx="353632" cy="353602"/>
            <a:chOff x="-31093575" y="3911725"/>
            <a:chExt cx="291450" cy="291425"/>
          </a:xfrm>
        </p:grpSpPr>
        <p:sp>
          <p:nvSpPr>
            <p:cNvPr id="783" name="Google Shape;783;g1b654ef1346_6_45"/>
            <p:cNvSpPr/>
            <p:nvPr/>
          </p:nvSpPr>
          <p:spPr>
            <a:xfrm>
              <a:off x="-31093575" y="39117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1b654ef1346_6_45"/>
            <p:cNvSpPr/>
            <p:nvPr/>
          </p:nvSpPr>
          <p:spPr>
            <a:xfrm>
              <a:off x="-31025825" y="3980250"/>
              <a:ext cx="156750" cy="154250"/>
            </a:xfrm>
            <a:custGeom>
              <a:avLst/>
              <a:gdLst/>
              <a:ahLst/>
              <a:cxnLst/>
              <a:rect l="l" t="t" r="r" b="b"/>
              <a:pathLst>
                <a:path w="6270" h="6170" extrusionOk="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g1b654ef1346_6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"/>
          <p:cNvSpPr txBox="1">
            <a:spLocks noGrp="1"/>
          </p:cNvSpPr>
          <p:nvPr>
            <p:ph type="title"/>
          </p:nvPr>
        </p:nvSpPr>
        <p:spPr>
          <a:xfrm>
            <a:off x="3762300" y="2117000"/>
            <a:ext cx="304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Quiz Management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1" name="Google Shape;791;p7"/>
          <p:cNvGrpSpPr/>
          <p:nvPr/>
        </p:nvGrpSpPr>
        <p:grpSpPr>
          <a:xfrm>
            <a:off x="7328375" y="1705825"/>
            <a:ext cx="1003300" cy="2676625"/>
            <a:chOff x="4106525" y="1454125"/>
            <a:chExt cx="1003300" cy="2676625"/>
          </a:xfrm>
        </p:grpSpPr>
        <p:sp>
          <p:nvSpPr>
            <p:cNvPr id="792" name="Google Shape;792;p7"/>
            <p:cNvSpPr/>
            <p:nvPr/>
          </p:nvSpPr>
          <p:spPr>
            <a:xfrm>
              <a:off x="4470225" y="1583075"/>
              <a:ext cx="257475" cy="360675"/>
            </a:xfrm>
            <a:custGeom>
              <a:avLst/>
              <a:gdLst/>
              <a:ahLst/>
              <a:cxnLst/>
              <a:rect l="l" t="t" r="r" b="b"/>
              <a:pathLst>
                <a:path w="10299" h="14427" extrusionOk="0">
                  <a:moveTo>
                    <a:pt x="700" y="1"/>
                  </a:moveTo>
                  <a:cubicBezTo>
                    <a:pt x="507" y="1"/>
                    <a:pt x="362" y="150"/>
                    <a:pt x="207" y="460"/>
                  </a:cubicBezTo>
                  <a:cubicBezTo>
                    <a:pt x="89" y="696"/>
                    <a:pt x="59" y="932"/>
                    <a:pt x="30" y="1168"/>
                  </a:cubicBezTo>
                  <a:cubicBezTo>
                    <a:pt x="0" y="1670"/>
                    <a:pt x="177" y="2968"/>
                    <a:pt x="177" y="3145"/>
                  </a:cubicBezTo>
                  <a:cubicBezTo>
                    <a:pt x="148" y="3794"/>
                    <a:pt x="148" y="4443"/>
                    <a:pt x="177" y="5093"/>
                  </a:cubicBezTo>
                  <a:cubicBezTo>
                    <a:pt x="207" y="6804"/>
                    <a:pt x="1003" y="8014"/>
                    <a:pt x="2508" y="8752"/>
                  </a:cubicBezTo>
                  <a:cubicBezTo>
                    <a:pt x="2626" y="8781"/>
                    <a:pt x="2803" y="8870"/>
                    <a:pt x="2980" y="8929"/>
                  </a:cubicBezTo>
                  <a:cubicBezTo>
                    <a:pt x="3010" y="8958"/>
                    <a:pt x="3039" y="8958"/>
                    <a:pt x="3069" y="8958"/>
                  </a:cubicBezTo>
                  <a:cubicBezTo>
                    <a:pt x="3423" y="9106"/>
                    <a:pt x="3807" y="9224"/>
                    <a:pt x="4013" y="9224"/>
                  </a:cubicBezTo>
                  <a:cubicBezTo>
                    <a:pt x="4146" y="9233"/>
                    <a:pt x="4278" y="9238"/>
                    <a:pt x="4408" y="9238"/>
                  </a:cubicBezTo>
                  <a:cubicBezTo>
                    <a:pt x="5520" y="9238"/>
                    <a:pt x="6519" y="8892"/>
                    <a:pt x="7259" y="8073"/>
                  </a:cubicBezTo>
                  <a:cubicBezTo>
                    <a:pt x="7264" y="8067"/>
                    <a:pt x="7268" y="8065"/>
                    <a:pt x="7270" y="8065"/>
                  </a:cubicBezTo>
                  <a:lnTo>
                    <a:pt x="7270" y="8065"/>
                  </a:lnTo>
                  <a:cubicBezTo>
                    <a:pt x="7278" y="8065"/>
                    <a:pt x="7254" y="8113"/>
                    <a:pt x="7229" y="8161"/>
                  </a:cubicBezTo>
                  <a:cubicBezTo>
                    <a:pt x="6573" y="9500"/>
                    <a:pt x="5567" y="10232"/>
                    <a:pt x="4169" y="10232"/>
                  </a:cubicBezTo>
                  <a:cubicBezTo>
                    <a:pt x="3995" y="10232"/>
                    <a:pt x="3815" y="10220"/>
                    <a:pt x="3630" y="10197"/>
                  </a:cubicBezTo>
                  <a:cubicBezTo>
                    <a:pt x="3600" y="10197"/>
                    <a:pt x="3571" y="10197"/>
                    <a:pt x="3512" y="10168"/>
                  </a:cubicBezTo>
                  <a:lnTo>
                    <a:pt x="3512" y="10168"/>
                  </a:lnTo>
                  <a:lnTo>
                    <a:pt x="3600" y="10906"/>
                  </a:lnTo>
                  <a:cubicBezTo>
                    <a:pt x="3630" y="11024"/>
                    <a:pt x="3630" y="11142"/>
                    <a:pt x="3600" y="11260"/>
                  </a:cubicBezTo>
                  <a:lnTo>
                    <a:pt x="2715" y="11437"/>
                  </a:lnTo>
                  <a:cubicBezTo>
                    <a:pt x="2626" y="11525"/>
                    <a:pt x="2007" y="12351"/>
                    <a:pt x="2331" y="13207"/>
                  </a:cubicBezTo>
                  <a:cubicBezTo>
                    <a:pt x="2508" y="13650"/>
                    <a:pt x="2862" y="13886"/>
                    <a:pt x="3098" y="14004"/>
                  </a:cubicBezTo>
                  <a:cubicBezTo>
                    <a:pt x="3533" y="14282"/>
                    <a:pt x="4069" y="14427"/>
                    <a:pt x="4618" y="14427"/>
                  </a:cubicBezTo>
                  <a:cubicBezTo>
                    <a:pt x="5001" y="14427"/>
                    <a:pt x="5390" y="14356"/>
                    <a:pt x="5754" y="14210"/>
                  </a:cubicBezTo>
                  <a:cubicBezTo>
                    <a:pt x="7731" y="13473"/>
                    <a:pt x="8144" y="10906"/>
                    <a:pt x="8144" y="10581"/>
                  </a:cubicBezTo>
                  <a:cubicBezTo>
                    <a:pt x="8174" y="10197"/>
                    <a:pt x="8174" y="9814"/>
                    <a:pt x="8203" y="9430"/>
                  </a:cubicBezTo>
                  <a:cubicBezTo>
                    <a:pt x="8233" y="8338"/>
                    <a:pt x="8233" y="7247"/>
                    <a:pt x="8292" y="6125"/>
                  </a:cubicBezTo>
                  <a:cubicBezTo>
                    <a:pt x="8292" y="5789"/>
                    <a:pt x="8425" y="5533"/>
                    <a:pt x="8817" y="5533"/>
                  </a:cubicBezTo>
                  <a:cubicBezTo>
                    <a:pt x="8838" y="5533"/>
                    <a:pt x="8859" y="5534"/>
                    <a:pt x="8882" y="5535"/>
                  </a:cubicBezTo>
                  <a:cubicBezTo>
                    <a:pt x="9236" y="5535"/>
                    <a:pt x="9531" y="5388"/>
                    <a:pt x="9767" y="5093"/>
                  </a:cubicBezTo>
                  <a:cubicBezTo>
                    <a:pt x="10298" y="4473"/>
                    <a:pt x="10210" y="3794"/>
                    <a:pt x="9472" y="3086"/>
                  </a:cubicBezTo>
                  <a:cubicBezTo>
                    <a:pt x="9273" y="2898"/>
                    <a:pt x="9016" y="2810"/>
                    <a:pt x="8748" y="2810"/>
                  </a:cubicBezTo>
                  <a:cubicBezTo>
                    <a:pt x="8300" y="2810"/>
                    <a:pt x="7820" y="3056"/>
                    <a:pt x="7525" y="3499"/>
                  </a:cubicBezTo>
                  <a:cubicBezTo>
                    <a:pt x="7436" y="3647"/>
                    <a:pt x="7436" y="3853"/>
                    <a:pt x="7229" y="3942"/>
                  </a:cubicBezTo>
                  <a:cubicBezTo>
                    <a:pt x="7170" y="3765"/>
                    <a:pt x="7170" y="3588"/>
                    <a:pt x="7170" y="3470"/>
                  </a:cubicBezTo>
                  <a:cubicBezTo>
                    <a:pt x="7259" y="2821"/>
                    <a:pt x="7141" y="2230"/>
                    <a:pt x="6728" y="1699"/>
                  </a:cubicBezTo>
                  <a:cubicBezTo>
                    <a:pt x="6580" y="1493"/>
                    <a:pt x="6492" y="1198"/>
                    <a:pt x="6462" y="932"/>
                  </a:cubicBezTo>
                  <a:cubicBezTo>
                    <a:pt x="6371" y="382"/>
                    <a:pt x="6154" y="134"/>
                    <a:pt x="5744" y="134"/>
                  </a:cubicBezTo>
                  <a:cubicBezTo>
                    <a:pt x="5626" y="134"/>
                    <a:pt x="5492" y="155"/>
                    <a:pt x="5341" y="194"/>
                  </a:cubicBezTo>
                  <a:cubicBezTo>
                    <a:pt x="4957" y="312"/>
                    <a:pt x="4574" y="489"/>
                    <a:pt x="4161" y="548"/>
                  </a:cubicBezTo>
                  <a:cubicBezTo>
                    <a:pt x="3688" y="643"/>
                    <a:pt x="3221" y="732"/>
                    <a:pt x="2766" y="732"/>
                  </a:cubicBezTo>
                  <a:cubicBezTo>
                    <a:pt x="2227" y="732"/>
                    <a:pt x="1706" y="608"/>
                    <a:pt x="1210" y="224"/>
                  </a:cubicBezTo>
                  <a:cubicBezTo>
                    <a:pt x="1001" y="77"/>
                    <a:pt x="838" y="1"/>
                    <a:pt x="700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444400" y="1454125"/>
              <a:ext cx="286975" cy="234875"/>
            </a:xfrm>
            <a:custGeom>
              <a:avLst/>
              <a:gdLst/>
              <a:ahLst/>
              <a:cxnLst/>
              <a:rect l="l" t="t" r="r" b="b"/>
              <a:pathLst>
                <a:path w="11479" h="9395" extrusionOk="0">
                  <a:moveTo>
                    <a:pt x="4247" y="0"/>
                  </a:moveTo>
                  <a:cubicBezTo>
                    <a:pt x="3889" y="0"/>
                    <a:pt x="3527" y="44"/>
                    <a:pt x="3158" y="130"/>
                  </a:cubicBezTo>
                  <a:cubicBezTo>
                    <a:pt x="1446" y="513"/>
                    <a:pt x="532" y="2048"/>
                    <a:pt x="1004" y="3729"/>
                  </a:cubicBezTo>
                  <a:cubicBezTo>
                    <a:pt x="1033" y="3936"/>
                    <a:pt x="1151" y="4113"/>
                    <a:pt x="974" y="4320"/>
                  </a:cubicBezTo>
                  <a:cubicBezTo>
                    <a:pt x="0" y="5500"/>
                    <a:pt x="177" y="6651"/>
                    <a:pt x="1063" y="7772"/>
                  </a:cubicBezTo>
                  <a:cubicBezTo>
                    <a:pt x="1328" y="7595"/>
                    <a:pt x="1181" y="7300"/>
                    <a:pt x="1181" y="7064"/>
                  </a:cubicBezTo>
                  <a:cubicBezTo>
                    <a:pt x="1210" y="6474"/>
                    <a:pt x="1151" y="5913"/>
                    <a:pt x="1505" y="5382"/>
                  </a:cubicBezTo>
                  <a:cubicBezTo>
                    <a:pt x="1593" y="5277"/>
                    <a:pt x="1659" y="5203"/>
                    <a:pt x="1742" y="5203"/>
                  </a:cubicBezTo>
                  <a:cubicBezTo>
                    <a:pt x="1799" y="5203"/>
                    <a:pt x="1864" y="5239"/>
                    <a:pt x="1948" y="5323"/>
                  </a:cubicBezTo>
                  <a:cubicBezTo>
                    <a:pt x="2469" y="5867"/>
                    <a:pt x="3112" y="6045"/>
                    <a:pt x="3797" y="6045"/>
                  </a:cubicBezTo>
                  <a:cubicBezTo>
                    <a:pt x="4004" y="6045"/>
                    <a:pt x="4214" y="6029"/>
                    <a:pt x="4427" y="6002"/>
                  </a:cubicBezTo>
                  <a:cubicBezTo>
                    <a:pt x="5105" y="5943"/>
                    <a:pt x="5754" y="5706"/>
                    <a:pt x="6404" y="5500"/>
                  </a:cubicBezTo>
                  <a:cubicBezTo>
                    <a:pt x="6565" y="5454"/>
                    <a:pt x="6698" y="5430"/>
                    <a:pt x="6809" y="5430"/>
                  </a:cubicBezTo>
                  <a:cubicBezTo>
                    <a:pt x="7123" y="5430"/>
                    <a:pt x="7253" y="5624"/>
                    <a:pt x="7318" y="6061"/>
                  </a:cubicBezTo>
                  <a:cubicBezTo>
                    <a:pt x="7377" y="6356"/>
                    <a:pt x="7436" y="6680"/>
                    <a:pt x="7613" y="6916"/>
                  </a:cubicBezTo>
                  <a:cubicBezTo>
                    <a:pt x="8085" y="7447"/>
                    <a:pt x="8085" y="8097"/>
                    <a:pt x="8056" y="8746"/>
                  </a:cubicBezTo>
                  <a:cubicBezTo>
                    <a:pt x="8056" y="8864"/>
                    <a:pt x="8056" y="9011"/>
                    <a:pt x="8056" y="9129"/>
                  </a:cubicBezTo>
                  <a:cubicBezTo>
                    <a:pt x="8056" y="9277"/>
                    <a:pt x="8056" y="9395"/>
                    <a:pt x="8262" y="9395"/>
                  </a:cubicBezTo>
                  <a:cubicBezTo>
                    <a:pt x="8410" y="9395"/>
                    <a:pt x="8469" y="9336"/>
                    <a:pt x="8528" y="9188"/>
                  </a:cubicBezTo>
                  <a:cubicBezTo>
                    <a:pt x="8845" y="8428"/>
                    <a:pt x="9192" y="8091"/>
                    <a:pt x="9743" y="8091"/>
                  </a:cubicBezTo>
                  <a:cubicBezTo>
                    <a:pt x="9961" y="8091"/>
                    <a:pt x="10212" y="8144"/>
                    <a:pt x="10505" y="8244"/>
                  </a:cubicBezTo>
                  <a:cubicBezTo>
                    <a:pt x="10741" y="7890"/>
                    <a:pt x="10859" y="7506"/>
                    <a:pt x="10977" y="7093"/>
                  </a:cubicBezTo>
                  <a:cubicBezTo>
                    <a:pt x="11479" y="5234"/>
                    <a:pt x="10830" y="3995"/>
                    <a:pt x="9000" y="3464"/>
                  </a:cubicBezTo>
                  <a:cubicBezTo>
                    <a:pt x="8115" y="3198"/>
                    <a:pt x="7554" y="2697"/>
                    <a:pt x="7259" y="1871"/>
                  </a:cubicBezTo>
                  <a:cubicBezTo>
                    <a:pt x="6935" y="985"/>
                    <a:pt x="6285" y="425"/>
                    <a:pt x="5400" y="159"/>
                  </a:cubicBezTo>
                  <a:cubicBezTo>
                    <a:pt x="5017" y="52"/>
                    <a:pt x="4634" y="0"/>
                    <a:pt x="4247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4549875" y="1766450"/>
              <a:ext cx="114375" cy="76300"/>
            </a:xfrm>
            <a:custGeom>
              <a:avLst/>
              <a:gdLst/>
              <a:ahLst/>
              <a:cxnLst/>
              <a:rect l="l" t="t" r="r" b="b"/>
              <a:pathLst>
                <a:path w="4575" h="3052" extrusionOk="0">
                  <a:moveTo>
                    <a:pt x="4575" y="0"/>
                  </a:moveTo>
                  <a:lnTo>
                    <a:pt x="4575" y="0"/>
                  </a:lnTo>
                  <a:cubicBezTo>
                    <a:pt x="3581" y="1118"/>
                    <a:pt x="2400" y="1650"/>
                    <a:pt x="1066" y="1650"/>
                  </a:cubicBezTo>
                  <a:cubicBezTo>
                    <a:pt x="815" y="1650"/>
                    <a:pt x="558" y="1631"/>
                    <a:pt x="296" y="1594"/>
                  </a:cubicBezTo>
                  <a:cubicBezTo>
                    <a:pt x="217" y="1594"/>
                    <a:pt x="139" y="1580"/>
                    <a:pt x="77" y="1580"/>
                  </a:cubicBezTo>
                  <a:cubicBezTo>
                    <a:pt x="47" y="1580"/>
                    <a:pt x="21" y="1584"/>
                    <a:pt x="1" y="1594"/>
                  </a:cubicBezTo>
                  <a:cubicBezTo>
                    <a:pt x="1" y="1623"/>
                    <a:pt x="1" y="1653"/>
                    <a:pt x="1" y="1682"/>
                  </a:cubicBezTo>
                  <a:cubicBezTo>
                    <a:pt x="1" y="1682"/>
                    <a:pt x="1" y="1682"/>
                    <a:pt x="1" y="1712"/>
                  </a:cubicBezTo>
                  <a:cubicBezTo>
                    <a:pt x="119" y="1771"/>
                    <a:pt x="237" y="1918"/>
                    <a:pt x="237" y="2066"/>
                  </a:cubicBezTo>
                  <a:lnTo>
                    <a:pt x="355" y="3039"/>
                  </a:lnTo>
                  <a:lnTo>
                    <a:pt x="591" y="3039"/>
                  </a:lnTo>
                  <a:cubicBezTo>
                    <a:pt x="691" y="3047"/>
                    <a:pt x="790" y="3051"/>
                    <a:pt x="889" y="3051"/>
                  </a:cubicBezTo>
                  <a:cubicBezTo>
                    <a:pt x="2654" y="3051"/>
                    <a:pt x="4183" y="1817"/>
                    <a:pt x="4575" y="0"/>
                  </a:cubicBezTo>
                  <a:close/>
                </a:path>
              </a:pathLst>
            </a:custGeom>
            <a:solidFill>
              <a:srgbClr val="29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4511525" y="1731675"/>
              <a:ext cx="67900" cy="24825"/>
            </a:xfrm>
            <a:custGeom>
              <a:avLst/>
              <a:gdLst/>
              <a:ahLst/>
              <a:cxnLst/>
              <a:rect l="l" t="t" r="r" b="b"/>
              <a:pathLst>
                <a:path w="2716" h="993" extrusionOk="0">
                  <a:moveTo>
                    <a:pt x="188" y="0"/>
                  </a:moveTo>
                  <a:cubicBezTo>
                    <a:pt x="134" y="0"/>
                    <a:pt x="87" y="26"/>
                    <a:pt x="60" y="122"/>
                  </a:cubicBezTo>
                  <a:cubicBezTo>
                    <a:pt x="1" y="240"/>
                    <a:pt x="89" y="358"/>
                    <a:pt x="178" y="476"/>
                  </a:cubicBezTo>
                  <a:cubicBezTo>
                    <a:pt x="410" y="824"/>
                    <a:pt x="799" y="992"/>
                    <a:pt x="1219" y="992"/>
                  </a:cubicBezTo>
                  <a:cubicBezTo>
                    <a:pt x="1759" y="992"/>
                    <a:pt x="2350" y="713"/>
                    <a:pt x="2715" y="181"/>
                  </a:cubicBezTo>
                  <a:cubicBezTo>
                    <a:pt x="1919" y="34"/>
                    <a:pt x="1151" y="63"/>
                    <a:pt x="384" y="34"/>
                  </a:cubicBezTo>
                  <a:cubicBezTo>
                    <a:pt x="321" y="34"/>
                    <a:pt x="250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4559475" y="1627750"/>
              <a:ext cx="52400" cy="17100"/>
            </a:xfrm>
            <a:custGeom>
              <a:avLst/>
              <a:gdLst/>
              <a:ahLst/>
              <a:cxnLst/>
              <a:rect l="l" t="t" r="r" b="b"/>
              <a:pathLst>
                <a:path w="2096" h="684" extrusionOk="0">
                  <a:moveTo>
                    <a:pt x="404" y="0"/>
                  </a:moveTo>
                  <a:cubicBezTo>
                    <a:pt x="220" y="0"/>
                    <a:pt x="26" y="21"/>
                    <a:pt x="1" y="296"/>
                  </a:cubicBezTo>
                  <a:cubicBezTo>
                    <a:pt x="1" y="620"/>
                    <a:pt x="237" y="650"/>
                    <a:pt x="473" y="650"/>
                  </a:cubicBezTo>
                  <a:cubicBezTo>
                    <a:pt x="827" y="679"/>
                    <a:pt x="1210" y="679"/>
                    <a:pt x="1564" y="679"/>
                  </a:cubicBezTo>
                  <a:cubicBezTo>
                    <a:pt x="1627" y="679"/>
                    <a:pt x="1692" y="684"/>
                    <a:pt x="1755" y="684"/>
                  </a:cubicBezTo>
                  <a:cubicBezTo>
                    <a:pt x="1925" y="684"/>
                    <a:pt x="2074" y="652"/>
                    <a:pt x="2096" y="414"/>
                  </a:cubicBezTo>
                  <a:cubicBezTo>
                    <a:pt x="2096" y="119"/>
                    <a:pt x="1860" y="60"/>
                    <a:pt x="1623" y="60"/>
                  </a:cubicBezTo>
                  <a:cubicBezTo>
                    <a:pt x="1240" y="60"/>
                    <a:pt x="886" y="1"/>
                    <a:pt x="502" y="1"/>
                  </a:cubicBezTo>
                  <a:cubicBezTo>
                    <a:pt x="470" y="1"/>
                    <a:pt x="437" y="0"/>
                    <a:pt x="4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4480550" y="1626275"/>
              <a:ext cx="39850" cy="17000"/>
            </a:xfrm>
            <a:custGeom>
              <a:avLst/>
              <a:gdLst/>
              <a:ahLst/>
              <a:cxnLst/>
              <a:rect l="l" t="t" r="r" b="b"/>
              <a:pathLst>
                <a:path w="1594" h="680" extrusionOk="0">
                  <a:moveTo>
                    <a:pt x="384" y="1"/>
                  </a:moveTo>
                  <a:cubicBezTo>
                    <a:pt x="207" y="1"/>
                    <a:pt x="59" y="119"/>
                    <a:pt x="30" y="296"/>
                  </a:cubicBezTo>
                  <a:cubicBezTo>
                    <a:pt x="0" y="532"/>
                    <a:pt x="177" y="650"/>
                    <a:pt x="384" y="650"/>
                  </a:cubicBezTo>
                  <a:cubicBezTo>
                    <a:pt x="649" y="679"/>
                    <a:pt x="945" y="679"/>
                    <a:pt x="1210" y="679"/>
                  </a:cubicBezTo>
                  <a:cubicBezTo>
                    <a:pt x="1387" y="679"/>
                    <a:pt x="1564" y="620"/>
                    <a:pt x="1564" y="414"/>
                  </a:cubicBezTo>
                  <a:cubicBezTo>
                    <a:pt x="1594" y="178"/>
                    <a:pt x="1417" y="60"/>
                    <a:pt x="1210" y="60"/>
                  </a:cubicBezTo>
                  <a:cubicBezTo>
                    <a:pt x="945" y="30"/>
                    <a:pt x="679" y="30"/>
                    <a:pt x="384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4523475" y="1686775"/>
              <a:ext cx="24950" cy="35625"/>
            </a:xfrm>
            <a:custGeom>
              <a:avLst/>
              <a:gdLst/>
              <a:ahLst/>
              <a:cxnLst/>
              <a:rect l="l" t="t" r="r" b="b"/>
              <a:pathLst>
                <a:path w="998" h="1425" extrusionOk="0">
                  <a:moveTo>
                    <a:pt x="201" y="0"/>
                  </a:moveTo>
                  <a:cubicBezTo>
                    <a:pt x="83" y="266"/>
                    <a:pt x="54" y="502"/>
                    <a:pt x="54" y="768"/>
                  </a:cubicBezTo>
                  <a:cubicBezTo>
                    <a:pt x="0" y="1169"/>
                    <a:pt x="262" y="1425"/>
                    <a:pt x="642" y="1425"/>
                  </a:cubicBezTo>
                  <a:cubicBezTo>
                    <a:pt x="681" y="1425"/>
                    <a:pt x="721" y="1422"/>
                    <a:pt x="762" y="1417"/>
                  </a:cubicBezTo>
                  <a:cubicBezTo>
                    <a:pt x="850" y="1387"/>
                    <a:pt x="998" y="1387"/>
                    <a:pt x="998" y="1240"/>
                  </a:cubicBezTo>
                  <a:cubicBezTo>
                    <a:pt x="998" y="1122"/>
                    <a:pt x="880" y="1092"/>
                    <a:pt x="791" y="1092"/>
                  </a:cubicBezTo>
                  <a:cubicBezTo>
                    <a:pt x="744" y="1098"/>
                    <a:pt x="702" y="1100"/>
                    <a:pt x="663" y="1100"/>
                  </a:cubicBezTo>
                  <a:cubicBezTo>
                    <a:pt x="285" y="1100"/>
                    <a:pt x="269" y="850"/>
                    <a:pt x="349" y="502"/>
                  </a:cubicBezTo>
                  <a:cubicBezTo>
                    <a:pt x="378" y="354"/>
                    <a:pt x="408" y="177"/>
                    <a:pt x="20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575700" y="1667600"/>
              <a:ext cx="17000" cy="17725"/>
            </a:xfrm>
            <a:custGeom>
              <a:avLst/>
              <a:gdLst/>
              <a:ahLst/>
              <a:cxnLst/>
              <a:rect l="l" t="t" r="r" b="b"/>
              <a:pathLst>
                <a:path w="680" h="709" extrusionOk="0">
                  <a:moveTo>
                    <a:pt x="296" y="0"/>
                  </a:moveTo>
                  <a:cubicBezTo>
                    <a:pt x="89" y="30"/>
                    <a:pt x="1" y="148"/>
                    <a:pt x="1" y="325"/>
                  </a:cubicBezTo>
                  <a:cubicBezTo>
                    <a:pt x="1" y="561"/>
                    <a:pt x="119" y="708"/>
                    <a:pt x="325" y="708"/>
                  </a:cubicBezTo>
                  <a:cubicBezTo>
                    <a:pt x="532" y="679"/>
                    <a:pt x="650" y="531"/>
                    <a:pt x="679" y="325"/>
                  </a:cubicBezTo>
                  <a:cubicBezTo>
                    <a:pt x="620" y="118"/>
                    <a:pt x="502" y="0"/>
                    <a:pt x="29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496775" y="1667475"/>
              <a:ext cx="17725" cy="16475"/>
            </a:xfrm>
            <a:custGeom>
              <a:avLst/>
              <a:gdLst/>
              <a:ahLst/>
              <a:cxnLst/>
              <a:rect l="l" t="t" r="r" b="b"/>
              <a:pathLst>
                <a:path w="709" h="659" extrusionOk="0">
                  <a:moveTo>
                    <a:pt x="386" y="1"/>
                  </a:moveTo>
                  <a:cubicBezTo>
                    <a:pt x="366" y="1"/>
                    <a:pt x="346" y="2"/>
                    <a:pt x="325" y="5"/>
                  </a:cubicBezTo>
                  <a:cubicBezTo>
                    <a:pt x="118" y="35"/>
                    <a:pt x="0" y="182"/>
                    <a:pt x="30" y="389"/>
                  </a:cubicBezTo>
                  <a:cubicBezTo>
                    <a:pt x="30" y="548"/>
                    <a:pt x="125" y="659"/>
                    <a:pt x="293" y="659"/>
                  </a:cubicBezTo>
                  <a:cubicBezTo>
                    <a:pt x="313" y="659"/>
                    <a:pt x="333" y="657"/>
                    <a:pt x="355" y="654"/>
                  </a:cubicBezTo>
                  <a:cubicBezTo>
                    <a:pt x="561" y="654"/>
                    <a:pt x="709" y="536"/>
                    <a:pt x="679" y="300"/>
                  </a:cubicBezTo>
                  <a:cubicBezTo>
                    <a:pt x="653" y="115"/>
                    <a:pt x="555" y="1"/>
                    <a:pt x="38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452500" y="1506975"/>
              <a:ext cx="64775" cy="58925"/>
            </a:xfrm>
            <a:custGeom>
              <a:avLst/>
              <a:gdLst/>
              <a:ahLst/>
              <a:cxnLst/>
              <a:rect l="l" t="t" r="r" b="b"/>
              <a:pathLst>
                <a:path w="2591" h="2357" extrusionOk="0">
                  <a:moveTo>
                    <a:pt x="340" y="0"/>
                  </a:moveTo>
                  <a:cubicBezTo>
                    <a:pt x="302" y="0"/>
                    <a:pt x="260" y="17"/>
                    <a:pt x="237" y="52"/>
                  </a:cubicBezTo>
                  <a:cubicBezTo>
                    <a:pt x="30" y="583"/>
                    <a:pt x="1" y="1261"/>
                    <a:pt x="385" y="1704"/>
                  </a:cubicBezTo>
                  <a:cubicBezTo>
                    <a:pt x="473" y="1852"/>
                    <a:pt x="591" y="1940"/>
                    <a:pt x="739" y="1999"/>
                  </a:cubicBezTo>
                  <a:cubicBezTo>
                    <a:pt x="916" y="2088"/>
                    <a:pt x="1093" y="2029"/>
                    <a:pt x="1240" y="2088"/>
                  </a:cubicBezTo>
                  <a:cubicBezTo>
                    <a:pt x="1653" y="2147"/>
                    <a:pt x="2067" y="2265"/>
                    <a:pt x="2450" y="2353"/>
                  </a:cubicBezTo>
                  <a:cubicBezTo>
                    <a:pt x="2459" y="2355"/>
                    <a:pt x="2468" y="2356"/>
                    <a:pt x="2476" y="2356"/>
                  </a:cubicBezTo>
                  <a:cubicBezTo>
                    <a:pt x="2572" y="2356"/>
                    <a:pt x="2591" y="2206"/>
                    <a:pt x="2509" y="2206"/>
                  </a:cubicBezTo>
                  <a:cubicBezTo>
                    <a:pt x="2126" y="2117"/>
                    <a:pt x="1771" y="1999"/>
                    <a:pt x="1417" y="1940"/>
                  </a:cubicBezTo>
                  <a:cubicBezTo>
                    <a:pt x="1329" y="1911"/>
                    <a:pt x="1270" y="1881"/>
                    <a:pt x="1211" y="1881"/>
                  </a:cubicBezTo>
                  <a:lnTo>
                    <a:pt x="916" y="1881"/>
                  </a:lnTo>
                  <a:cubicBezTo>
                    <a:pt x="768" y="1852"/>
                    <a:pt x="621" y="1734"/>
                    <a:pt x="532" y="1645"/>
                  </a:cubicBezTo>
                  <a:cubicBezTo>
                    <a:pt x="178" y="1232"/>
                    <a:pt x="237" y="583"/>
                    <a:pt x="414" y="111"/>
                  </a:cubicBezTo>
                  <a:cubicBezTo>
                    <a:pt x="450" y="39"/>
                    <a:pt x="399" y="0"/>
                    <a:pt x="34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4249650" y="2731325"/>
              <a:ext cx="684600" cy="1278425"/>
            </a:xfrm>
            <a:custGeom>
              <a:avLst/>
              <a:gdLst/>
              <a:ahLst/>
              <a:cxnLst/>
              <a:rect l="l" t="t" r="r" b="b"/>
              <a:pathLst>
                <a:path w="27384" h="51137" extrusionOk="0">
                  <a:moveTo>
                    <a:pt x="3305" y="1"/>
                  </a:moveTo>
                  <a:lnTo>
                    <a:pt x="0" y="51137"/>
                  </a:lnTo>
                  <a:lnTo>
                    <a:pt x="9679" y="51137"/>
                  </a:lnTo>
                  <a:lnTo>
                    <a:pt x="13515" y="17026"/>
                  </a:lnTo>
                  <a:lnTo>
                    <a:pt x="17705" y="51137"/>
                  </a:lnTo>
                  <a:lnTo>
                    <a:pt x="27383" y="51137"/>
                  </a:lnTo>
                  <a:lnTo>
                    <a:pt x="246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4805875" y="2861900"/>
              <a:ext cx="93700" cy="1130150"/>
            </a:xfrm>
            <a:custGeom>
              <a:avLst/>
              <a:gdLst/>
              <a:ahLst/>
              <a:cxnLst/>
              <a:rect l="l" t="t" r="r" b="b"/>
              <a:pathLst>
                <a:path w="3748" h="45206" fill="none" extrusionOk="0">
                  <a:moveTo>
                    <a:pt x="0" y="1"/>
                  </a:moveTo>
                  <a:lnTo>
                    <a:pt x="3747" y="45206"/>
                  </a:lnTo>
                </a:path>
              </a:pathLst>
            </a:custGeom>
            <a:noFill/>
            <a:ln w="9525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4106525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5725" y="1"/>
                  </a:moveTo>
                  <a:lnTo>
                    <a:pt x="709" y="3247"/>
                  </a:lnTo>
                  <a:cubicBezTo>
                    <a:pt x="1" y="3719"/>
                    <a:pt x="326" y="4840"/>
                    <a:pt x="1181" y="4840"/>
                  </a:cubicBezTo>
                  <a:lnTo>
                    <a:pt x="14637" y="4840"/>
                  </a:lnTo>
                  <a:cubicBezTo>
                    <a:pt x="15109" y="4840"/>
                    <a:pt x="15492" y="4427"/>
                    <a:pt x="15492" y="3955"/>
                  </a:cubicBezTo>
                  <a:lnTo>
                    <a:pt x="15404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689300" y="4009725"/>
              <a:ext cx="387325" cy="121025"/>
            </a:xfrm>
            <a:custGeom>
              <a:avLst/>
              <a:gdLst/>
              <a:ahLst/>
              <a:cxnLst/>
              <a:rect l="l" t="t" r="r" b="b"/>
              <a:pathLst>
                <a:path w="15493" h="4841" extrusionOk="0">
                  <a:moveTo>
                    <a:pt x="119" y="1"/>
                  </a:moveTo>
                  <a:lnTo>
                    <a:pt x="30" y="3955"/>
                  </a:lnTo>
                  <a:cubicBezTo>
                    <a:pt x="1" y="4427"/>
                    <a:pt x="384" y="4840"/>
                    <a:pt x="886" y="4840"/>
                  </a:cubicBezTo>
                  <a:lnTo>
                    <a:pt x="14312" y="4840"/>
                  </a:lnTo>
                  <a:cubicBezTo>
                    <a:pt x="15168" y="4840"/>
                    <a:pt x="15492" y="3719"/>
                    <a:pt x="14784" y="3247"/>
                  </a:cubicBezTo>
                  <a:lnTo>
                    <a:pt x="9797" y="1"/>
                  </a:ln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4489400" y="3097225"/>
              <a:ext cx="141650" cy="447800"/>
            </a:xfrm>
            <a:custGeom>
              <a:avLst/>
              <a:gdLst/>
              <a:ahLst/>
              <a:cxnLst/>
              <a:rect l="l" t="t" r="r" b="b"/>
              <a:pathLst>
                <a:path w="5666" h="17912" fill="none" extrusionOk="0">
                  <a:moveTo>
                    <a:pt x="5666" y="17911"/>
                  </a:moveTo>
                  <a:lnTo>
                    <a:pt x="3394" y="47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4434800" y="3105325"/>
              <a:ext cx="112150" cy="874200"/>
            </a:xfrm>
            <a:custGeom>
              <a:avLst/>
              <a:gdLst/>
              <a:ahLst/>
              <a:cxnLst/>
              <a:rect l="l" t="t" r="r" b="b"/>
              <a:pathLst>
                <a:path w="4486" h="34968" fill="none" extrusionOk="0">
                  <a:moveTo>
                    <a:pt x="4486" y="1"/>
                  </a:moveTo>
                  <a:lnTo>
                    <a:pt x="1" y="34967"/>
                  </a:lnTo>
                </a:path>
              </a:pathLst>
            </a:custGeom>
            <a:noFill/>
            <a:ln w="9525" cap="flat" cmpd="sng">
              <a:solidFill>
                <a:srgbClr val="272127"/>
              </a:solidFill>
              <a:prstDash val="solid"/>
              <a:miter lim="295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4503400" y="2878875"/>
              <a:ext cx="39875" cy="164525"/>
            </a:xfrm>
            <a:custGeom>
              <a:avLst/>
              <a:gdLst/>
              <a:ahLst/>
              <a:cxnLst/>
              <a:rect l="l" t="t" r="r" b="b"/>
              <a:pathLst>
                <a:path w="1595" h="6581" extrusionOk="0">
                  <a:moveTo>
                    <a:pt x="90" y="0"/>
                  </a:moveTo>
                  <a:cubicBezTo>
                    <a:pt x="31" y="0"/>
                    <a:pt x="1" y="59"/>
                    <a:pt x="1" y="118"/>
                  </a:cubicBezTo>
                  <a:lnTo>
                    <a:pt x="90" y="5194"/>
                  </a:lnTo>
                  <a:cubicBezTo>
                    <a:pt x="90" y="5961"/>
                    <a:pt x="709" y="6580"/>
                    <a:pt x="1476" y="6580"/>
                  </a:cubicBezTo>
                  <a:cubicBezTo>
                    <a:pt x="1535" y="6580"/>
                    <a:pt x="1594" y="6521"/>
                    <a:pt x="1594" y="6462"/>
                  </a:cubicBezTo>
                  <a:cubicBezTo>
                    <a:pt x="1594" y="6403"/>
                    <a:pt x="1535" y="6344"/>
                    <a:pt x="1476" y="6344"/>
                  </a:cubicBezTo>
                  <a:cubicBezTo>
                    <a:pt x="827" y="6344"/>
                    <a:pt x="326" y="5813"/>
                    <a:pt x="326" y="5194"/>
                  </a:cubicBezTo>
                  <a:lnTo>
                    <a:pt x="208" y="118"/>
                  </a:lnTo>
                  <a:cubicBezTo>
                    <a:pt x="208" y="59"/>
                    <a:pt x="178" y="0"/>
                    <a:pt x="90" y="0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4552100" y="2645750"/>
              <a:ext cx="17725" cy="441900"/>
            </a:xfrm>
            <a:custGeom>
              <a:avLst/>
              <a:gdLst/>
              <a:ahLst/>
              <a:cxnLst/>
              <a:rect l="l" t="t" r="r" b="b"/>
              <a:pathLst>
                <a:path w="709" h="17676" extrusionOk="0">
                  <a:moveTo>
                    <a:pt x="119" y="1"/>
                  </a:moveTo>
                  <a:cubicBezTo>
                    <a:pt x="60" y="1"/>
                    <a:pt x="0" y="60"/>
                    <a:pt x="0" y="119"/>
                  </a:cubicBezTo>
                  <a:lnTo>
                    <a:pt x="473" y="17558"/>
                  </a:lnTo>
                  <a:cubicBezTo>
                    <a:pt x="473" y="17617"/>
                    <a:pt x="532" y="17676"/>
                    <a:pt x="591" y="17676"/>
                  </a:cubicBezTo>
                  <a:cubicBezTo>
                    <a:pt x="650" y="17646"/>
                    <a:pt x="709" y="17617"/>
                    <a:pt x="709" y="17558"/>
                  </a:cubicBezTo>
                  <a:lnTo>
                    <a:pt x="237" y="119"/>
                  </a:lnTo>
                  <a:cubicBezTo>
                    <a:pt x="237" y="60"/>
                    <a:pt x="178" y="1"/>
                    <a:pt x="119" y="1"/>
                  </a:cubicBezTo>
                  <a:close/>
                </a:path>
              </a:pathLst>
            </a:custGeom>
            <a:solidFill>
              <a:srgbClr val="27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4257025" y="2631850"/>
              <a:ext cx="149025" cy="346700"/>
            </a:xfrm>
            <a:custGeom>
              <a:avLst/>
              <a:gdLst/>
              <a:ahLst/>
              <a:cxnLst/>
              <a:rect l="l" t="t" r="r" b="b"/>
              <a:pathLst>
                <a:path w="5961" h="13868" extrusionOk="0">
                  <a:moveTo>
                    <a:pt x="3319" y="1"/>
                  </a:moveTo>
                  <a:cubicBezTo>
                    <a:pt x="2272" y="1"/>
                    <a:pt x="1327" y="1049"/>
                    <a:pt x="1004" y="2180"/>
                  </a:cubicBezTo>
                  <a:cubicBezTo>
                    <a:pt x="768" y="2947"/>
                    <a:pt x="561" y="3744"/>
                    <a:pt x="384" y="4540"/>
                  </a:cubicBezTo>
                  <a:cubicBezTo>
                    <a:pt x="237" y="5278"/>
                    <a:pt x="119" y="6016"/>
                    <a:pt x="89" y="6783"/>
                  </a:cubicBezTo>
                  <a:cubicBezTo>
                    <a:pt x="1" y="7904"/>
                    <a:pt x="60" y="9026"/>
                    <a:pt x="296" y="10117"/>
                  </a:cubicBezTo>
                  <a:cubicBezTo>
                    <a:pt x="591" y="11298"/>
                    <a:pt x="1063" y="12389"/>
                    <a:pt x="1564" y="13481"/>
                  </a:cubicBezTo>
                  <a:cubicBezTo>
                    <a:pt x="1653" y="13658"/>
                    <a:pt x="1741" y="13835"/>
                    <a:pt x="1918" y="13865"/>
                  </a:cubicBezTo>
                  <a:cubicBezTo>
                    <a:pt x="1934" y="13867"/>
                    <a:pt x="1949" y="13868"/>
                    <a:pt x="1964" y="13868"/>
                  </a:cubicBezTo>
                  <a:cubicBezTo>
                    <a:pt x="2151" y="13868"/>
                    <a:pt x="2311" y="13704"/>
                    <a:pt x="2420" y="13540"/>
                  </a:cubicBezTo>
                  <a:cubicBezTo>
                    <a:pt x="3453" y="12035"/>
                    <a:pt x="4309" y="10353"/>
                    <a:pt x="4958" y="8612"/>
                  </a:cubicBezTo>
                  <a:cubicBezTo>
                    <a:pt x="5105" y="8170"/>
                    <a:pt x="5223" y="7757"/>
                    <a:pt x="5371" y="7314"/>
                  </a:cubicBezTo>
                  <a:cubicBezTo>
                    <a:pt x="5430" y="7108"/>
                    <a:pt x="5459" y="6901"/>
                    <a:pt x="5518" y="6694"/>
                  </a:cubicBezTo>
                  <a:cubicBezTo>
                    <a:pt x="5784" y="5691"/>
                    <a:pt x="5961" y="4658"/>
                    <a:pt x="5902" y="3626"/>
                  </a:cubicBezTo>
                  <a:cubicBezTo>
                    <a:pt x="5813" y="2593"/>
                    <a:pt x="5489" y="1531"/>
                    <a:pt x="4781" y="763"/>
                  </a:cubicBezTo>
                  <a:cubicBezTo>
                    <a:pt x="4306" y="223"/>
                    <a:pt x="3802" y="1"/>
                    <a:pt x="3319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4244475" y="1958750"/>
              <a:ext cx="305425" cy="814575"/>
            </a:xfrm>
            <a:custGeom>
              <a:avLst/>
              <a:gdLst/>
              <a:ahLst/>
              <a:cxnLst/>
              <a:rect l="l" t="t" r="r" b="b"/>
              <a:pathLst>
                <a:path w="12217" h="32583" extrusionOk="0">
                  <a:moveTo>
                    <a:pt x="6918" y="1"/>
                  </a:moveTo>
                  <a:cubicBezTo>
                    <a:pt x="6085" y="1"/>
                    <a:pt x="5228" y="395"/>
                    <a:pt x="4693" y="1042"/>
                  </a:cubicBezTo>
                  <a:cubicBezTo>
                    <a:pt x="4043" y="1839"/>
                    <a:pt x="3866" y="2960"/>
                    <a:pt x="3748" y="3964"/>
                  </a:cubicBezTo>
                  <a:cubicBezTo>
                    <a:pt x="3306" y="8213"/>
                    <a:pt x="2834" y="12462"/>
                    <a:pt x="2302" y="16711"/>
                  </a:cubicBezTo>
                  <a:cubicBezTo>
                    <a:pt x="1742" y="21314"/>
                    <a:pt x="1063" y="25888"/>
                    <a:pt x="237" y="30432"/>
                  </a:cubicBezTo>
                  <a:cubicBezTo>
                    <a:pt x="148" y="30845"/>
                    <a:pt x="60" y="31258"/>
                    <a:pt x="1" y="31671"/>
                  </a:cubicBezTo>
                  <a:cubicBezTo>
                    <a:pt x="1270" y="31937"/>
                    <a:pt x="2509" y="32202"/>
                    <a:pt x="3778" y="32497"/>
                  </a:cubicBezTo>
                  <a:cubicBezTo>
                    <a:pt x="3837" y="32497"/>
                    <a:pt x="3896" y="32497"/>
                    <a:pt x="3925" y="32527"/>
                  </a:cubicBezTo>
                  <a:cubicBezTo>
                    <a:pt x="4071" y="32559"/>
                    <a:pt x="4217" y="32583"/>
                    <a:pt x="4358" y="32583"/>
                  </a:cubicBezTo>
                  <a:cubicBezTo>
                    <a:pt x="4473" y="32583"/>
                    <a:pt x="4586" y="32567"/>
                    <a:pt x="4693" y="32527"/>
                  </a:cubicBezTo>
                  <a:cubicBezTo>
                    <a:pt x="4899" y="32409"/>
                    <a:pt x="5017" y="32202"/>
                    <a:pt x="5165" y="31996"/>
                  </a:cubicBezTo>
                  <a:cubicBezTo>
                    <a:pt x="7024" y="28927"/>
                    <a:pt x="8765" y="25769"/>
                    <a:pt x="10328" y="22494"/>
                  </a:cubicBezTo>
                  <a:cubicBezTo>
                    <a:pt x="10801" y="21550"/>
                    <a:pt x="11243" y="20606"/>
                    <a:pt x="11656" y="19661"/>
                  </a:cubicBezTo>
                  <a:cubicBezTo>
                    <a:pt x="12217" y="18452"/>
                    <a:pt x="11745" y="16947"/>
                    <a:pt x="11627" y="15619"/>
                  </a:cubicBezTo>
                  <a:cubicBezTo>
                    <a:pt x="11863" y="12757"/>
                    <a:pt x="11745" y="9747"/>
                    <a:pt x="11184" y="6973"/>
                  </a:cubicBezTo>
                  <a:cubicBezTo>
                    <a:pt x="11125" y="6619"/>
                    <a:pt x="11037" y="6295"/>
                    <a:pt x="10978" y="5941"/>
                  </a:cubicBezTo>
                  <a:cubicBezTo>
                    <a:pt x="10860" y="5468"/>
                    <a:pt x="10712" y="4908"/>
                    <a:pt x="10535" y="4318"/>
                  </a:cubicBezTo>
                  <a:cubicBezTo>
                    <a:pt x="10033" y="2606"/>
                    <a:pt x="9237" y="688"/>
                    <a:pt x="7702" y="128"/>
                  </a:cubicBezTo>
                  <a:cubicBezTo>
                    <a:pt x="7451" y="41"/>
                    <a:pt x="7186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4302025" y="1959075"/>
              <a:ext cx="222075" cy="814250"/>
            </a:xfrm>
            <a:custGeom>
              <a:avLst/>
              <a:gdLst/>
              <a:ahLst/>
              <a:cxnLst/>
              <a:rect l="l" t="t" r="r" b="b"/>
              <a:pathLst>
                <a:path w="8883" h="32570" extrusionOk="0">
                  <a:moveTo>
                    <a:pt x="4577" y="0"/>
                  </a:moveTo>
                  <a:cubicBezTo>
                    <a:pt x="3756" y="0"/>
                    <a:pt x="2918" y="392"/>
                    <a:pt x="2391" y="1029"/>
                  </a:cubicBezTo>
                  <a:cubicBezTo>
                    <a:pt x="1741" y="1826"/>
                    <a:pt x="1564" y="2947"/>
                    <a:pt x="1446" y="3951"/>
                  </a:cubicBezTo>
                  <a:cubicBezTo>
                    <a:pt x="1004" y="8200"/>
                    <a:pt x="532" y="12449"/>
                    <a:pt x="0" y="16698"/>
                  </a:cubicBezTo>
                  <a:cubicBezTo>
                    <a:pt x="325" y="19442"/>
                    <a:pt x="591" y="22157"/>
                    <a:pt x="856" y="24901"/>
                  </a:cubicBezTo>
                  <a:cubicBezTo>
                    <a:pt x="1092" y="27409"/>
                    <a:pt x="1299" y="29947"/>
                    <a:pt x="1476" y="32484"/>
                  </a:cubicBezTo>
                  <a:cubicBezTo>
                    <a:pt x="1535" y="32484"/>
                    <a:pt x="1594" y="32484"/>
                    <a:pt x="1623" y="32514"/>
                  </a:cubicBezTo>
                  <a:cubicBezTo>
                    <a:pt x="1769" y="32546"/>
                    <a:pt x="1915" y="32570"/>
                    <a:pt x="2056" y="32570"/>
                  </a:cubicBezTo>
                  <a:cubicBezTo>
                    <a:pt x="2171" y="32570"/>
                    <a:pt x="2284" y="32554"/>
                    <a:pt x="2391" y="32514"/>
                  </a:cubicBezTo>
                  <a:cubicBezTo>
                    <a:pt x="2597" y="32396"/>
                    <a:pt x="2715" y="32189"/>
                    <a:pt x="2863" y="31983"/>
                  </a:cubicBezTo>
                  <a:cubicBezTo>
                    <a:pt x="4722" y="28914"/>
                    <a:pt x="6463" y="25756"/>
                    <a:pt x="8026" y="22481"/>
                  </a:cubicBezTo>
                  <a:cubicBezTo>
                    <a:pt x="8233" y="19029"/>
                    <a:pt x="8440" y="15547"/>
                    <a:pt x="8676" y="12065"/>
                  </a:cubicBezTo>
                  <a:cubicBezTo>
                    <a:pt x="8764" y="10383"/>
                    <a:pt x="8882" y="8672"/>
                    <a:pt x="8882" y="6960"/>
                  </a:cubicBezTo>
                  <a:cubicBezTo>
                    <a:pt x="8823" y="6606"/>
                    <a:pt x="8735" y="6282"/>
                    <a:pt x="8676" y="5928"/>
                  </a:cubicBezTo>
                  <a:cubicBezTo>
                    <a:pt x="8558" y="5455"/>
                    <a:pt x="8410" y="4895"/>
                    <a:pt x="8233" y="4305"/>
                  </a:cubicBezTo>
                  <a:cubicBezTo>
                    <a:pt x="7731" y="2593"/>
                    <a:pt x="6935" y="705"/>
                    <a:pt x="5400" y="144"/>
                  </a:cubicBezTo>
                  <a:cubicBezTo>
                    <a:pt x="5137" y="46"/>
                    <a:pt x="4858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4347025" y="1833525"/>
              <a:ext cx="562150" cy="950375"/>
            </a:xfrm>
            <a:custGeom>
              <a:avLst/>
              <a:gdLst/>
              <a:ahLst/>
              <a:cxnLst/>
              <a:rect l="l" t="t" r="r" b="b"/>
              <a:pathLst>
                <a:path w="22486" h="38015" extrusionOk="0">
                  <a:moveTo>
                    <a:pt x="14332" y="1"/>
                  </a:moveTo>
                  <a:cubicBezTo>
                    <a:pt x="14198" y="1"/>
                    <a:pt x="14075" y="68"/>
                    <a:pt x="13898" y="209"/>
                  </a:cubicBezTo>
                  <a:cubicBezTo>
                    <a:pt x="13190" y="711"/>
                    <a:pt x="12482" y="1212"/>
                    <a:pt x="11744" y="1625"/>
                  </a:cubicBezTo>
                  <a:cubicBezTo>
                    <a:pt x="11420" y="1832"/>
                    <a:pt x="11095" y="2009"/>
                    <a:pt x="10741" y="2097"/>
                  </a:cubicBezTo>
                  <a:cubicBezTo>
                    <a:pt x="10328" y="2186"/>
                    <a:pt x="9915" y="2186"/>
                    <a:pt x="9502" y="2186"/>
                  </a:cubicBezTo>
                  <a:cubicBezTo>
                    <a:pt x="9236" y="2186"/>
                    <a:pt x="8941" y="2156"/>
                    <a:pt x="8646" y="2127"/>
                  </a:cubicBezTo>
                  <a:cubicBezTo>
                    <a:pt x="8203" y="2009"/>
                    <a:pt x="7790" y="1802"/>
                    <a:pt x="7348" y="1684"/>
                  </a:cubicBezTo>
                  <a:cubicBezTo>
                    <a:pt x="7182" y="1638"/>
                    <a:pt x="7016" y="1615"/>
                    <a:pt x="6853" y="1615"/>
                  </a:cubicBezTo>
                  <a:cubicBezTo>
                    <a:pt x="6493" y="1615"/>
                    <a:pt x="6147" y="1727"/>
                    <a:pt x="5843" y="1950"/>
                  </a:cubicBezTo>
                  <a:cubicBezTo>
                    <a:pt x="4781" y="2747"/>
                    <a:pt x="3689" y="3514"/>
                    <a:pt x="2656" y="4340"/>
                  </a:cubicBezTo>
                  <a:cubicBezTo>
                    <a:pt x="1063" y="5668"/>
                    <a:pt x="0" y="7084"/>
                    <a:pt x="30" y="9209"/>
                  </a:cubicBezTo>
                  <a:cubicBezTo>
                    <a:pt x="30" y="9533"/>
                    <a:pt x="30" y="9828"/>
                    <a:pt x="59" y="10153"/>
                  </a:cubicBezTo>
                  <a:cubicBezTo>
                    <a:pt x="236" y="14461"/>
                    <a:pt x="1092" y="18739"/>
                    <a:pt x="1151" y="23048"/>
                  </a:cubicBezTo>
                  <a:cubicBezTo>
                    <a:pt x="1181" y="25054"/>
                    <a:pt x="1122" y="27090"/>
                    <a:pt x="886" y="29067"/>
                  </a:cubicBezTo>
                  <a:cubicBezTo>
                    <a:pt x="679" y="30719"/>
                    <a:pt x="148" y="32342"/>
                    <a:pt x="266" y="33995"/>
                  </a:cubicBezTo>
                  <a:cubicBezTo>
                    <a:pt x="295" y="34732"/>
                    <a:pt x="443" y="35588"/>
                    <a:pt x="1063" y="36060"/>
                  </a:cubicBezTo>
                  <a:cubicBezTo>
                    <a:pt x="1417" y="36326"/>
                    <a:pt x="1800" y="36267"/>
                    <a:pt x="2154" y="36414"/>
                  </a:cubicBezTo>
                  <a:cubicBezTo>
                    <a:pt x="2745" y="36680"/>
                    <a:pt x="3069" y="37329"/>
                    <a:pt x="3600" y="37654"/>
                  </a:cubicBezTo>
                  <a:cubicBezTo>
                    <a:pt x="4079" y="37933"/>
                    <a:pt x="4623" y="38014"/>
                    <a:pt x="5182" y="38014"/>
                  </a:cubicBezTo>
                  <a:cubicBezTo>
                    <a:pt x="5864" y="38014"/>
                    <a:pt x="6568" y="37893"/>
                    <a:pt x="7200" y="37860"/>
                  </a:cubicBezTo>
                  <a:cubicBezTo>
                    <a:pt x="7790" y="37801"/>
                    <a:pt x="8410" y="37772"/>
                    <a:pt x="9000" y="37742"/>
                  </a:cubicBezTo>
                  <a:cubicBezTo>
                    <a:pt x="10121" y="37654"/>
                    <a:pt x="11243" y="37595"/>
                    <a:pt x="12394" y="37565"/>
                  </a:cubicBezTo>
                  <a:cubicBezTo>
                    <a:pt x="13692" y="37536"/>
                    <a:pt x="15049" y="37536"/>
                    <a:pt x="16289" y="36946"/>
                  </a:cubicBezTo>
                  <a:cubicBezTo>
                    <a:pt x="16997" y="36621"/>
                    <a:pt x="17587" y="36060"/>
                    <a:pt x="18325" y="35736"/>
                  </a:cubicBezTo>
                  <a:cubicBezTo>
                    <a:pt x="19033" y="35411"/>
                    <a:pt x="19888" y="35441"/>
                    <a:pt x="20508" y="34910"/>
                  </a:cubicBezTo>
                  <a:cubicBezTo>
                    <a:pt x="21600" y="33936"/>
                    <a:pt x="21157" y="31723"/>
                    <a:pt x="21128" y="30424"/>
                  </a:cubicBezTo>
                  <a:cubicBezTo>
                    <a:pt x="21098" y="27592"/>
                    <a:pt x="20921" y="24788"/>
                    <a:pt x="21039" y="21956"/>
                  </a:cubicBezTo>
                  <a:cubicBezTo>
                    <a:pt x="21187" y="18503"/>
                    <a:pt x="21541" y="15081"/>
                    <a:pt x="21865" y="11658"/>
                  </a:cubicBezTo>
                  <a:cubicBezTo>
                    <a:pt x="21954" y="10477"/>
                    <a:pt x="22072" y="9297"/>
                    <a:pt x="22161" y="8117"/>
                  </a:cubicBezTo>
                  <a:cubicBezTo>
                    <a:pt x="22249" y="6907"/>
                    <a:pt x="22485" y="5756"/>
                    <a:pt x="22308" y="4546"/>
                  </a:cubicBezTo>
                  <a:cubicBezTo>
                    <a:pt x="22131" y="3425"/>
                    <a:pt x="20921" y="3042"/>
                    <a:pt x="20006" y="2599"/>
                  </a:cubicBezTo>
                  <a:cubicBezTo>
                    <a:pt x="19092" y="2186"/>
                    <a:pt x="18147" y="1773"/>
                    <a:pt x="17203" y="1389"/>
                  </a:cubicBezTo>
                  <a:cubicBezTo>
                    <a:pt x="16731" y="1183"/>
                    <a:pt x="16259" y="1035"/>
                    <a:pt x="15816" y="829"/>
                  </a:cubicBezTo>
                  <a:cubicBezTo>
                    <a:pt x="15433" y="622"/>
                    <a:pt x="15108" y="356"/>
                    <a:pt x="14754" y="150"/>
                  </a:cubicBezTo>
                  <a:cubicBezTo>
                    <a:pt x="14725" y="120"/>
                    <a:pt x="14666" y="91"/>
                    <a:pt x="14636" y="91"/>
                  </a:cubicBezTo>
                  <a:cubicBezTo>
                    <a:pt x="14517" y="31"/>
                    <a:pt x="14422" y="1"/>
                    <a:pt x="14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4518900" y="1885400"/>
              <a:ext cx="95925" cy="626875"/>
            </a:xfrm>
            <a:custGeom>
              <a:avLst/>
              <a:gdLst/>
              <a:ahLst/>
              <a:cxnLst/>
              <a:rect l="l" t="t" r="r" b="b"/>
              <a:pathLst>
                <a:path w="3837" h="25075" extrusionOk="0">
                  <a:moveTo>
                    <a:pt x="2343" y="0"/>
                  </a:moveTo>
                  <a:cubicBezTo>
                    <a:pt x="2273" y="0"/>
                    <a:pt x="2199" y="8"/>
                    <a:pt x="2125" y="22"/>
                  </a:cubicBezTo>
                  <a:cubicBezTo>
                    <a:pt x="1830" y="52"/>
                    <a:pt x="1506" y="81"/>
                    <a:pt x="1328" y="317"/>
                  </a:cubicBezTo>
                  <a:cubicBezTo>
                    <a:pt x="1240" y="406"/>
                    <a:pt x="1181" y="524"/>
                    <a:pt x="1151" y="642"/>
                  </a:cubicBezTo>
                  <a:cubicBezTo>
                    <a:pt x="945" y="1114"/>
                    <a:pt x="738" y="1586"/>
                    <a:pt x="532" y="2088"/>
                  </a:cubicBezTo>
                  <a:cubicBezTo>
                    <a:pt x="709" y="2353"/>
                    <a:pt x="886" y="2589"/>
                    <a:pt x="1092" y="2855"/>
                  </a:cubicBezTo>
                  <a:cubicBezTo>
                    <a:pt x="1210" y="3062"/>
                    <a:pt x="1447" y="3298"/>
                    <a:pt x="1447" y="3534"/>
                  </a:cubicBezTo>
                  <a:cubicBezTo>
                    <a:pt x="1565" y="5009"/>
                    <a:pt x="1328" y="6484"/>
                    <a:pt x="1210" y="7930"/>
                  </a:cubicBezTo>
                  <a:cubicBezTo>
                    <a:pt x="1063" y="9524"/>
                    <a:pt x="945" y="11088"/>
                    <a:pt x="797" y="12651"/>
                  </a:cubicBezTo>
                  <a:cubicBezTo>
                    <a:pt x="561" y="15720"/>
                    <a:pt x="148" y="18789"/>
                    <a:pt x="60" y="21858"/>
                  </a:cubicBezTo>
                  <a:cubicBezTo>
                    <a:pt x="1" y="23009"/>
                    <a:pt x="620" y="24248"/>
                    <a:pt x="1417" y="25074"/>
                  </a:cubicBezTo>
                  <a:cubicBezTo>
                    <a:pt x="1447" y="25045"/>
                    <a:pt x="1476" y="25015"/>
                    <a:pt x="1535" y="24986"/>
                  </a:cubicBezTo>
                  <a:cubicBezTo>
                    <a:pt x="2214" y="24307"/>
                    <a:pt x="2804" y="23510"/>
                    <a:pt x="3424" y="22802"/>
                  </a:cubicBezTo>
                  <a:cubicBezTo>
                    <a:pt x="3512" y="22713"/>
                    <a:pt x="3601" y="22595"/>
                    <a:pt x="3630" y="22477"/>
                  </a:cubicBezTo>
                  <a:cubicBezTo>
                    <a:pt x="3689" y="22330"/>
                    <a:pt x="3689" y="22182"/>
                    <a:pt x="3689" y="22035"/>
                  </a:cubicBezTo>
                  <a:cubicBezTo>
                    <a:pt x="3630" y="20264"/>
                    <a:pt x="3512" y="18464"/>
                    <a:pt x="3394" y="16664"/>
                  </a:cubicBezTo>
                  <a:cubicBezTo>
                    <a:pt x="3246" y="14569"/>
                    <a:pt x="3099" y="12474"/>
                    <a:pt x="2981" y="10379"/>
                  </a:cubicBezTo>
                  <a:cubicBezTo>
                    <a:pt x="2922" y="9317"/>
                    <a:pt x="2863" y="8284"/>
                    <a:pt x="2863" y="7222"/>
                  </a:cubicBezTo>
                  <a:cubicBezTo>
                    <a:pt x="2833" y="6691"/>
                    <a:pt x="2833" y="6160"/>
                    <a:pt x="2833" y="5629"/>
                  </a:cubicBezTo>
                  <a:cubicBezTo>
                    <a:pt x="2833" y="5216"/>
                    <a:pt x="2833" y="4803"/>
                    <a:pt x="2804" y="4360"/>
                  </a:cubicBezTo>
                  <a:cubicBezTo>
                    <a:pt x="2804" y="4094"/>
                    <a:pt x="2715" y="3711"/>
                    <a:pt x="2892" y="3504"/>
                  </a:cubicBezTo>
                  <a:cubicBezTo>
                    <a:pt x="3217" y="3062"/>
                    <a:pt x="3453" y="2530"/>
                    <a:pt x="3748" y="2058"/>
                  </a:cubicBezTo>
                  <a:cubicBezTo>
                    <a:pt x="3778" y="1999"/>
                    <a:pt x="3807" y="1940"/>
                    <a:pt x="3837" y="1852"/>
                  </a:cubicBezTo>
                  <a:cubicBezTo>
                    <a:pt x="3601" y="1321"/>
                    <a:pt x="3335" y="731"/>
                    <a:pt x="2922" y="317"/>
                  </a:cubicBezTo>
                  <a:cubicBezTo>
                    <a:pt x="2833" y="199"/>
                    <a:pt x="2715" y="81"/>
                    <a:pt x="2538" y="22"/>
                  </a:cubicBezTo>
                  <a:cubicBezTo>
                    <a:pt x="2479" y="8"/>
                    <a:pt x="2413" y="0"/>
                    <a:pt x="2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4488650" y="1814850"/>
              <a:ext cx="260425" cy="184325"/>
            </a:xfrm>
            <a:custGeom>
              <a:avLst/>
              <a:gdLst/>
              <a:ahLst/>
              <a:cxnLst/>
              <a:rect l="l" t="t" r="r" b="b"/>
              <a:pathLst>
                <a:path w="10417" h="7373" extrusionOk="0">
                  <a:moveTo>
                    <a:pt x="8691" y="0"/>
                  </a:moveTo>
                  <a:cubicBezTo>
                    <a:pt x="8607" y="0"/>
                    <a:pt x="8525" y="30"/>
                    <a:pt x="8469" y="100"/>
                  </a:cubicBezTo>
                  <a:cubicBezTo>
                    <a:pt x="8351" y="248"/>
                    <a:pt x="8263" y="366"/>
                    <a:pt x="8174" y="484"/>
                  </a:cubicBezTo>
                  <a:cubicBezTo>
                    <a:pt x="7997" y="661"/>
                    <a:pt x="7820" y="838"/>
                    <a:pt x="7614" y="1015"/>
                  </a:cubicBezTo>
                  <a:cubicBezTo>
                    <a:pt x="6994" y="1576"/>
                    <a:pt x="6256" y="2018"/>
                    <a:pt x="5489" y="2343"/>
                  </a:cubicBezTo>
                  <a:cubicBezTo>
                    <a:pt x="4907" y="2601"/>
                    <a:pt x="4309" y="2829"/>
                    <a:pt x="3695" y="2829"/>
                  </a:cubicBezTo>
                  <a:cubicBezTo>
                    <a:pt x="3469" y="2829"/>
                    <a:pt x="3241" y="2798"/>
                    <a:pt x="3011" y="2726"/>
                  </a:cubicBezTo>
                  <a:cubicBezTo>
                    <a:pt x="2657" y="2638"/>
                    <a:pt x="2332" y="2490"/>
                    <a:pt x="2037" y="2313"/>
                  </a:cubicBezTo>
                  <a:cubicBezTo>
                    <a:pt x="1801" y="2195"/>
                    <a:pt x="1624" y="1989"/>
                    <a:pt x="1447" y="1782"/>
                  </a:cubicBezTo>
                  <a:cubicBezTo>
                    <a:pt x="1358" y="1694"/>
                    <a:pt x="1270" y="1487"/>
                    <a:pt x="1152" y="1487"/>
                  </a:cubicBezTo>
                  <a:cubicBezTo>
                    <a:pt x="975" y="1487"/>
                    <a:pt x="857" y="1576"/>
                    <a:pt x="768" y="1723"/>
                  </a:cubicBezTo>
                  <a:cubicBezTo>
                    <a:pt x="709" y="1782"/>
                    <a:pt x="650" y="1900"/>
                    <a:pt x="591" y="1959"/>
                  </a:cubicBezTo>
                  <a:cubicBezTo>
                    <a:pt x="414" y="2225"/>
                    <a:pt x="237" y="2431"/>
                    <a:pt x="60" y="2697"/>
                  </a:cubicBezTo>
                  <a:cubicBezTo>
                    <a:pt x="60" y="2726"/>
                    <a:pt x="30" y="2756"/>
                    <a:pt x="1" y="2785"/>
                  </a:cubicBezTo>
                  <a:cubicBezTo>
                    <a:pt x="178" y="4290"/>
                    <a:pt x="325" y="5825"/>
                    <a:pt x="621" y="7270"/>
                  </a:cubicBezTo>
                  <a:cubicBezTo>
                    <a:pt x="621" y="7270"/>
                    <a:pt x="621" y="7241"/>
                    <a:pt x="650" y="7241"/>
                  </a:cubicBezTo>
                  <a:cubicBezTo>
                    <a:pt x="1034" y="6621"/>
                    <a:pt x="1329" y="5943"/>
                    <a:pt x="1624" y="5293"/>
                  </a:cubicBezTo>
                  <a:cubicBezTo>
                    <a:pt x="1889" y="4762"/>
                    <a:pt x="2125" y="4231"/>
                    <a:pt x="2479" y="3730"/>
                  </a:cubicBezTo>
                  <a:cubicBezTo>
                    <a:pt x="2645" y="3493"/>
                    <a:pt x="2924" y="3010"/>
                    <a:pt x="3257" y="3010"/>
                  </a:cubicBezTo>
                  <a:cubicBezTo>
                    <a:pt x="3339" y="3010"/>
                    <a:pt x="3424" y="3040"/>
                    <a:pt x="3512" y="3110"/>
                  </a:cubicBezTo>
                  <a:cubicBezTo>
                    <a:pt x="3955" y="3435"/>
                    <a:pt x="4220" y="3966"/>
                    <a:pt x="4456" y="4408"/>
                  </a:cubicBezTo>
                  <a:cubicBezTo>
                    <a:pt x="4752" y="5057"/>
                    <a:pt x="5106" y="5677"/>
                    <a:pt x="5489" y="6297"/>
                  </a:cubicBezTo>
                  <a:cubicBezTo>
                    <a:pt x="5637" y="6503"/>
                    <a:pt x="5784" y="6739"/>
                    <a:pt x="5961" y="6946"/>
                  </a:cubicBezTo>
                  <a:cubicBezTo>
                    <a:pt x="6020" y="7064"/>
                    <a:pt x="6109" y="7211"/>
                    <a:pt x="6197" y="7300"/>
                  </a:cubicBezTo>
                  <a:cubicBezTo>
                    <a:pt x="6247" y="7349"/>
                    <a:pt x="6275" y="7373"/>
                    <a:pt x="6301" y="7373"/>
                  </a:cubicBezTo>
                  <a:cubicBezTo>
                    <a:pt x="6336" y="7373"/>
                    <a:pt x="6365" y="7327"/>
                    <a:pt x="6433" y="7241"/>
                  </a:cubicBezTo>
                  <a:cubicBezTo>
                    <a:pt x="7319" y="6002"/>
                    <a:pt x="8174" y="4762"/>
                    <a:pt x="9119" y="3523"/>
                  </a:cubicBezTo>
                  <a:cubicBezTo>
                    <a:pt x="9355" y="3198"/>
                    <a:pt x="9591" y="2874"/>
                    <a:pt x="9797" y="2549"/>
                  </a:cubicBezTo>
                  <a:cubicBezTo>
                    <a:pt x="9945" y="2343"/>
                    <a:pt x="10417" y="1812"/>
                    <a:pt x="10358" y="1546"/>
                  </a:cubicBezTo>
                  <a:cubicBezTo>
                    <a:pt x="10358" y="1546"/>
                    <a:pt x="10328" y="1487"/>
                    <a:pt x="10269" y="1428"/>
                  </a:cubicBezTo>
                  <a:lnTo>
                    <a:pt x="10240" y="1399"/>
                  </a:lnTo>
                  <a:cubicBezTo>
                    <a:pt x="10063" y="1221"/>
                    <a:pt x="9797" y="956"/>
                    <a:pt x="9532" y="720"/>
                  </a:cubicBezTo>
                  <a:cubicBezTo>
                    <a:pt x="9355" y="513"/>
                    <a:pt x="9148" y="277"/>
                    <a:pt x="8942" y="100"/>
                  </a:cubicBezTo>
                  <a:cubicBezTo>
                    <a:pt x="8879" y="38"/>
                    <a:pt x="8784" y="0"/>
                    <a:pt x="8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4366950" y="2671075"/>
              <a:ext cx="506075" cy="117125"/>
            </a:xfrm>
            <a:custGeom>
              <a:avLst/>
              <a:gdLst/>
              <a:ahLst/>
              <a:cxnLst/>
              <a:rect l="l" t="t" r="r" b="b"/>
              <a:pathLst>
                <a:path w="20243" h="4685" extrusionOk="0">
                  <a:moveTo>
                    <a:pt x="19302" y="1"/>
                  </a:moveTo>
                  <a:cubicBezTo>
                    <a:pt x="19223" y="1"/>
                    <a:pt x="19141" y="11"/>
                    <a:pt x="19062" y="21"/>
                  </a:cubicBezTo>
                  <a:cubicBezTo>
                    <a:pt x="15172" y="512"/>
                    <a:pt x="10585" y="1577"/>
                    <a:pt x="6334" y="1577"/>
                  </a:cubicBezTo>
                  <a:cubicBezTo>
                    <a:pt x="4716" y="1577"/>
                    <a:pt x="3146" y="1422"/>
                    <a:pt x="1682" y="1024"/>
                  </a:cubicBezTo>
                  <a:cubicBezTo>
                    <a:pt x="1502" y="975"/>
                    <a:pt x="1340" y="952"/>
                    <a:pt x="1195" y="952"/>
                  </a:cubicBezTo>
                  <a:cubicBezTo>
                    <a:pt x="554" y="952"/>
                    <a:pt x="233" y="1396"/>
                    <a:pt x="89" y="1998"/>
                  </a:cubicBezTo>
                  <a:cubicBezTo>
                    <a:pt x="59" y="2145"/>
                    <a:pt x="59" y="2322"/>
                    <a:pt x="30" y="2470"/>
                  </a:cubicBezTo>
                  <a:cubicBezTo>
                    <a:pt x="30" y="2765"/>
                    <a:pt x="0" y="3060"/>
                    <a:pt x="89" y="3325"/>
                  </a:cubicBezTo>
                  <a:cubicBezTo>
                    <a:pt x="354" y="4152"/>
                    <a:pt x="1623" y="4211"/>
                    <a:pt x="2361" y="4358"/>
                  </a:cubicBezTo>
                  <a:cubicBezTo>
                    <a:pt x="3662" y="4590"/>
                    <a:pt x="4969" y="4685"/>
                    <a:pt x="6277" y="4685"/>
                  </a:cubicBezTo>
                  <a:cubicBezTo>
                    <a:pt x="10631" y="4685"/>
                    <a:pt x="15002" y="3634"/>
                    <a:pt x="19268" y="3089"/>
                  </a:cubicBezTo>
                  <a:cubicBezTo>
                    <a:pt x="20242" y="2942"/>
                    <a:pt x="20124" y="2293"/>
                    <a:pt x="20006" y="1526"/>
                  </a:cubicBezTo>
                  <a:cubicBezTo>
                    <a:pt x="19947" y="1201"/>
                    <a:pt x="19888" y="876"/>
                    <a:pt x="19829" y="552"/>
                  </a:cubicBezTo>
                  <a:cubicBezTo>
                    <a:pt x="19800" y="434"/>
                    <a:pt x="19770" y="316"/>
                    <a:pt x="19711" y="198"/>
                  </a:cubicBezTo>
                  <a:cubicBezTo>
                    <a:pt x="19613" y="40"/>
                    <a:pt x="19462" y="1"/>
                    <a:pt x="19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4244475" y="1857075"/>
              <a:ext cx="270775" cy="1499250"/>
            </a:xfrm>
            <a:custGeom>
              <a:avLst/>
              <a:gdLst/>
              <a:ahLst/>
              <a:cxnLst/>
              <a:rect l="l" t="t" r="r" b="b"/>
              <a:pathLst>
                <a:path w="10831" h="59970" extrusionOk="0">
                  <a:moveTo>
                    <a:pt x="10426" y="1"/>
                  </a:moveTo>
                  <a:cubicBezTo>
                    <a:pt x="10314" y="1"/>
                    <a:pt x="10052" y="340"/>
                    <a:pt x="10004" y="388"/>
                  </a:cubicBezTo>
                  <a:cubicBezTo>
                    <a:pt x="9709" y="654"/>
                    <a:pt x="9443" y="919"/>
                    <a:pt x="9148" y="1155"/>
                  </a:cubicBezTo>
                  <a:cubicBezTo>
                    <a:pt x="8588" y="1627"/>
                    <a:pt x="7968" y="2100"/>
                    <a:pt x="7378" y="2542"/>
                  </a:cubicBezTo>
                  <a:cubicBezTo>
                    <a:pt x="6434" y="3309"/>
                    <a:pt x="5253" y="4136"/>
                    <a:pt x="4663" y="5198"/>
                  </a:cubicBezTo>
                  <a:cubicBezTo>
                    <a:pt x="4279" y="5877"/>
                    <a:pt x="3955" y="6585"/>
                    <a:pt x="3837" y="7381"/>
                  </a:cubicBezTo>
                  <a:cubicBezTo>
                    <a:pt x="3217" y="11188"/>
                    <a:pt x="3483" y="15112"/>
                    <a:pt x="3601" y="18978"/>
                  </a:cubicBezTo>
                  <a:cubicBezTo>
                    <a:pt x="3719" y="23050"/>
                    <a:pt x="4014" y="27269"/>
                    <a:pt x="3748" y="31371"/>
                  </a:cubicBezTo>
                  <a:cubicBezTo>
                    <a:pt x="3719" y="31991"/>
                    <a:pt x="3660" y="32581"/>
                    <a:pt x="3601" y="33171"/>
                  </a:cubicBezTo>
                  <a:cubicBezTo>
                    <a:pt x="3365" y="35502"/>
                    <a:pt x="2922" y="37833"/>
                    <a:pt x="2420" y="40164"/>
                  </a:cubicBezTo>
                  <a:cubicBezTo>
                    <a:pt x="2214" y="41108"/>
                    <a:pt x="2007" y="42082"/>
                    <a:pt x="1771" y="43056"/>
                  </a:cubicBezTo>
                  <a:cubicBezTo>
                    <a:pt x="1034" y="46036"/>
                    <a:pt x="1" y="49105"/>
                    <a:pt x="178" y="52233"/>
                  </a:cubicBezTo>
                  <a:cubicBezTo>
                    <a:pt x="296" y="54269"/>
                    <a:pt x="1801" y="55921"/>
                    <a:pt x="3335" y="57131"/>
                  </a:cubicBezTo>
                  <a:cubicBezTo>
                    <a:pt x="4516" y="58075"/>
                    <a:pt x="5784" y="58960"/>
                    <a:pt x="7171" y="59521"/>
                  </a:cubicBezTo>
                  <a:cubicBezTo>
                    <a:pt x="7535" y="59657"/>
                    <a:pt x="8198" y="59970"/>
                    <a:pt x="8699" y="59970"/>
                  </a:cubicBezTo>
                  <a:cubicBezTo>
                    <a:pt x="8847" y="59970"/>
                    <a:pt x="8981" y="59942"/>
                    <a:pt x="9089" y="59875"/>
                  </a:cubicBezTo>
                  <a:cubicBezTo>
                    <a:pt x="8174" y="50698"/>
                    <a:pt x="8824" y="41167"/>
                    <a:pt x="9414" y="31991"/>
                  </a:cubicBezTo>
                  <a:cubicBezTo>
                    <a:pt x="9679" y="28243"/>
                    <a:pt x="9945" y="24525"/>
                    <a:pt x="10210" y="20778"/>
                  </a:cubicBezTo>
                  <a:cubicBezTo>
                    <a:pt x="10240" y="20158"/>
                    <a:pt x="10299" y="19509"/>
                    <a:pt x="10328" y="18889"/>
                  </a:cubicBezTo>
                  <a:cubicBezTo>
                    <a:pt x="10476" y="16558"/>
                    <a:pt x="10624" y="14227"/>
                    <a:pt x="10712" y="11896"/>
                  </a:cubicBezTo>
                  <a:cubicBezTo>
                    <a:pt x="10771" y="9890"/>
                    <a:pt x="10830" y="7883"/>
                    <a:pt x="10801" y="5847"/>
                  </a:cubicBezTo>
                  <a:lnTo>
                    <a:pt x="10801" y="3634"/>
                  </a:lnTo>
                  <a:cubicBezTo>
                    <a:pt x="10771" y="2985"/>
                    <a:pt x="10742" y="2365"/>
                    <a:pt x="10683" y="1716"/>
                  </a:cubicBezTo>
                  <a:cubicBezTo>
                    <a:pt x="10624" y="1155"/>
                    <a:pt x="10594" y="595"/>
                    <a:pt x="10476" y="64"/>
                  </a:cubicBezTo>
                  <a:cubicBezTo>
                    <a:pt x="10470" y="19"/>
                    <a:pt x="10452" y="1"/>
                    <a:pt x="10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4614800" y="1818400"/>
              <a:ext cx="358550" cy="1539425"/>
            </a:xfrm>
            <a:custGeom>
              <a:avLst/>
              <a:gdLst/>
              <a:ahLst/>
              <a:cxnLst/>
              <a:rect l="l" t="t" r="r" b="b"/>
              <a:pathLst>
                <a:path w="14342" h="61577" extrusionOk="0">
                  <a:moveTo>
                    <a:pt x="4116" y="0"/>
                  </a:moveTo>
                  <a:cubicBezTo>
                    <a:pt x="4063" y="0"/>
                    <a:pt x="4009" y="22"/>
                    <a:pt x="3955" y="76"/>
                  </a:cubicBezTo>
                  <a:cubicBezTo>
                    <a:pt x="3837" y="253"/>
                    <a:pt x="3807" y="460"/>
                    <a:pt x="3719" y="637"/>
                  </a:cubicBezTo>
                  <a:cubicBezTo>
                    <a:pt x="2833" y="2909"/>
                    <a:pt x="1771" y="5122"/>
                    <a:pt x="1092" y="7483"/>
                  </a:cubicBezTo>
                  <a:cubicBezTo>
                    <a:pt x="414" y="9755"/>
                    <a:pt x="443" y="12440"/>
                    <a:pt x="355" y="14800"/>
                  </a:cubicBezTo>
                  <a:cubicBezTo>
                    <a:pt x="60" y="21823"/>
                    <a:pt x="30" y="28875"/>
                    <a:pt x="89" y="35928"/>
                  </a:cubicBezTo>
                  <a:cubicBezTo>
                    <a:pt x="89" y="40000"/>
                    <a:pt x="237" y="44190"/>
                    <a:pt x="266" y="48321"/>
                  </a:cubicBezTo>
                  <a:cubicBezTo>
                    <a:pt x="266" y="52422"/>
                    <a:pt x="1" y="56494"/>
                    <a:pt x="119" y="60596"/>
                  </a:cubicBezTo>
                  <a:cubicBezTo>
                    <a:pt x="148" y="61127"/>
                    <a:pt x="502" y="61422"/>
                    <a:pt x="886" y="61481"/>
                  </a:cubicBezTo>
                  <a:cubicBezTo>
                    <a:pt x="886" y="61481"/>
                    <a:pt x="886" y="61481"/>
                    <a:pt x="886" y="61510"/>
                  </a:cubicBezTo>
                  <a:lnTo>
                    <a:pt x="945" y="61510"/>
                  </a:lnTo>
                  <a:cubicBezTo>
                    <a:pt x="1475" y="61555"/>
                    <a:pt x="2002" y="61577"/>
                    <a:pt x="2525" y="61577"/>
                  </a:cubicBezTo>
                  <a:cubicBezTo>
                    <a:pt x="6890" y="61577"/>
                    <a:pt x="10968" y="60051"/>
                    <a:pt x="14341" y="57232"/>
                  </a:cubicBezTo>
                  <a:cubicBezTo>
                    <a:pt x="13869" y="54635"/>
                    <a:pt x="13545" y="52039"/>
                    <a:pt x="13072" y="49442"/>
                  </a:cubicBezTo>
                  <a:cubicBezTo>
                    <a:pt x="13013" y="49088"/>
                    <a:pt x="12954" y="48734"/>
                    <a:pt x="12895" y="48409"/>
                  </a:cubicBezTo>
                  <a:cubicBezTo>
                    <a:pt x="11863" y="42980"/>
                    <a:pt x="11745" y="37432"/>
                    <a:pt x="11686" y="31915"/>
                  </a:cubicBezTo>
                  <a:cubicBezTo>
                    <a:pt x="11686" y="31738"/>
                    <a:pt x="11686" y="31561"/>
                    <a:pt x="11686" y="31413"/>
                  </a:cubicBezTo>
                  <a:cubicBezTo>
                    <a:pt x="11656" y="28993"/>
                    <a:pt x="11686" y="26544"/>
                    <a:pt x="11715" y="24125"/>
                  </a:cubicBezTo>
                  <a:cubicBezTo>
                    <a:pt x="11745" y="23033"/>
                    <a:pt x="11745" y="21971"/>
                    <a:pt x="11774" y="20879"/>
                  </a:cubicBezTo>
                  <a:cubicBezTo>
                    <a:pt x="11804" y="18459"/>
                    <a:pt x="11863" y="16040"/>
                    <a:pt x="11892" y="13650"/>
                  </a:cubicBezTo>
                  <a:cubicBezTo>
                    <a:pt x="11892" y="12351"/>
                    <a:pt x="12040" y="10994"/>
                    <a:pt x="12128" y="9666"/>
                  </a:cubicBezTo>
                  <a:cubicBezTo>
                    <a:pt x="12217" y="8073"/>
                    <a:pt x="12276" y="6479"/>
                    <a:pt x="12010" y="4974"/>
                  </a:cubicBezTo>
                  <a:cubicBezTo>
                    <a:pt x="11833" y="4030"/>
                    <a:pt x="11272" y="3322"/>
                    <a:pt x="10564" y="2791"/>
                  </a:cubicBezTo>
                  <a:cubicBezTo>
                    <a:pt x="9797" y="2230"/>
                    <a:pt x="8853" y="1847"/>
                    <a:pt x="7968" y="1552"/>
                  </a:cubicBezTo>
                  <a:cubicBezTo>
                    <a:pt x="7407" y="1375"/>
                    <a:pt x="6817" y="1197"/>
                    <a:pt x="6256" y="1050"/>
                  </a:cubicBezTo>
                  <a:cubicBezTo>
                    <a:pt x="6020" y="961"/>
                    <a:pt x="5755" y="873"/>
                    <a:pt x="5489" y="784"/>
                  </a:cubicBezTo>
                  <a:cubicBezTo>
                    <a:pt x="5105" y="666"/>
                    <a:pt x="4781" y="637"/>
                    <a:pt x="4515" y="283"/>
                  </a:cubicBezTo>
                  <a:cubicBezTo>
                    <a:pt x="4406" y="174"/>
                    <a:pt x="4265" y="0"/>
                    <a:pt x="4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4321950" y="2661250"/>
              <a:ext cx="113625" cy="235350"/>
            </a:xfrm>
            <a:custGeom>
              <a:avLst/>
              <a:gdLst/>
              <a:ahLst/>
              <a:cxnLst/>
              <a:rect l="l" t="t" r="r" b="b"/>
              <a:pathLst>
                <a:path w="4545" h="9414" extrusionOk="0">
                  <a:moveTo>
                    <a:pt x="885" y="1"/>
                  </a:moveTo>
                  <a:cubicBezTo>
                    <a:pt x="885" y="2568"/>
                    <a:pt x="561" y="5135"/>
                    <a:pt x="0" y="7672"/>
                  </a:cubicBezTo>
                  <a:cubicBezTo>
                    <a:pt x="590" y="8233"/>
                    <a:pt x="1180" y="8823"/>
                    <a:pt x="1741" y="9413"/>
                  </a:cubicBezTo>
                  <a:cubicBezTo>
                    <a:pt x="1800" y="9384"/>
                    <a:pt x="1859" y="9354"/>
                    <a:pt x="1889" y="9325"/>
                  </a:cubicBezTo>
                  <a:cubicBezTo>
                    <a:pt x="2302" y="9118"/>
                    <a:pt x="2685" y="8912"/>
                    <a:pt x="3069" y="8676"/>
                  </a:cubicBezTo>
                  <a:cubicBezTo>
                    <a:pt x="3512" y="8410"/>
                    <a:pt x="3836" y="8292"/>
                    <a:pt x="4013" y="7938"/>
                  </a:cubicBezTo>
                  <a:cubicBezTo>
                    <a:pt x="4072" y="7790"/>
                    <a:pt x="4131" y="7613"/>
                    <a:pt x="4161" y="7348"/>
                  </a:cubicBezTo>
                  <a:cubicBezTo>
                    <a:pt x="4220" y="6256"/>
                    <a:pt x="4308" y="5135"/>
                    <a:pt x="4367" y="4014"/>
                  </a:cubicBezTo>
                  <a:cubicBezTo>
                    <a:pt x="4456" y="2833"/>
                    <a:pt x="4367" y="1535"/>
                    <a:pt x="4544" y="296"/>
                  </a:cubicBezTo>
                  <a:lnTo>
                    <a:pt x="4544" y="296"/>
                  </a:lnTo>
                  <a:cubicBezTo>
                    <a:pt x="4248" y="317"/>
                    <a:pt x="3950" y="328"/>
                    <a:pt x="3651" y="328"/>
                  </a:cubicBezTo>
                  <a:cubicBezTo>
                    <a:pt x="2729" y="328"/>
                    <a:pt x="1799" y="223"/>
                    <a:pt x="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4427425" y="2060775"/>
              <a:ext cx="87075" cy="87075"/>
            </a:xfrm>
            <a:custGeom>
              <a:avLst/>
              <a:gdLst/>
              <a:ahLst/>
              <a:cxnLst/>
              <a:rect l="l" t="t" r="r" b="b"/>
              <a:pathLst>
                <a:path w="3483" h="3483" extrusionOk="0">
                  <a:moveTo>
                    <a:pt x="1742" y="1"/>
                  </a:moveTo>
                  <a:cubicBezTo>
                    <a:pt x="768" y="1"/>
                    <a:pt x="1" y="768"/>
                    <a:pt x="1" y="1742"/>
                  </a:cubicBezTo>
                  <a:cubicBezTo>
                    <a:pt x="1" y="2686"/>
                    <a:pt x="768" y="3482"/>
                    <a:pt x="1742" y="3482"/>
                  </a:cubicBezTo>
                  <a:cubicBezTo>
                    <a:pt x="2686" y="3482"/>
                    <a:pt x="3483" y="2686"/>
                    <a:pt x="3483" y="1742"/>
                  </a:cubicBezTo>
                  <a:cubicBezTo>
                    <a:pt x="3483" y="768"/>
                    <a:pt x="2686" y="1"/>
                    <a:pt x="1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4693000" y="2421500"/>
              <a:ext cx="214700" cy="328850"/>
            </a:xfrm>
            <a:custGeom>
              <a:avLst/>
              <a:gdLst/>
              <a:ahLst/>
              <a:cxnLst/>
              <a:rect l="l" t="t" r="r" b="b"/>
              <a:pathLst>
                <a:path w="8588" h="13154" extrusionOk="0">
                  <a:moveTo>
                    <a:pt x="8587" y="1"/>
                  </a:moveTo>
                  <a:lnTo>
                    <a:pt x="8587" y="1"/>
                  </a:lnTo>
                  <a:cubicBezTo>
                    <a:pt x="6256" y="1063"/>
                    <a:pt x="4013" y="2332"/>
                    <a:pt x="2154" y="4073"/>
                  </a:cubicBezTo>
                  <a:cubicBezTo>
                    <a:pt x="1623" y="4545"/>
                    <a:pt x="1122" y="5164"/>
                    <a:pt x="1210" y="5873"/>
                  </a:cubicBezTo>
                  <a:cubicBezTo>
                    <a:pt x="1269" y="6227"/>
                    <a:pt x="1476" y="6551"/>
                    <a:pt x="1535" y="6905"/>
                  </a:cubicBezTo>
                  <a:cubicBezTo>
                    <a:pt x="1623" y="7318"/>
                    <a:pt x="1505" y="7761"/>
                    <a:pt x="1358" y="8145"/>
                  </a:cubicBezTo>
                  <a:cubicBezTo>
                    <a:pt x="1122" y="8764"/>
                    <a:pt x="827" y="9325"/>
                    <a:pt x="502" y="9856"/>
                  </a:cubicBezTo>
                  <a:cubicBezTo>
                    <a:pt x="384" y="10033"/>
                    <a:pt x="0" y="10387"/>
                    <a:pt x="59" y="10594"/>
                  </a:cubicBezTo>
                  <a:cubicBezTo>
                    <a:pt x="118" y="10830"/>
                    <a:pt x="561" y="10948"/>
                    <a:pt x="679" y="11154"/>
                  </a:cubicBezTo>
                  <a:cubicBezTo>
                    <a:pt x="797" y="11302"/>
                    <a:pt x="797" y="11509"/>
                    <a:pt x="856" y="11686"/>
                  </a:cubicBezTo>
                  <a:cubicBezTo>
                    <a:pt x="1004" y="12158"/>
                    <a:pt x="1417" y="12482"/>
                    <a:pt x="1859" y="12689"/>
                  </a:cubicBezTo>
                  <a:cubicBezTo>
                    <a:pt x="2272" y="12866"/>
                    <a:pt x="2774" y="12954"/>
                    <a:pt x="3246" y="13013"/>
                  </a:cubicBezTo>
                  <a:cubicBezTo>
                    <a:pt x="3541" y="13072"/>
                    <a:pt x="3866" y="13102"/>
                    <a:pt x="4161" y="13131"/>
                  </a:cubicBezTo>
                  <a:cubicBezTo>
                    <a:pt x="4190" y="13146"/>
                    <a:pt x="4220" y="13154"/>
                    <a:pt x="4249" y="13154"/>
                  </a:cubicBezTo>
                  <a:cubicBezTo>
                    <a:pt x="4279" y="13154"/>
                    <a:pt x="4308" y="13146"/>
                    <a:pt x="4338" y="13131"/>
                  </a:cubicBezTo>
                  <a:cubicBezTo>
                    <a:pt x="4427" y="13131"/>
                    <a:pt x="4486" y="13043"/>
                    <a:pt x="4545" y="12984"/>
                  </a:cubicBezTo>
                  <a:cubicBezTo>
                    <a:pt x="4869" y="12571"/>
                    <a:pt x="5223" y="12158"/>
                    <a:pt x="5518" y="11715"/>
                  </a:cubicBezTo>
                  <a:cubicBezTo>
                    <a:pt x="5902" y="11095"/>
                    <a:pt x="6197" y="10417"/>
                    <a:pt x="6610" y="9827"/>
                  </a:cubicBezTo>
                  <a:cubicBezTo>
                    <a:pt x="6964" y="9325"/>
                    <a:pt x="7407" y="8882"/>
                    <a:pt x="7849" y="8440"/>
                  </a:cubicBezTo>
                  <a:cubicBezTo>
                    <a:pt x="8085" y="8233"/>
                    <a:pt x="8322" y="7997"/>
                    <a:pt x="8558" y="7791"/>
                  </a:cubicBezTo>
                  <a:cubicBezTo>
                    <a:pt x="8558" y="7614"/>
                    <a:pt x="8558" y="7437"/>
                    <a:pt x="8558" y="7289"/>
                  </a:cubicBezTo>
                  <a:cubicBezTo>
                    <a:pt x="8528" y="4869"/>
                    <a:pt x="8558" y="2420"/>
                    <a:pt x="8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4774150" y="1888900"/>
              <a:ext cx="147550" cy="451475"/>
            </a:xfrm>
            <a:custGeom>
              <a:avLst/>
              <a:gdLst/>
              <a:ahLst/>
              <a:cxnLst/>
              <a:rect l="l" t="t" r="r" b="b"/>
              <a:pathLst>
                <a:path w="5902" h="18059" extrusionOk="0">
                  <a:moveTo>
                    <a:pt x="4190" y="0"/>
                  </a:moveTo>
                  <a:cubicBezTo>
                    <a:pt x="2921" y="473"/>
                    <a:pt x="1859" y="1505"/>
                    <a:pt x="1181" y="2656"/>
                  </a:cubicBezTo>
                  <a:cubicBezTo>
                    <a:pt x="0" y="4692"/>
                    <a:pt x="207" y="7318"/>
                    <a:pt x="738" y="9502"/>
                  </a:cubicBezTo>
                  <a:cubicBezTo>
                    <a:pt x="1505" y="12718"/>
                    <a:pt x="3453" y="15374"/>
                    <a:pt x="5400" y="18059"/>
                  </a:cubicBezTo>
                  <a:cubicBezTo>
                    <a:pt x="5430" y="15639"/>
                    <a:pt x="5489" y="13220"/>
                    <a:pt x="5518" y="10830"/>
                  </a:cubicBezTo>
                  <a:cubicBezTo>
                    <a:pt x="5518" y="9531"/>
                    <a:pt x="5666" y="8174"/>
                    <a:pt x="5754" y="6846"/>
                  </a:cubicBezTo>
                  <a:cubicBezTo>
                    <a:pt x="5843" y="5253"/>
                    <a:pt x="5902" y="3659"/>
                    <a:pt x="5636" y="2154"/>
                  </a:cubicBezTo>
                  <a:cubicBezTo>
                    <a:pt x="5459" y="1210"/>
                    <a:pt x="4898" y="502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4685625" y="2518875"/>
              <a:ext cx="192550" cy="311950"/>
            </a:xfrm>
            <a:custGeom>
              <a:avLst/>
              <a:gdLst/>
              <a:ahLst/>
              <a:cxnLst/>
              <a:rect l="l" t="t" r="r" b="b"/>
              <a:pathLst>
                <a:path w="7702" h="12478" extrusionOk="0">
                  <a:moveTo>
                    <a:pt x="5017" y="1"/>
                  </a:moveTo>
                  <a:cubicBezTo>
                    <a:pt x="5017" y="30"/>
                    <a:pt x="4987" y="30"/>
                    <a:pt x="4987" y="60"/>
                  </a:cubicBezTo>
                  <a:cubicBezTo>
                    <a:pt x="4515" y="473"/>
                    <a:pt x="4131" y="915"/>
                    <a:pt x="3777" y="1417"/>
                  </a:cubicBezTo>
                  <a:cubicBezTo>
                    <a:pt x="3600" y="1653"/>
                    <a:pt x="3453" y="1889"/>
                    <a:pt x="3305" y="2096"/>
                  </a:cubicBezTo>
                  <a:cubicBezTo>
                    <a:pt x="3010" y="2597"/>
                    <a:pt x="2833" y="3158"/>
                    <a:pt x="2626" y="3689"/>
                  </a:cubicBezTo>
                  <a:cubicBezTo>
                    <a:pt x="2508" y="3984"/>
                    <a:pt x="2390" y="4250"/>
                    <a:pt x="2243" y="4545"/>
                  </a:cubicBezTo>
                  <a:cubicBezTo>
                    <a:pt x="1889" y="5194"/>
                    <a:pt x="1328" y="5666"/>
                    <a:pt x="974" y="6315"/>
                  </a:cubicBezTo>
                  <a:cubicBezTo>
                    <a:pt x="0" y="8027"/>
                    <a:pt x="413" y="10122"/>
                    <a:pt x="827" y="12010"/>
                  </a:cubicBezTo>
                  <a:cubicBezTo>
                    <a:pt x="877" y="12212"/>
                    <a:pt x="1013" y="12478"/>
                    <a:pt x="1199" y="12478"/>
                  </a:cubicBezTo>
                  <a:cubicBezTo>
                    <a:pt x="1231" y="12478"/>
                    <a:pt x="1264" y="12470"/>
                    <a:pt x="1299" y="12453"/>
                  </a:cubicBezTo>
                  <a:cubicBezTo>
                    <a:pt x="1387" y="12423"/>
                    <a:pt x="1446" y="12305"/>
                    <a:pt x="1476" y="12187"/>
                  </a:cubicBezTo>
                  <a:cubicBezTo>
                    <a:pt x="1682" y="11538"/>
                    <a:pt x="1800" y="10859"/>
                    <a:pt x="1977" y="10210"/>
                  </a:cubicBezTo>
                  <a:cubicBezTo>
                    <a:pt x="2184" y="9561"/>
                    <a:pt x="2361" y="9030"/>
                    <a:pt x="2892" y="8587"/>
                  </a:cubicBezTo>
                  <a:cubicBezTo>
                    <a:pt x="3217" y="8351"/>
                    <a:pt x="3571" y="8145"/>
                    <a:pt x="3895" y="7850"/>
                  </a:cubicBezTo>
                  <a:cubicBezTo>
                    <a:pt x="4190" y="7584"/>
                    <a:pt x="4485" y="7200"/>
                    <a:pt x="4692" y="6758"/>
                  </a:cubicBezTo>
                  <a:cubicBezTo>
                    <a:pt x="4928" y="6315"/>
                    <a:pt x="5076" y="5784"/>
                    <a:pt x="5076" y="5341"/>
                  </a:cubicBezTo>
                  <a:cubicBezTo>
                    <a:pt x="5105" y="4545"/>
                    <a:pt x="5400" y="4073"/>
                    <a:pt x="5902" y="3571"/>
                  </a:cubicBezTo>
                  <a:cubicBezTo>
                    <a:pt x="5990" y="3483"/>
                    <a:pt x="6079" y="3394"/>
                    <a:pt x="6138" y="3335"/>
                  </a:cubicBezTo>
                  <a:cubicBezTo>
                    <a:pt x="6699" y="2804"/>
                    <a:pt x="7141" y="2184"/>
                    <a:pt x="7702" y="1683"/>
                  </a:cubicBezTo>
                  <a:cubicBezTo>
                    <a:pt x="7171" y="1269"/>
                    <a:pt x="6610" y="886"/>
                    <a:pt x="6020" y="532"/>
                  </a:cubicBezTo>
                  <a:cubicBezTo>
                    <a:pt x="5695" y="355"/>
                    <a:pt x="5371" y="178"/>
                    <a:pt x="5017" y="1"/>
                  </a:cubicBezTo>
                  <a:close/>
                </a:path>
              </a:pathLst>
            </a:custGeom>
            <a:solidFill>
              <a:srgbClr val="924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4678975" y="2100600"/>
              <a:ext cx="124700" cy="29550"/>
            </a:xfrm>
            <a:custGeom>
              <a:avLst/>
              <a:gdLst/>
              <a:ahLst/>
              <a:cxnLst/>
              <a:rect l="l" t="t" r="r" b="b"/>
              <a:pathLst>
                <a:path w="4988" h="1182" extrusionOk="0">
                  <a:moveTo>
                    <a:pt x="60" y="1"/>
                  </a:moveTo>
                  <a:cubicBezTo>
                    <a:pt x="30" y="1"/>
                    <a:pt x="1" y="30"/>
                    <a:pt x="1" y="60"/>
                  </a:cubicBezTo>
                  <a:lnTo>
                    <a:pt x="1" y="1122"/>
                  </a:lnTo>
                  <a:cubicBezTo>
                    <a:pt x="1" y="1152"/>
                    <a:pt x="30" y="1181"/>
                    <a:pt x="60" y="1181"/>
                  </a:cubicBezTo>
                  <a:lnTo>
                    <a:pt x="4929" y="1181"/>
                  </a:lnTo>
                  <a:cubicBezTo>
                    <a:pt x="4958" y="1181"/>
                    <a:pt x="4988" y="1152"/>
                    <a:pt x="4988" y="1122"/>
                  </a:cubicBezTo>
                  <a:lnTo>
                    <a:pt x="4988" y="60"/>
                  </a:lnTo>
                  <a:cubicBezTo>
                    <a:pt x="4988" y="30"/>
                    <a:pt x="4958" y="1"/>
                    <a:pt x="4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4739475" y="1885425"/>
              <a:ext cx="370350" cy="788550"/>
            </a:xfrm>
            <a:custGeom>
              <a:avLst/>
              <a:gdLst/>
              <a:ahLst/>
              <a:cxnLst/>
              <a:rect l="l" t="t" r="r" b="b"/>
              <a:pathLst>
                <a:path w="14814" h="31542" extrusionOk="0">
                  <a:moveTo>
                    <a:pt x="5251" y="1"/>
                  </a:moveTo>
                  <a:cubicBezTo>
                    <a:pt x="4372" y="1"/>
                    <a:pt x="3508" y="435"/>
                    <a:pt x="2922" y="1172"/>
                  </a:cubicBezTo>
                  <a:cubicBezTo>
                    <a:pt x="1122" y="3503"/>
                    <a:pt x="2597" y="8136"/>
                    <a:pt x="3453" y="10585"/>
                  </a:cubicBezTo>
                  <a:cubicBezTo>
                    <a:pt x="4013" y="12208"/>
                    <a:pt x="4722" y="13772"/>
                    <a:pt x="5459" y="15336"/>
                  </a:cubicBezTo>
                  <a:cubicBezTo>
                    <a:pt x="5666" y="15778"/>
                    <a:pt x="7790" y="19644"/>
                    <a:pt x="7584" y="19880"/>
                  </a:cubicBezTo>
                  <a:cubicBezTo>
                    <a:pt x="7200" y="20263"/>
                    <a:pt x="6876" y="20588"/>
                    <a:pt x="6787" y="20676"/>
                  </a:cubicBezTo>
                  <a:cubicBezTo>
                    <a:pt x="6079" y="21473"/>
                    <a:pt x="5341" y="22240"/>
                    <a:pt x="4604" y="22978"/>
                  </a:cubicBezTo>
                  <a:cubicBezTo>
                    <a:pt x="3659" y="23952"/>
                    <a:pt x="2686" y="24867"/>
                    <a:pt x="1682" y="25781"/>
                  </a:cubicBezTo>
                  <a:cubicBezTo>
                    <a:pt x="1269" y="26135"/>
                    <a:pt x="827" y="26489"/>
                    <a:pt x="413" y="26873"/>
                  </a:cubicBezTo>
                  <a:cubicBezTo>
                    <a:pt x="0" y="27286"/>
                    <a:pt x="30" y="27611"/>
                    <a:pt x="502" y="27935"/>
                  </a:cubicBezTo>
                  <a:cubicBezTo>
                    <a:pt x="1328" y="28496"/>
                    <a:pt x="2036" y="29175"/>
                    <a:pt x="2627" y="29971"/>
                  </a:cubicBezTo>
                  <a:cubicBezTo>
                    <a:pt x="2951" y="30414"/>
                    <a:pt x="3246" y="30886"/>
                    <a:pt x="3482" y="31417"/>
                  </a:cubicBezTo>
                  <a:cubicBezTo>
                    <a:pt x="3508" y="31468"/>
                    <a:pt x="3555" y="31541"/>
                    <a:pt x="3625" y="31541"/>
                  </a:cubicBezTo>
                  <a:cubicBezTo>
                    <a:pt x="3636" y="31541"/>
                    <a:pt x="3647" y="31539"/>
                    <a:pt x="3659" y="31535"/>
                  </a:cubicBezTo>
                  <a:cubicBezTo>
                    <a:pt x="3689" y="31535"/>
                    <a:pt x="3718" y="31506"/>
                    <a:pt x="3748" y="31506"/>
                  </a:cubicBezTo>
                  <a:cubicBezTo>
                    <a:pt x="4869" y="30561"/>
                    <a:pt x="5902" y="29588"/>
                    <a:pt x="7053" y="28702"/>
                  </a:cubicBezTo>
                  <a:cubicBezTo>
                    <a:pt x="8174" y="27817"/>
                    <a:pt x="9354" y="27021"/>
                    <a:pt x="10476" y="26135"/>
                  </a:cubicBezTo>
                  <a:cubicBezTo>
                    <a:pt x="12187" y="24778"/>
                    <a:pt x="14282" y="22919"/>
                    <a:pt x="14577" y="20588"/>
                  </a:cubicBezTo>
                  <a:cubicBezTo>
                    <a:pt x="14813" y="18759"/>
                    <a:pt x="14164" y="16723"/>
                    <a:pt x="13633" y="14982"/>
                  </a:cubicBezTo>
                  <a:cubicBezTo>
                    <a:pt x="13072" y="13123"/>
                    <a:pt x="12334" y="11323"/>
                    <a:pt x="11626" y="9493"/>
                  </a:cubicBezTo>
                  <a:cubicBezTo>
                    <a:pt x="10977" y="7870"/>
                    <a:pt x="10298" y="6247"/>
                    <a:pt x="9561" y="4684"/>
                  </a:cubicBezTo>
                  <a:cubicBezTo>
                    <a:pt x="8853" y="3208"/>
                    <a:pt x="8115" y="1349"/>
                    <a:pt x="6699" y="434"/>
                  </a:cubicBezTo>
                  <a:cubicBezTo>
                    <a:pt x="6242" y="137"/>
                    <a:pt x="574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4668650" y="2650175"/>
              <a:ext cx="216900" cy="263675"/>
            </a:xfrm>
            <a:custGeom>
              <a:avLst/>
              <a:gdLst/>
              <a:ahLst/>
              <a:cxnLst/>
              <a:rect l="l" t="t" r="r" b="b"/>
              <a:pathLst>
                <a:path w="8676" h="10547" extrusionOk="0">
                  <a:moveTo>
                    <a:pt x="7555" y="1"/>
                  </a:moveTo>
                  <a:cubicBezTo>
                    <a:pt x="6020" y="463"/>
                    <a:pt x="4358" y="763"/>
                    <a:pt x="2758" y="763"/>
                  </a:cubicBezTo>
                  <a:cubicBezTo>
                    <a:pt x="1804" y="763"/>
                    <a:pt x="871" y="657"/>
                    <a:pt x="1" y="414"/>
                  </a:cubicBezTo>
                  <a:lnTo>
                    <a:pt x="1" y="414"/>
                  </a:lnTo>
                  <a:cubicBezTo>
                    <a:pt x="178" y="1624"/>
                    <a:pt x="30" y="2893"/>
                    <a:pt x="89" y="4073"/>
                  </a:cubicBezTo>
                  <a:cubicBezTo>
                    <a:pt x="148" y="5165"/>
                    <a:pt x="207" y="6256"/>
                    <a:pt x="266" y="7348"/>
                  </a:cubicBezTo>
                  <a:cubicBezTo>
                    <a:pt x="266" y="7614"/>
                    <a:pt x="296" y="7791"/>
                    <a:pt x="384" y="7938"/>
                  </a:cubicBezTo>
                  <a:cubicBezTo>
                    <a:pt x="561" y="8263"/>
                    <a:pt x="915" y="8411"/>
                    <a:pt x="1388" y="8676"/>
                  </a:cubicBezTo>
                  <a:cubicBezTo>
                    <a:pt x="1801" y="8912"/>
                    <a:pt x="2243" y="9148"/>
                    <a:pt x="2656" y="9355"/>
                  </a:cubicBezTo>
                  <a:cubicBezTo>
                    <a:pt x="3335" y="9709"/>
                    <a:pt x="4220" y="10358"/>
                    <a:pt x="4987" y="10535"/>
                  </a:cubicBezTo>
                  <a:cubicBezTo>
                    <a:pt x="5016" y="10543"/>
                    <a:pt x="5046" y="10546"/>
                    <a:pt x="5078" y="10546"/>
                  </a:cubicBezTo>
                  <a:cubicBezTo>
                    <a:pt x="5658" y="10546"/>
                    <a:pt x="6658" y="9309"/>
                    <a:pt x="6994" y="9001"/>
                  </a:cubicBezTo>
                  <a:cubicBezTo>
                    <a:pt x="7466" y="8529"/>
                    <a:pt x="8027" y="8027"/>
                    <a:pt x="8381" y="7466"/>
                  </a:cubicBezTo>
                  <a:cubicBezTo>
                    <a:pt x="8676" y="7053"/>
                    <a:pt x="8351" y="6109"/>
                    <a:pt x="8292" y="5637"/>
                  </a:cubicBezTo>
                  <a:cubicBezTo>
                    <a:pt x="8204" y="4988"/>
                    <a:pt x="8115" y="4339"/>
                    <a:pt x="8056" y="3689"/>
                  </a:cubicBezTo>
                  <a:cubicBezTo>
                    <a:pt x="7879" y="2480"/>
                    <a:pt x="7702" y="1240"/>
                    <a:pt x="7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4672825" y="1806675"/>
              <a:ext cx="78475" cy="244525"/>
            </a:xfrm>
            <a:custGeom>
              <a:avLst/>
              <a:gdLst/>
              <a:ahLst/>
              <a:cxnLst/>
              <a:rect l="l" t="t" r="r" b="b"/>
              <a:pathLst>
                <a:path w="3139" h="9781" extrusionOk="0">
                  <a:moveTo>
                    <a:pt x="5" y="1"/>
                  </a:moveTo>
                  <a:cubicBezTo>
                    <a:pt x="1" y="1"/>
                    <a:pt x="1" y="4"/>
                    <a:pt x="11" y="14"/>
                  </a:cubicBezTo>
                  <a:cubicBezTo>
                    <a:pt x="11" y="44"/>
                    <a:pt x="40" y="103"/>
                    <a:pt x="70" y="132"/>
                  </a:cubicBezTo>
                  <a:cubicBezTo>
                    <a:pt x="158" y="250"/>
                    <a:pt x="188" y="398"/>
                    <a:pt x="247" y="516"/>
                  </a:cubicBezTo>
                  <a:cubicBezTo>
                    <a:pt x="335" y="663"/>
                    <a:pt x="453" y="781"/>
                    <a:pt x="571" y="899"/>
                  </a:cubicBezTo>
                  <a:cubicBezTo>
                    <a:pt x="837" y="1253"/>
                    <a:pt x="1043" y="1637"/>
                    <a:pt x="1221" y="2050"/>
                  </a:cubicBezTo>
                  <a:cubicBezTo>
                    <a:pt x="1309" y="2286"/>
                    <a:pt x="1398" y="2522"/>
                    <a:pt x="1457" y="2758"/>
                  </a:cubicBezTo>
                  <a:cubicBezTo>
                    <a:pt x="2165" y="4971"/>
                    <a:pt x="2607" y="7243"/>
                    <a:pt x="2784" y="9515"/>
                  </a:cubicBezTo>
                  <a:cubicBezTo>
                    <a:pt x="2784" y="9604"/>
                    <a:pt x="2814" y="9692"/>
                    <a:pt x="2814" y="9781"/>
                  </a:cubicBezTo>
                  <a:lnTo>
                    <a:pt x="3138" y="9781"/>
                  </a:lnTo>
                  <a:cubicBezTo>
                    <a:pt x="3138" y="9692"/>
                    <a:pt x="3138" y="9633"/>
                    <a:pt x="3138" y="9545"/>
                  </a:cubicBezTo>
                  <a:cubicBezTo>
                    <a:pt x="2961" y="7214"/>
                    <a:pt x="2519" y="4912"/>
                    <a:pt x="1781" y="2670"/>
                  </a:cubicBezTo>
                  <a:cubicBezTo>
                    <a:pt x="1781" y="2611"/>
                    <a:pt x="1752" y="2581"/>
                    <a:pt x="1752" y="2522"/>
                  </a:cubicBezTo>
                  <a:cubicBezTo>
                    <a:pt x="1663" y="2316"/>
                    <a:pt x="1604" y="2080"/>
                    <a:pt x="1486" y="1873"/>
                  </a:cubicBezTo>
                  <a:cubicBezTo>
                    <a:pt x="1427" y="1726"/>
                    <a:pt x="1398" y="1607"/>
                    <a:pt x="1339" y="1489"/>
                  </a:cubicBezTo>
                  <a:cubicBezTo>
                    <a:pt x="1221" y="1283"/>
                    <a:pt x="1102" y="1076"/>
                    <a:pt x="955" y="870"/>
                  </a:cubicBezTo>
                  <a:cubicBezTo>
                    <a:pt x="837" y="693"/>
                    <a:pt x="660" y="486"/>
                    <a:pt x="483" y="339"/>
                  </a:cubicBezTo>
                  <a:cubicBezTo>
                    <a:pt x="424" y="280"/>
                    <a:pt x="335" y="191"/>
                    <a:pt x="247" y="132"/>
                  </a:cubicBezTo>
                  <a:cubicBezTo>
                    <a:pt x="217" y="103"/>
                    <a:pt x="158" y="73"/>
                    <a:pt x="129" y="44"/>
                  </a:cubicBezTo>
                  <a:cubicBezTo>
                    <a:pt x="99" y="44"/>
                    <a:pt x="70" y="44"/>
                    <a:pt x="40" y="14"/>
                  </a:cubicBezTo>
                  <a:cubicBezTo>
                    <a:pt x="40" y="14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4749050" y="2044550"/>
              <a:ext cx="82650" cy="247150"/>
            </a:xfrm>
            <a:custGeom>
              <a:avLst/>
              <a:gdLst/>
              <a:ahLst/>
              <a:cxnLst/>
              <a:rect l="l" t="t" r="r" b="b"/>
              <a:pathLst>
                <a:path w="3306" h="9886" extrusionOk="0">
                  <a:moveTo>
                    <a:pt x="149" y="0"/>
                  </a:moveTo>
                  <a:cubicBezTo>
                    <a:pt x="60" y="0"/>
                    <a:pt x="1" y="59"/>
                    <a:pt x="1" y="148"/>
                  </a:cubicBezTo>
                  <a:cubicBezTo>
                    <a:pt x="1" y="207"/>
                    <a:pt x="60" y="266"/>
                    <a:pt x="119" y="266"/>
                  </a:cubicBezTo>
                  <a:lnTo>
                    <a:pt x="149" y="266"/>
                  </a:lnTo>
                  <a:cubicBezTo>
                    <a:pt x="1476" y="266"/>
                    <a:pt x="2362" y="1417"/>
                    <a:pt x="2716" y="2420"/>
                  </a:cubicBezTo>
                  <a:cubicBezTo>
                    <a:pt x="2804" y="2715"/>
                    <a:pt x="2893" y="3010"/>
                    <a:pt x="2952" y="3335"/>
                  </a:cubicBezTo>
                  <a:cubicBezTo>
                    <a:pt x="3040" y="3925"/>
                    <a:pt x="3040" y="4545"/>
                    <a:pt x="3040" y="5105"/>
                  </a:cubicBezTo>
                  <a:lnTo>
                    <a:pt x="3011" y="8085"/>
                  </a:lnTo>
                  <a:cubicBezTo>
                    <a:pt x="3011" y="8351"/>
                    <a:pt x="3011" y="8646"/>
                    <a:pt x="2952" y="8912"/>
                  </a:cubicBezTo>
                  <a:cubicBezTo>
                    <a:pt x="2863" y="9207"/>
                    <a:pt x="2657" y="9443"/>
                    <a:pt x="2421" y="9561"/>
                  </a:cubicBezTo>
                  <a:cubicBezTo>
                    <a:pt x="2327" y="9601"/>
                    <a:pt x="2228" y="9617"/>
                    <a:pt x="2123" y="9617"/>
                  </a:cubicBezTo>
                  <a:cubicBezTo>
                    <a:pt x="1995" y="9617"/>
                    <a:pt x="1858" y="9593"/>
                    <a:pt x="1712" y="9561"/>
                  </a:cubicBezTo>
                  <a:cubicBezTo>
                    <a:pt x="1594" y="9531"/>
                    <a:pt x="1476" y="9531"/>
                    <a:pt x="1329" y="9531"/>
                  </a:cubicBezTo>
                  <a:cubicBezTo>
                    <a:pt x="1240" y="9531"/>
                    <a:pt x="1211" y="9590"/>
                    <a:pt x="1181" y="9649"/>
                  </a:cubicBezTo>
                  <a:cubicBezTo>
                    <a:pt x="1181" y="9738"/>
                    <a:pt x="1240" y="9797"/>
                    <a:pt x="1329" y="9797"/>
                  </a:cubicBezTo>
                  <a:cubicBezTo>
                    <a:pt x="1447" y="9797"/>
                    <a:pt x="1565" y="9826"/>
                    <a:pt x="1683" y="9826"/>
                  </a:cubicBezTo>
                  <a:cubicBezTo>
                    <a:pt x="1830" y="9856"/>
                    <a:pt x="1978" y="9885"/>
                    <a:pt x="2126" y="9885"/>
                  </a:cubicBezTo>
                  <a:cubicBezTo>
                    <a:pt x="2244" y="9885"/>
                    <a:pt x="2391" y="9856"/>
                    <a:pt x="2539" y="9797"/>
                  </a:cubicBezTo>
                  <a:cubicBezTo>
                    <a:pt x="2834" y="9649"/>
                    <a:pt x="3099" y="9354"/>
                    <a:pt x="3188" y="8971"/>
                  </a:cubicBezTo>
                  <a:cubicBezTo>
                    <a:pt x="3276" y="8676"/>
                    <a:pt x="3276" y="8351"/>
                    <a:pt x="3276" y="8085"/>
                  </a:cubicBezTo>
                  <a:lnTo>
                    <a:pt x="3306" y="5105"/>
                  </a:lnTo>
                  <a:cubicBezTo>
                    <a:pt x="3306" y="4574"/>
                    <a:pt x="3306" y="3984"/>
                    <a:pt x="3217" y="3394"/>
                  </a:cubicBezTo>
                  <a:cubicBezTo>
                    <a:pt x="3158" y="3040"/>
                    <a:pt x="3099" y="2686"/>
                    <a:pt x="2952" y="2332"/>
                  </a:cubicBezTo>
                  <a:cubicBezTo>
                    <a:pt x="2568" y="1269"/>
                    <a:pt x="1624" y="0"/>
                    <a:pt x="14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4778575" y="2131600"/>
              <a:ext cx="53125" cy="160100"/>
            </a:xfrm>
            <a:custGeom>
              <a:avLst/>
              <a:gdLst/>
              <a:ahLst/>
              <a:cxnLst/>
              <a:rect l="l" t="t" r="r" b="b"/>
              <a:pathLst>
                <a:path w="2125" h="6404" extrusionOk="0">
                  <a:moveTo>
                    <a:pt x="1771" y="0"/>
                  </a:moveTo>
                  <a:cubicBezTo>
                    <a:pt x="1830" y="561"/>
                    <a:pt x="1859" y="1092"/>
                    <a:pt x="1859" y="1623"/>
                  </a:cubicBezTo>
                  <a:lnTo>
                    <a:pt x="1830" y="4603"/>
                  </a:lnTo>
                  <a:cubicBezTo>
                    <a:pt x="1830" y="4869"/>
                    <a:pt x="1830" y="5164"/>
                    <a:pt x="1771" y="5430"/>
                  </a:cubicBezTo>
                  <a:cubicBezTo>
                    <a:pt x="1682" y="5725"/>
                    <a:pt x="1476" y="5961"/>
                    <a:pt x="1240" y="6079"/>
                  </a:cubicBezTo>
                  <a:cubicBezTo>
                    <a:pt x="1146" y="6119"/>
                    <a:pt x="1047" y="6135"/>
                    <a:pt x="942" y="6135"/>
                  </a:cubicBezTo>
                  <a:cubicBezTo>
                    <a:pt x="814" y="6135"/>
                    <a:pt x="677" y="6111"/>
                    <a:pt x="531" y="6079"/>
                  </a:cubicBezTo>
                  <a:cubicBezTo>
                    <a:pt x="413" y="6049"/>
                    <a:pt x="295" y="6049"/>
                    <a:pt x="148" y="6049"/>
                  </a:cubicBezTo>
                  <a:cubicBezTo>
                    <a:pt x="59" y="6049"/>
                    <a:pt x="30" y="6108"/>
                    <a:pt x="0" y="6167"/>
                  </a:cubicBezTo>
                  <a:cubicBezTo>
                    <a:pt x="0" y="6256"/>
                    <a:pt x="59" y="6315"/>
                    <a:pt x="148" y="6315"/>
                  </a:cubicBezTo>
                  <a:cubicBezTo>
                    <a:pt x="266" y="6315"/>
                    <a:pt x="384" y="6344"/>
                    <a:pt x="502" y="6344"/>
                  </a:cubicBezTo>
                  <a:cubicBezTo>
                    <a:pt x="649" y="6374"/>
                    <a:pt x="797" y="6403"/>
                    <a:pt x="915" y="6403"/>
                  </a:cubicBezTo>
                  <a:cubicBezTo>
                    <a:pt x="1063" y="6403"/>
                    <a:pt x="1210" y="6374"/>
                    <a:pt x="1358" y="6315"/>
                  </a:cubicBezTo>
                  <a:cubicBezTo>
                    <a:pt x="1653" y="6167"/>
                    <a:pt x="1918" y="5872"/>
                    <a:pt x="2007" y="5489"/>
                  </a:cubicBezTo>
                  <a:cubicBezTo>
                    <a:pt x="2095" y="5194"/>
                    <a:pt x="2095" y="4869"/>
                    <a:pt x="2095" y="4603"/>
                  </a:cubicBezTo>
                  <a:lnTo>
                    <a:pt x="2125" y="1623"/>
                  </a:lnTo>
                  <a:cubicBezTo>
                    <a:pt x="2125" y="1122"/>
                    <a:pt x="2125" y="561"/>
                    <a:pt x="2036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4760875" y="2273600"/>
              <a:ext cx="40575" cy="21775"/>
            </a:xfrm>
            <a:custGeom>
              <a:avLst/>
              <a:gdLst/>
              <a:ahLst/>
              <a:cxnLst/>
              <a:rect l="l" t="t" r="r" b="b"/>
              <a:pathLst>
                <a:path w="1623" h="871" extrusionOk="0">
                  <a:moveTo>
                    <a:pt x="579" y="0"/>
                  </a:moveTo>
                  <a:cubicBezTo>
                    <a:pt x="443" y="0"/>
                    <a:pt x="310" y="45"/>
                    <a:pt x="207" y="163"/>
                  </a:cubicBezTo>
                  <a:cubicBezTo>
                    <a:pt x="0" y="458"/>
                    <a:pt x="266" y="841"/>
                    <a:pt x="590" y="871"/>
                  </a:cubicBezTo>
                  <a:cubicBezTo>
                    <a:pt x="856" y="871"/>
                    <a:pt x="1092" y="782"/>
                    <a:pt x="1328" y="694"/>
                  </a:cubicBezTo>
                  <a:cubicBezTo>
                    <a:pt x="1623" y="546"/>
                    <a:pt x="1357" y="340"/>
                    <a:pt x="1151" y="222"/>
                  </a:cubicBezTo>
                  <a:cubicBezTo>
                    <a:pt x="1092" y="163"/>
                    <a:pt x="1033" y="133"/>
                    <a:pt x="974" y="104"/>
                  </a:cubicBezTo>
                  <a:cubicBezTo>
                    <a:pt x="856" y="45"/>
                    <a:pt x="716" y="0"/>
                    <a:pt x="579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4664225" y="2044550"/>
              <a:ext cx="83375" cy="246400"/>
            </a:xfrm>
            <a:custGeom>
              <a:avLst/>
              <a:gdLst/>
              <a:ahLst/>
              <a:cxnLst/>
              <a:rect l="l" t="t" r="r" b="b"/>
              <a:pathLst>
                <a:path w="3335" h="9856" extrusionOk="0">
                  <a:moveTo>
                    <a:pt x="3187" y="0"/>
                  </a:moveTo>
                  <a:cubicBezTo>
                    <a:pt x="1712" y="0"/>
                    <a:pt x="738" y="1240"/>
                    <a:pt x="355" y="2302"/>
                  </a:cubicBezTo>
                  <a:cubicBezTo>
                    <a:pt x="237" y="2656"/>
                    <a:pt x="148" y="3040"/>
                    <a:pt x="89" y="3394"/>
                  </a:cubicBezTo>
                  <a:cubicBezTo>
                    <a:pt x="30" y="3984"/>
                    <a:pt x="1" y="4574"/>
                    <a:pt x="1" y="5105"/>
                  </a:cubicBezTo>
                  <a:lnTo>
                    <a:pt x="30" y="8085"/>
                  </a:lnTo>
                  <a:cubicBezTo>
                    <a:pt x="30" y="8351"/>
                    <a:pt x="1" y="8676"/>
                    <a:pt x="89" y="8971"/>
                  </a:cubicBezTo>
                  <a:cubicBezTo>
                    <a:pt x="207" y="9325"/>
                    <a:pt x="443" y="9649"/>
                    <a:pt x="738" y="9767"/>
                  </a:cubicBezTo>
                  <a:cubicBezTo>
                    <a:pt x="886" y="9856"/>
                    <a:pt x="1033" y="9856"/>
                    <a:pt x="1181" y="9856"/>
                  </a:cubicBezTo>
                  <a:cubicBezTo>
                    <a:pt x="1328" y="9856"/>
                    <a:pt x="1476" y="9856"/>
                    <a:pt x="1624" y="9826"/>
                  </a:cubicBezTo>
                  <a:cubicBezTo>
                    <a:pt x="1742" y="9797"/>
                    <a:pt x="1860" y="9797"/>
                    <a:pt x="1978" y="9797"/>
                  </a:cubicBezTo>
                  <a:cubicBezTo>
                    <a:pt x="2037" y="9797"/>
                    <a:pt x="2096" y="9738"/>
                    <a:pt x="2096" y="9649"/>
                  </a:cubicBezTo>
                  <a:cubicBezTo>
                    <a:pt x="2096" y="9590"/>
                    <a:pt x="2037" y="9531"/>
                    <a:pt x="1978" y="9531"/>
                  </a:cubicBezTo>
                  <a:lnTo>
                    <a:pt x="1948" y="9531"/>
                  </a:lnTo>
                  <a:cubicBezTo>
                    <a:pt x="1830" y="9531"/>
                    <a:pt x="1712" y="9531"/>
                    <a:pt x="1594" y="9561"/>
                  </a:cubicBezTo>
                  <a:cubicBezTo>
                    <a:pt x="1449" y="9577"/>
                    <a:pt x="1312" y="9602"/>
                    <a:pt x="1180" y="9602"/>
                  </a:cubicBezTo>
                  <a:cubicBezTo>
                    <a:pt x="1070" y="9602"/>
                    <a:pt x="963" y="9585"/>
                    <a:pt x="856" y="9531"/>
                  </a:cubicBezTo>
                  <a:cubicBezTo>
                    <a:pt x="650" y="9443"/>
                    <a:pt x="443" y="9177"/>
                    <a:pt x="355" y="8882"/>
                  </a:cubicBezTo>
                  <a:cubicBezTo>
                    <a:pt x="296" y="8646"/>
                    <a:pt x="296" y="8351"/>
                    <a:pt x="296" y="8085"/>
                  </a:cubicBezTo>
                  <a:lnTo>
                    <a:pt x="296" y="5105"/>
                  </a:lnTo>
                  <a:cubicBezTo>
                    <a:pt x="296" y="4515"/>
                    <a:pt x="296" y="3925"/>
                    <a:pt x="384" y="3305"/>
                  </a:cubicBezTo>
                  <a:cubicBezTo>
                    <a:pt x="414" y="3010"/>
                    <a:pt x="502" y="2715"/>
                    <a:pt x="620" y="2420"/>
                  </a:cubicBezTo>
                  <a:cubicBezTo>
                    <a:pt x="974" y="1417"/>
                    <a:pt x="1860" y="266"/>
                    <a:pt x="3187" y="266"/>
                  </a:cubicBezTo>
                  <a:cubicBezTo>
                    <a:pt x="3276" y="266"/>
                    <a:pt x="3335" y="207"/>
                    <a:pt x="3335" y="148"/>
                  </a:cubicBezTo>
                  <a:cubicBezTo>
                    <a:pt x="3335" y="59"/>
                    <a:pt x="3246" y="0"/>
                    <a:pt x="3187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4664225" y="2130850"/>
              <a:ext cx="52400" cy="160100"/>
            </a:xfrm>
            <a:custGeom>
              <a:avLst/>
              <a:gdLst/>
              <a:ahLst/>
              <a:cxnLst/>
              <a:rect l="l" t="t" r="r" b="b"/>
              <a:pathLst>
                <a:path w="2096" h="6404" extrusionOk="0">
                  <a:moveTo>
                    <a:pt x="89" y="1"/>
                  </a:moveTo>
                  <a:cubicBezTo>
                    <a:pt x="30" y="561"/>
                    <a:pt x="1" y="1122"/>
                    <a:pt x="1" y="1653"/>
                  </a:cubicBezTo>
                  <a:lnTo>
                    <a:pt x="30" y="4633"/>
                  </a:lnTo>
                  <a:cubicBezTo>
                    <a:pt x="30" y="4899"/>
                    <a:pt x="1" y="5224"/>
                    <a:pt x="89" y="5519"/>
                  </a:cubicBezTo>
                  <a:cubicBezTo>
                    <a:pt x="207" y="5873"/>
                    <a:pt x="443" y="6197"/>
                    <a:pt x="738" y="6315"/>
                  </a:cubicBezTo>
                  <a:cubicBezTo>
                    <a:pt x="886" y="6404"/>
                    <a:pt x="1033" y="6404"/>
                    <a:pt x="1181" y="6404"/>
                  </a:cubicBezTo>
                  <a:cubicBezTo>
                    <a:pt x="1328" y="6404"/>
                    <a:pt x="1476" y="6404"/>
                    <a:pt x="1624" y="6374"/>
                  </a:cubicBezTo>
                  <a:cubicBezTo>
                    <a:pt x="1742" y="6345"/>
                    <a:pt x="1860" y="6345"/>
                    <a:pt x="1978" y="6345"/>
                  </a:cubicBezTo>
                  <a:cubicBezTo>
                    <a:pt x="2037" y="6345"/>
                    <a:pt x="2096" y="6286"/>
                    <a:pt x="2096" y="6197"/>
                  </a:cubicBezTo>
                  <a:cubicBezTo>
                    <a:pt x="2096" y="6138"/>
                    <a:pt x="2037" y="6079"/>
                    <a:pt x="1978" y="6079"/>
                  </a:cubicBezTo>
                  <a:lnTo>
                    <a:pt x="1948" y="6079"/>
                  </a:lnTo>
                  <a:cubicBezTo>
                    <a:pt x="1830" y="6079"/>
                    <a:pt x="1712" y="6079"/>
                    <a:pt x="1594" y="6109"/>
                  </a:cubicBezTo>
                  <a:cubicBezTo>
                    <a:pt x="1449" y="6125"/>
                    <a:pt x="1312" y="6150"/>
                    <a:pt x="1180" y="6150"/>
                  </a:cubicBezTo>
                  <a:cubicBezTo>
                    <a:pt x="1070" y="6150"/>
                    <a:pt x="963" y="6133"/>
                    <a:pt x="856" y="6079"/>
                  </a:cubicBezTo>
                  <a:cubicBezTo>
                    <a:pt x="650" y="5991"/>
                    <a:pt x="443" y="5725"/>
                    <a:pt x="355" y="5430"/>
                  </a:cubicBezTo>
                  <a:cubicBezTo>
                    <a:pt x="296" y="5194"/>
                    <a:pt x="296" y="4899"/>
                    <a:pt x="296" y="4633"/>
                  </a:cubicBezTo>
                  <a:lnTo>
                    <a:pt x="296" y="1653"/>
                  </a:lnTo>
                  <a:cubicBezTo>
                    <a:pt x="296" y="1122"/>
                    <a:pt x="296" y="561"/>
                    <a:pt x="355" y="1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4694475" y="2273600"/>
              <a:ext cx="40600" cy="21775"/>
            </a:xfrm>
            <a:custGeom>
              <a:avLst/>
              <a:gdLst/>
              <a:ahLst/>
              <a:cxnLst/>
              <a:rect l="l" t="t" r="r" b="b"/>
              <a:pathLst>
                <a:path w="1624" h="871" extrusionOk="0">
                  <a:moveTo>
                    <a:pt x="1026" y="0"/>
                  </a:moveTo>
                  <a:cubicBezTo>
                    <a:pt x="886" y="0"/>
                    <a:pt x="738" y="45"/>
                    <a:pt x="620" y="104"/>
                  </a:cubicBezTo>
                  <a:cubicBezTo>
                    <a:pt x="591" y="133"/>
                    <a:pt x="532" y="163"/>
                    <a:pt x="473" y="192"/>
                  </a:cubicBezTo>
                  <a:cubicBezTo>
                    <a:pt x="266" y="340"/>
                    <a:pt x="0" y="546"/>
                    <a:pt x="295" y="664"/>
                  </a:cubicBezTo>
                  <a:cubicBezTo>
                    <a:pt x="502" y="782"/>
                    <a:pt x="768" y="871"/>
                    <a:pt x="1033" y="871"/>
                  </a:cubicBezTo>
                  <a:cubicBezTo>
                    <a:pt x="1358" y="841"/>
                    <a:pt x="1623" y="458"/>
                    <a:pt x="1387" y="163"/>
                  </a:cubicBezTo>
                  <a:cubicBezTo>
                    <a:pt x="1299" y="45"/>
                    <a:pt x="1166" y="0"/>
                    <a:pt x="1026" y="0"/>
                  </a:cubicBezTo>
                  <a:close/>
                </a:path>
              </a:pathLst>
            </a:custGeom>
            <a:solidFill>
              <a:srgbClr val="3C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4456200" y="2059300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53" y="1"/>
                  </a:moveTo>
                  <a:cubicBezTo>
                    <a:pt x="738" y="1"/>
                    <a:pt x="1" y="738"/>
                    <a:pt x="1" y="1653"/>
                  </a:cubicBezTo>
                  <a:cubicBezTo>
                    <a:pt x="1" y="2568"/>
                    <a:pt x="738" y="3335"/>
                    <a:pt x="1653" y="3335"/>
                  </a:cubicBezTo>
                  <a:cubicBezTo>
                    <a:pt x="2568" y="3335"/>
                    <a:pt x="3335" y="2568"/>
                    <a:pt x="3335" y="1653"/>
                  </a:cubicBezTo>
                  <a:cubicBezTo>
                    <a:pt x="3335" y="738"/>
                    <a:pt x="256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4493075" y="1835775"/>
              <a:ext cx="62750" cy="247150"/>
            </a:xfrm>
            <a:custGeom>
              <a:avLst/>
              <a:gdLst/>
              <a:ahLst/>
              <a:cxnLst/>
              <a:rect l="l" t="t" r="r" b="b"/>
              <a:pathLst>
                <a:path w="2510" h="9886" extrusionOk="0">
                  <a:moveTo>
                    <a:pt x="2509" y="1"/>
                  </a:moveTo>
                  <a:lnTo>
                    <a:pt x="2509" y="1"/>
                  </a:lnTo>
                  <a:cubicBezTo>
                    <a:pt x="2007" y="414"/>
                    <a:pt x="1653" y="886"/>
                    <a:pt x="1358" y="1358"/>
                  </a:cubicBezTo>
                  <a:cubicBezTo>
                    <a:pt x="1299" y="1476"/>
                    <a:pt x="1240" y="1565"/>
                    <a:pt x="1181" y="1653"/>
                  </a:cubicBezTo>
                  <a:cubicBezTo>
                    <a:pt x="1093" y="1860"/>
                    <a:pt x="1004" y="2037"/>
                    <a:pt x="945" y="2184"/>
                  </a:cubicBezTo>
                  <a:cubicBezTo>
                    <a:pt x="916" y="2243"/>
                    <a:pt x="916" y="2302"/>
                    <a:pt x="886" y="2332"/>
                  </a:cubicBezTo>
                  <a:cubicBezTo>
                    <a:pt x="444" y="3424"/>
                    <a:pt x="266" y="4574"/>
                    <a:pt x="178" y="5548"/>
                  </a:cubicBezTo>
                  <a:cubicBezTo>
                    <a:pt x="60" y="6640"/>
                    <a:pt x="1" y="7732"/>
                    <a:pt x="1" y="8824"/>
                  </a:cubicBezTo>
                  <a:cubicBezTo>
                    <a:pt x="1" y="9119"/>
                    <a:pt x="1" y="9414"/>
                    <a:pt x="1" y="9709"/>
                  </a:cubicBezTo>
                  <a:cubicBezTo>
                    <a:pt x="1" y="9797"/>
                    <a:pt x="60" y="9886"/>
                    <a:pt x="178" y="9886"/>
                  </a:cubicBezTo>
                  <a:cubicBezTo>
                    <a:pt x="266" y="9856"/>
                    <a:pt x="325" y="9797"/>
                    <a:pt x="325" y="9709"/>
                  </a:cubicBezTo>
                  <a:cubicBezTo>
                    <a:pt x="325" y="9414"/>
                    <a:pt x="325" y="9119"/>
                    <a:pt x="325" y="8824"/>
                  </a:cubicBezTo>
                  <a:cubicBezTo>
                    <a:pt x="325" y="7732"/>
                    <a:pt x="384" y="6670"/>
                    <a:pt x="503" y="5578"/>
                  </a:cubicBezTo>
                  <a:cubicBezTo>
                    <a:pt x="621" y="4574"/>
                    <a:pt x="798" y="3394"/>
                    <a:pt x="1240" y="2332"/>
                  </a:cubicBezTo>
                  <a:cubicBezTo>
                    <a:pt x="1299" y="2184"/>
                    <a:pt x="1358" y="2066"/>
                    <a:pt x="1447" y="1919"/>
                  </a:cubicBezTo>
                  <a:cubicBezTo>
                    <a:pt x="1535" y="1742"/>
                    <a:pt x="1653" y="1535"/>
                    <a:pt x="1801" y="1329"/>
                  </a:cubicBezTo>
                  <a:cubicBezTo>
                    <a:pt x="1801" y="1299"/>
                    <a:pt x="1801" y="1299"/>
                    <a:pt x="1830" y="1270"/>
                  </a:cubicBezTo>
                  <a:cubicBezTo>
                    <a:pt x="1889" y="1152"/>
                    <a:pt x="1978" y="1034"/>
                    <a:pt x="2096" y="916"/>
                  </a:cubicBezTo>
                  <a:cubicBezTo>
                    <a:pt x="2243" y="709"/>
                    <a:pt x="2361" y="473"/>
                    <a:pt x="2450" y="207"/>
                  </a:cubicBezTo>
                  <a:cubicBezTo>
                    <a:pt x="2480" y="148"/>
                    <a:pt x="2509" y="60"/>
                    <a:pt x="2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4493075" y="2056350"/>
              <a:ext cx="8150" cy="26575"/>
            </a:xfrm>
            <a:custGeom>
              <a:avLst/>
              <a:gdLst/>
              <a:ahLst/>
              <a:cxnLst/>
              <a:rect l="l" t="t" r="r" b="b"/>
              <a:pathLst>
                <a:path w="326" h="1063" extrusionOk="0">
                  <a:moveTo>
                    <a:pt x="1" y="1"/>
                  </a:moveTo>
                  <a:cubicBezTo>
                    <a:pt x="1" y="296"/>
                    <a:pt x="1" y="591"/>
                    <a:pt x="1" y="886"/>
                  </a:cubicBezTo>
                  <a:cubicBezTo>
                    <a:pt x="1" y="974"/>
                    <a:pt x="60" y="1063"/>
                    <a:pt x="178" y="1063"/>
                  </a:cubicBezTo>
                  <a:cubicBezTo>
                    <a:pt x="266" y="1033"/>
                    <a:pt x="325" y="974"/>
                    <a:pt x="325" y="886"/>
                  </a:cubicBezTo>
                  <a:cubicBezTo>
                    <a:pt x="325" y="591"/>
                    <a:pt x="325" y="296"/>
                    <a:pt x="325" y="1"/>
                  </a:cubicBezTo>
                  <a:close/>
                </a:path>
              </a:pathLst>
            </a:custGeom>
            <a:solidFill>
              <a:srgbClr val="E4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4475375" y="2078475"/>
              <a:ext cx="45025" cy="45025"/>
            </a:xfrm>
            <a:custGeom>
              <a:avLst/>
              <a:gdLst/>
              <a:ahLst/>
              <a:cxnLst/>
              <a:rect l="l" t="t" r="r" b="b"/>
              <a:pathLst>
                <a:path w="1801" h="1801" extrusionOk="0">
                  <a:moveTo>
                    <a:pt x="886" y="1"/>
                  </a:moveTo>
                  <a:cubicBezTo>
                    <a:pt x="384" y="1"/>
                    <a:pt x="1" y="384"/>
                    <a:pt x="1" y="886"/>
                  </a:cubicBezTo>
                  <a:cubicBezTo>
                    <a:pt x="1" y="1388"/>
                    <a:pt x="384" y="1801"/>
                    <a:pt x="886" y="1801"/>
                  </a:cubicBezTo>
                  <a:cubicBezTo>
                    <a:pt x="1388" y="1801"/>
                    <a:pt x="1801" y="1388"/>
                    <a:pt x="1801" y="886"/>
                  </a:cubicBezTo>
                  <a:cubicBezTo>
                    <a:pt x="1801" y="384"/>
                    <a:pt x="138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4717350" y="1836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59" y="0"/>
                  </a:move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4468750" y="1690125"/>
              <a:ext cx="171900" cy="140825"/>
            </a:xfrm>
            <a:custGeom>
              <a:avLst/>
              <a:gdLst/>
              <a:ahLst/>
              <a:cxnLst/>
              <a:rect l="l" t="t" r="r" b="b"/>
              <a:pathLst>
                <a:path w="6876" h="5633" extrusionOk="0">
                  <a:moveTo>
                    <a:pt x="3894" y="1"/>
                  </a:moveTo>
                  <a:cubicBezTo>
                    <a:pt x="1866" y="1"/>
                    <a:pt x="30" y="486"/>
                    <a:pt x="30" y="486"/>
                  </a:cubicBezTo>
                  <a:cubicBezTo>
                    <a:pt x="0" y="2079"/>
                    <a:pt x="1328" y="4145"/>
                    <a:pt x="1328" y="4145"/>
                  </a:cubicBezTo>
                  <a:cubicBezTo>
                    <a:pt x="2138" y="5281"/>
                    <a:pt x="3007" y="5632"/>
                    <a:pt x="3774" y="5632"/>
                  </a:cubicBezTo>
                  <a:cubicBezTo>
                    <a:pt x="5018" y="5632"/>
                    <a:pt x="5990" y="4706"/>
                    <a:pt x="5990" y="4706"/>
                  </a:cubicBezTo>
                  <a:cubicBezTo>
                    <a:pt x="6787" y="3260"/>
                    <a:pt x="6875" y="486"/>
                    <a:pt x="6875" y="486"/>
                  </a:cubicBezTo>
                  <a:cubicBezTo>
                    <a:pt x="5970" y="122"/>
                    <a:pt x="4908" y="1"/>
                    <a:pt x="3894" y="1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4625125" y="1682350"/>
              <a:ext cx="36175" cy="45025"/>
            </a:xfrm>
            <a:custGeom>
              <a:avLst/>
              <a:gdLst/>
              <a:ahLst/>
              <a:cxnLst/>
              <a:rect l="l" t="t" r="r" b="b"/>
              <a:pathLst>
                <a:path w="1447" h="1801" extrusionOk="0">
                  <a:moveTo>
                    <a:pt x="1447" y="0"/>
                  </a:moveTo>
                  <a:lnTo>
                    <a:pt x="1240" y="59"/>
                  </a:lnTo>
                  <a:lnTo>
                    <a:pt x="1" y="1594"/>
                  </a:lnTo>
                  <a:lnTo>
                    <a:pt x="119" y="180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4612600" y="1742100"/>
              <a:ext cx="53125" cy="64950"/>
            </a:xfrm>
            <a:custGeom>
              <a:avLst/>
              <a:gdLst/>
              <a:ahLst/>
              <a:cxnLst/>
              <a:rect l="l" t="t" r="r" b="b"/>
              <a:pathLst>
                <a:path w="2125" h="2598" extrusionOk="0">
                  <a:moveTo>
                    <a:pt x="2125" y="0"/>
                  </a:moveTo>
                  <a:lnTo>
                    <a:pt x="0" y="2391"/>
                  </a:lnTo>
                  <a:lnTo>
                    <a:pt x="177" y="2597"/>
                  </a:lnTo>
                  <a:lnTo>
                    <a:pt x="2125" y="355"/>
                  </a:lnTo>
                  <a:cubicBezTo>
                    <a:pt x="2125" y="355"/>
                    <a:pt x="2125" y="89"/>
                    <a:pt x="2125" y="0"/>
                  </a:cubicBezTo>
                  <a:close/>
                </a:path>
              </a:pathLst>
            </a:custGeom>
            <a:solidFill>
              <a:srgbClr val="80C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4496775" y="1728825"/>
              <a:ext cx="97400" cy="9425"/>
            </a:xfrm>
            <a:custGeom>
              <a:avLst/>
              <a:gdLst/>
              <a:ahLst/>
              <a:cxnLst/>
              <a:rect l="l" t="t" r="r" b="b"/>
              <a:pathLst>
                <a:path w="3896" h="377" extrusionOk="0">
                  <a:moveTo>
                    <a:pt x="3807" y="0"/>
                  </a:moveTo>
                  <a:cubicBezTo>
                    <a:pt x="3156" y="152"/>
                    <a:pt x="2512" y="225"/>
                    <a:pt x="1881" y="225"/>
                  </a:cubicBezTo>
                  <a:cubicBezTo>
                    <a:pt x="1282" y="225"/>
                    <a:pt x="693" y="159"/>
                    <a:pt x="118" y="30"/>
                  </a:cubicBezTo>
                  <a:cubicBezTo>
                    <a:pt x="59" y="30"/>
                    <a:pt x="30" y="59"/>
                    <a:pt x="30" y="89"/>
                  </a:cubicBezTo>
                  <a:cubicBezTo>
                    <a:pt x="0" y="148"/>
                    <a:pt x="30" y="177"/>
                    <a:pt x="89" y="177"/>
                  </a:cubicBezTo>
                  <a:cubicBezTo>
                    <a:pt x="664" y="310"/>
                    <a:pt x="1273" y="377"/>
                    <a:pt x="1890" y="377"/>
                  </a:cubicBezTo>
                  <a:cubicBezTo>
                    <a:pt x="2095" y="377"/>
                    <a:pt x="2302" y="369"/>
                    <a:pt x="2509" y="354"/>
                  </a:cubicBezTo>
                  <a:cubicBezTo>
                    <a:pt x="2951" y="325"/>
                    <a:pt x="3394" y="266"/>
                    <a:pt x="3836" y="148"/>
                  </a:cubicBezTo>
                  <a:cubicBezTo>
                    <a:pt x="3866" y="148"/>
                    <a:pt x="3895" y="118"/>
                    <a:pt x="3895" y="59"/>
                  </a:cubicBezTo>
                  <a:cubicBezTo>
                    <a:pt x="3866" y="30"/>
                    <a:pt x="3836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4521125" y="1753900"/>
              <a:ext cx="59025" cy="8425"/>
            </a:xfrm>
            <a:custGeom>
              <a:avLst/>
              <a:gdLst/>
              <a:ahLst/>
              <a:cxnLst/>
              <a:rect l="l" t="t" r="r" b="b"/>
              <a:pathLst>
                <a:path w="2361" h="337" extrusionOk="0">
                  <a:moveTo>
                    <a:pt x="2272" y="1"/>
                  </a:moveTo>
                  <a:cubicBezTo>
                    <a:pt x="1872" y="115"/>
                    <a:pt x="1497" y="180"/>
                    <a:pt x="1011" y="180"/>
                  </a:cubicBezTo>
                  <a:cubicBezTo>
                    <a:pt x="744" y="180"/>
                    <a:pt x="444" y="160"/>
                    <a:pt x="89" y="119"/>
                  </a:cubicBezTo>
                  <a:cubicBezTo>
                    <a:pt x="59" y="119"/>
                    <a:pt x="0" y="148"/>
                    <a:pt x="0" y="178"/>
                  </a:cubicBezTo>
                  <a:cubicBezTo>
                    <a:pt x="0" y="207"/>
                    <a:pt x="30" y="266"/>
                    <a:pt x="59" y="266"/>
                  </a:cubicBezTo>
                  <a:cubicBezTo>
                    <a:pt x="448" y="309"/>
                    <a:pt x="774" y="337"/>
                    <a:pt x="1059" y="337"/>
                  </a:cubicBezTo>
                  <a:cubicBezTo>
                    <a:pt x="1164" y="337"/>
                    <a:pt x="1263" y="333"/>
                    <a:pt x="1358" y="325"/>
                  </a:cubicBezTo>
                  <a:cubicBezTo>
                    <a:pt x="1712" y="296"/>
                    <a:pt x="2007" y="237"/>
                    <a:pt x="2302" y="148"/>
                  </a:cubicBezTo>
                  <a:cubicBezTo>
                    <a:pt x="2361" y="148"/>
                    <a:pt x="2361" y="89"/>
                    <a:pt x="2361" y="60"/>
                  </a:cubicBezTo>
                  <a:cubicBezTo>
                    <a:pt x="2361" y="30"/>
                    <a:pt x="2302" y="1"/>
                    <a:pt x="2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4510800" y="1771600"/>
              <a:ext cx="83375" cy="13500"/>
            </a:xfrm>
            <a:custGeom>
              <a:avLst/>
              <a:gdLst/>
              <a:ahLst/>
              <a:cxnLst/>
              <a:rect l="l" t="t" r="r" b="b"/>
              <a:pathLst>
                <a:path w="3335" h="540" extrusionOk="0">
                  <a:moveTo>
                    <a:pt x="3216" y="1"/>
                  </a:moveTo>
                  <a:cubicBezTo>
                    <a:pt x="2676" y="262"/>
                    <a:pt x="2023" y="390"/>
                    <a:pt x="1385" y="390"/>
                  </a:cubicBezTo>
                  <a:cubicBezTo>
                    <a:pt x="941" y="390"/>
                    <a:pt x="505" y="328"/>
                    <a:pt x="118" y="207"/>
                  </a:cubicBezTo>
                  <a:cubicBezTo>
                    <a:pt x="109" y="199"/>
                    <a:pt x="98" y="195"/>
                    <a:pt x="87" y="195"/>
                  </a:cubicBezTo>
                  <a:cubicBezTo>
                    <a:pt x="59" y="195"/>
                    <a:pt x="30" y="216"/>
                    <a:pt x="30" y="237"/>
                  </a:cubicBezTo>
                  <a:cubicBezTo>
                    <a:pt x="0" y="296"/>
                    <a:pt x="30" y="325"/>
                    <a:pt x="59" y="355"/>
                  </a:cubicBezTo>
                  <a:cubicBezTo>
                    <a:pt x="502" y="478"/>
                    <a:pt x="985" y="539"/>
                    <a:pt x="1476" y="539"/>
                  </a:cubicBezTo>
                  <a:cubicBezTo>
                    <a:pt x="1574" y="539"/>
                    <a:pt x="1672" y="537"/>
                    <a:pt x="1771" y="532"/>
                  </a:cubicBezTo>
                  <a:cubicBezTo>
                    <a:pt x="2302" y="502"/>
                    <a:pt x="2833" y="355"/>
                    <a:pt x="3275" y="148"/>
                  </a:cubicBezTo>
                  <a:cubicBezTo>
                    <a:pt x="3334" y="148"/>
                    <a:pt x="3334" y="89"/>
                    <a:pt x="3334" y="60"/>
                  </a:cubicBezTo>
                  <a:cubicBezTo>
                    <a:pt x="3305" y="1"/>
                    <a:pt x="3275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7"/>
          <p:cNvGrpSpPr/>
          <p:nvPr/>
        </p:nvGrpSpPr>
        <p:grpSpPr>
          <a:xfrm>
            <a:off x="896550" y="1610650"/>
            <a:ext cx="885400" cy="1145675"/>
            <a:chOff x="529875" y="2254300"/>
            <a:chExt cx="885400" cy="1145675"/>
          </a:xfrm>
        </p:grpSpPr>
        <p:sp>
          <p:nvSpPr>
            <p:cNvPr id="846" name="Google Shape;846;p7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7"/>
          <p:cNvGrpSpPr/>
          <p:nvPr/>
        </p:nvGrpSpPr>
        <p:grpSpPr>
          <a:xfrm>
            <a:off x="1240050" y="3483825"/>
            <a:ext cx="1118150" cy="979850"/>
            <a:chOff x="5957375" y="2413950"/>
            <a:chExt cx="1118150" cy="979850"/>
          </a:xfrm>
        </p:grpSpPr>
        <p:sp>
          <p:nvSpPr>
            <p:cNvPr id="883" name="Google Shape;883;p7"/>
            <p:cNvSpPr/>
            <p:nvPr/>
          </p:nvSpPr>
          <p:spPr>
            <a:xfrm>
              <a:off x="5957375" y="2422400"/>
              <a:ext cx="1118150" cy="971400"/>
            </a:xfrm>
            <a:custGeom>
              <a:avLst/>
              <a:gdLst/>
              <a:ahLst/>
              <a:cxnLst/>
              <a:rect l="l" t="t" r="r" b="b"/>
              <a:pathLst>
                <a:path w="44726" h="38856" extrusionOk="0">
                  <a:moveTo>
                    <a:pt x="21452" y="2788"/>
                  </a:moveTo>
                  <a:cubicBezTo>
                    <a:pt x="21205" y="3643"/>
                    <a:pt x="20980" y="4497"/>
                    <a:pt x="20755" y="5442"/>
                  </a:cubicBezTo>
                  <a:cubicBezTo>
                    <a:pt x="20553" y="6296"/>
                    <a:pt x="20126" y="7443"/>
                    <a:pt x="20463" y="8365"/>
                  </a:cubicBezTo>
                  <a:cubicBezTo>
                    <a:pt x="20688" y="9017"/>
                    <a:pt x="21542" y="9354"/>
                    <a:pt x="22329" y="9646"/>
                  </a:cubicBezTo>
                  <a:cubicBezTo>
                    <a:pt x="24308" y="10366"/>
                    <a:pt x="26332" y="10838"/>
                    <a:pt x="28490" y="11355"/>
                  </a:cubicBezTo>
                  <a:cubicBezTo>
                    <a:pt x="29008" y="11490"/>
                    <a:pt x="29480" y="11625"/>
                    <a:pt x="29930" y="11490"/>
                  </a:cubicBezTo>
                  <a:cubicBezTo>
                    <a:pt x="30762" y="11220"/>
                    <a:pt x="31031" y="9736"/>
                    <a:pt x="31256" y="8972"/>
                  </a:cubicBezTo>
                  <a:cubicBezTo>
                    <a:pt x="31594" y="7938"/>
                    <a:pt x="31908" y="7038"/>
                    <a:pt x="32178" y="6049"/>
                  </a:cubicBezTo>
                  <a:cubicBezTo>
                    <a:pt x="34629" y="6633"/>
                    <a:pt x="36608" y="7398"/>
                    <a:pt x="38789" y="8095"/>
                  </a:cubicBezTo>
                  <a:cubicBezTo>
                    <a:pt x="39891" y="8432"/>
                    <a:pt x="41015" y="8769"/>
                    <a:pt x="41959" y="9219"/>
                  </a:cubicBezTo>
                  <a:cubicBezTo>
                    <a:pt x="42971" y="9714"/>
                    <a:pt x="43691" y="10321"/>
                    <a:pt x="44163" y="11333"/>
                  </a:cubicBezTo>
                  <a:cubicBezTo>
                    <a:pt x="44658" y="12412"/>
                    <a:pt x="44725" y="13761"/>
                    <a:pt x="44613" y="15065"/>
                  </a:cubicBezTo>
                  <a:cubicBezTo>
                    <a:pt x="44276" y="19000"/>
                    <a:pt x="42904" y="22014"/>
                    <a:pt x="41870" y="25274"/>
                  </a:cubicBezTo>
                  <a:cubicBezTo>
                    <a:pt x="41195" y="27433"/>
                    <a:pt x="40453" y="29614"/>
                    <a:pt x="39778" y="31817"/>
                  </a:cubicBezTo>
                  <a:cubicBezTo>
                    <a:pt x="39126" y="33998"/>
                    <a:pt x="38249" y="36247"/>
                    <a:pt x="37035" y="37709"/>
                  </a:cubicBezTo>
                  <a:cubicBezTo>
                    <a:pt x="36698" y="38113"/>
                    <a:pt x="36361" y="38451"/>
                    <a:pt x="35843" y="38653"/>
                  </a:cubicBezTo>
                  <a:cubicBezTo>
                    <a:pt x="35304" y="38855"/>
                    <a:pt x="34629" y="38833"/>
                    <a:pt x="33932" y="38720"/>
                  </a:cubicBezTo>
                  <a:cubicBezTo>
                    <a:pt x="32763" y="38518"/>
                    <a:pt x="31616" y="38158"/>
                    <a:pt x="30537" y="37821"/>
                  </a:cubicBezTo>
                  <a:cubicBezTo>
                    <a:pt x="28243" y="37146"/>
                    <a:pt x="26174" y="36539"/>
                    <a:pt x="23926" y="35820"/>
                  </a:cubicBezTo>
                  <a:cubicBezTo>
                    <a:pt x="19586" y="34448"/>
                    <a:pt x="15291" y="33032"/>
                    <a:pt x="10929" y="31570"/>
                  </a:cubicBezTo>
                  <a:cubicBezTo>
                    <a:pt x="8815" y="30850"/>
                    <a:pt x="6522" y="30243"/>
                    <a:pt x="4408" y="29434"/>
                  </a:cubicBezTo>
                  <a:cubicBezTo>
                    <a:pt x="2384" y="28647"/>
                    <a:pt x="248" y="27702"/>
                    <a:pt x="91" y="25139"/>
                  </a:cubicBezTo>
                  <a:cubicBezTo>
                    <a:pt x="1" y="23767"/>
                    <a:pt x="293" y="22486"/>
                    <a:pt x="563" y="21294"/>
                  </a:cubicBezTo>
                  <a:cubicBezTo>
                    <a:pt x="855" y="20125"/>
                    <a:pt x="1238" y="19023"/>
                    <a:pt x="1552" y="17966"/>
                  </a:cubicBezTo>
                  <a:cubicBezTo>
                    <a:pt x="2564" y="14638"/>
                    <a:pt x="3576" y="11400"/>
                    <a:pt x="4566" y="8050"/>
                  </a:cubicBezTo>
                  <a:cubicBezTo>
                    <a:pt x="4858" y="7061"/>
                    <a:pt x="5285" y="5914"/>
                    <a:pt x="5690" y="4879"/>
                  </a:cubicBezTo>
                  <a:cubicBezTo>
                    <a:pt x="6072" y="3890"/>
                    <a:pt x="6477" y="2856"/>
                    <a:pt x="7061" y="1911"/>
                  </a:cubicBezTo>
                  <a:cubicBezTo>
                    <a:pt x="7601" y="1034"/>
                    <a:pt x="8343" y="157"/>
                    <a:pt x="9602" y="45"/>
                  </a:cubicBezTo>
                  <a:cubicBezTo>
                    <a:pt x="10164" y="0"/>
                    <a:pt x="10772" y="67"/>
                    <a:pt x="11334" y="135"/>
                  </a:cubicBezTo>
                  <a:cubicBezTo>
                    <a:pt x="12953" y="337"/>
                    <a:pt x="14369" y="810"/>
                    <a:pt x="15718" y="1214"/>
                  </a:cubicBezTo>
                  <a:cubicBezTo>
                    <a:pt x="17652" y="1821"/>
                    <a:pt x="19496" y="2249"/>
                    <a:pt x="21452" y="2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6389125" y="2860300"/>
              <a:ext cx="120300" cy="114700"/>
            </a:xfrm>
            <a:custGeom>
              <a:avLst/>
              <a:gdLst/>
              <a:ahLst/>
              <a:cxnLst/>
              <a:rect l="l" t="t" r="r" b="b"/>
              <a:pathLst>
                <a:path w="4812" h="4588" extrusionOk="0">
                  <a:moveTo>
                    <a:pt x="1754" y="1777"/>
                  </a:moveTo>
                  <a:cubicBezTo>
                    <a:pt x="2294" y="1957"/>
                    <a:pt x="2878" y="2092"/>
                    <a:pt x="3395" y="2294"/>
                  </a:cubicBezTo>
                  <a:cubicBezTo>
                    <a:pt x="3553" y="2069"/>
                    <a:pt x="3598" y="1732"/>
                    <a:pt x="3710" y="1417"/>
                  </a:cubicBezTo>
                  <a:cubicBezTo>
                    <a:pt x="3800" y="1192"/>
                    <a:pt x="3913" y="765"/>
                    <a:pt x="4227" y="720"/>
                  </a:cubicBezTo>
                  <a:cubicBezTo>
                    <a:pt x="4452" y="675"/>
                    <a:pt x="4767" y="855"/>
                    <a:pt x="4790" y="1102"/>
                  </a:cubicBezTo>
                  <a:cubicBezTo>
                    <a:pt x="4812" y="1372"/>
                    <a:pt x="4587" y="1799"/>
                    <a:pt x="4497" y="2092"/>
                  </a:cubicBezTo>
                  <a:cubicBezTo>
                    <a:pt x="4272" y="2676"/>
                    <a:pt x="4047" y="3283"/>
                    <a:pt x="3823" y="3913"/>
                  </a:cubicBezTo>
                  <a:cubicBezTo>
                    <a:pt x="3710" y="4250"/>
                    <a:pt x="3553" y="4588"/>
                    <a:pt x="3260" y="4588"/>
                  </a:cubicBezTo>
                  <a:cubicBezTo>
                    <a:pt x="2608" y="4588"/>
                    <a:pt x="2811" y="3711"/>
                    <a:pt x="3081" y="3193"/>
                  </a:cubicBezTo>
                  <a:cubicBezTo>
                    <a:pt x="2653" y="2946"/>
                    <a:pt x="2114" y="2766"/>
                    <a:pt x="1574" y="2631"/>
                  </a:cubicBezTo>
                  <a:cubicBezTo>
                    <a:pt x="1282" y="3014"/>
                    <a:pt x="1462" y="3801"/>
                    <a:pt x="877" y="3801"/>
                  </a:cubicBezTo>
                  <a:cubicBezTo>
                    <a:pt x="0" y="3823"/>
                    <a:pt x="697" y="2204"/>
                    <a:pt x="877" y="1687"/>
                  </a:cubicBezTo>
                  <a:cubicBezTo>
                    <a:pt x="967" y="1417"/>
                    <a:pt x="1079" y="1147"/>
                    <a:pt x="1169" y="877"/>
                  </a:cubicBezTo>
                  <a:cubicBezTo>
                    <a:pt x="1282" y="518"/>
                    <a:pt x="1304" y="203"/>
                    <a:pt x="1462" y="90"/>
                  </a:cubicBezTo>
                  <a:cubicBezTo>
                    <a:pt x="1619" y="0"/>
                    <a:pt x="1934" y="45"/>
                    <a:pt x="2046" y="180"/>
                  </a:cubicBezTo>
                  <a:cubicBezTo>
                    <a:pt x="2226" y="450"/>
                    <a:pt x="2046" y="810"/>
                    <a:pt x="1979" y="990"/>
                  </a:cubicBezTo>
                  <a:cubicBezTo>
                    <a:pt x="1889" y="1305"/>
                    <a:pt x="1866" y="1507"/>
                    <a:pt x="1754" y="1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6503800" y="2891225"/>
              <a:ext cx="102325" cy="115250"/>
            </a:xfrm>
            <a:custGeom>
              <a:avLst/>
              <a:gdLst/>
              <a:ahLst/>
              <a:cxnLst/>
              <a:rect l="l" t="t" r="r" b="b"/>
              <a:pathLst>
                <a:path w="4093" h="4610" extrusionOk="0">
                  <a:moveTo>
                    <a:pt x="990" y="23"/>
                  </a:moveTo>
                  <a:cubicBezTo>
                    <a:pt x="1169" y="0"/>
                    <a:pt x="1417" y="68"/>
                    <a:pt x="1462" y="315"/>
                  </a:cubicBezTo>
                  <a:cubicBezTo>
                    <a:pt x="1507" y="517"/>
                    <a:pt x="1304" y="922"/>
                    <a:pt x="1237" y="1169"/>
                  </a:cubicBezTo>
                  <a:cubicBezTo>
                    <a:pt x="1079" y="1664"/>
                    <a:pt x="810" y="2406"/>
                    <a:pt x="1079" y="2946"/>
                  </a:cubicBezTo>
                  <a:cubicBezTo>
                    <a:pt x="1124" y="3013"/>
                    <a:pt x="1259" y="3238"/>
                    <a:pt x="1484" y="3261"/>
                  </a:cubicBezTo>
                  <a:cubicBezTo>
                    <a:pt x="1911" y="3283"/>
                    <a:pt x="2271" y="2676"/>
                    <a:pt x="2474" y="2249"/>
                  </a:cubicBezTo>
                  <a:cubicBezTo>
                    <a:pt x="2698" y="1799"/>
                    <a:pt x="2766" y="1012"/>
                    <a:pt x="3216" y="1012"/>
                  </a:cubicBezTo>
                  <a:cubicBezTo>
                    <a:pt x="4093" y="1012"/>
                    <a:pt x="3440" y="2406"/>
                    <a:pt x="3238" y="2788"/>
                  </a:cubicBezTo>
                  <a:cubicBezTo>
                    <a:pt x="2901" y="3463"/>
                    <a:pt x="2001" y="4610"/>
                    <a:pt x="877" y="4025"/>
                  </a:cubicBezTo>
                  <a:cubicBezTo>
                    <a:pt x="382" y="3778"/>
                    <a:pt x="0" y="3058"/>
                    <a:pt x="68" y="2204"/>
                  </a:cubicBezTo>
                  <a:cubicBezTo>
                    <a:pt x="113" y="1844"/>
                    <a:pt x="292" y="1259"/>
                    <a:pt x="382" y="1012"/>
                  </a:cubicBezTo>
                  <a:cubicBezTo>
                    <a:pt x="472" y="697"/>
                    <a:pt x="630" y="90"/>
                    <a:pt x="99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6578000" y="2927200"/>
              <a:ext cx="129875" cy="118075"/>
            </a:xfrm>
            <a:custGeom>
              <a:avLst/>
              <a:gdLst/>
              <a:ahLst/>
              <a:cxnLst/>
              <a:rect l="l" t="t" r="r" b="b"/>
              <a:pathLst>
                <a:path w="5195" h="4723" extrusionOk="0">
                  <a:moveTo>
                    <a:pt x="2856" y="1867"/>
                  </a:moveTo>
                  <a:cubicBezTo>
                    <a:pt x="3283" y="1709"/>
                    <a:pt x="3620" y="1057"/>
                    <a:pt x="4115" y="967"/>
                  </a:cubicBezTo>
                  <a:cubicBezTo>
                    <a:pt x="5194" y="832"/>
                    <a:pt x="4655" y="2429"/>
                    <a:pt x="4542" y="3081"/>
                  </a:cubicBezTo>
                  <a:cubicBezTo>
                    <a:pt x="4430" y="3665"/>
                    <a:pt x="4452" y="4655"/>
                    <a:pt x="3958" y="4700"/>
                  </a:cubicBezTo>
                  <a:cubicBezTo>
                    <a:pt x="3733" y="4722"/>
                    <a:pt x="3463" y="4655"/>
                    <a:pt x="3418" y="4340"/>
                  </a:cubicBezTo>
                  <a:cubicBezTo>
                    <a:pt x="3351" y="4070"/>
                    <a:pt x="3531" y="3665"/>
                    <a:pt x="3576" y="3351"/>
                  </a:cubicBezTo>
                  <a:cubicBezTo>
                    <a:pt x="3643" y="3013"/>
                    <a:pt x="3688" y="2699"/>
                    <a:pt x="3733" y="2406"/>
                  </a:cubicBezTo>
                  <a:cubicBezTo>
                    <a:pt x="3396" y="2564"/>
                    <a:pt x="3058" y="3081"/>
                    <a:pt x="2564" y="3036"/>
                  </a:cubicBezTo>
                  <a:cubicBezTo>
                    <a:pt x="1912" y="2946"/>
                    <a:pt x="2046" y="2024"/>
                    <a:pt x="1822" y="1462"/>
                  </a:cubicBezTo>
                  <a:cubicBezTo>
                    <a:pt x="1597" y="1799"/>
                    <a:pt x="1484" y="2181"/>
                    <a:pt x="1304" y="2654"/>
                  </a:cubicBezTo>
                  <a:cubicBezTo>
                    <a:pt x="1215" y="2878"/>
                    <a:pt x="990" y="3643"/>
                    <a:pt x="585" y="3620"/>
                  </a:cubicBezTo>
                  <a:cubicBezTo>
                    <a:pt x="0" y="3598"/>
                    <a:pt x="248" y="3013"/>
                    <a:pt x="405" y="2519"/>
                  </a:cubicBezTo>
                  <a:cubicBezTo>
                    <a:pt x="630" y="1934"/>
                    <a:pt x="945" y="967"/>
                    <a:pt x="1215" y="517"/>
                  </a:cubicBezTo>
                  <a:cubicBezTo>
                    <a:pt x="1372" y="270"/>
                    <a:pt x="1732" y="0"/>
                    <a:pt x="2091" y="135"/>
                  </a:cubicBezTo>
                  <a:cubicBezTo>
                    <a:pt x="2339" y="225"/>
                    <a:pt x="2474" y="607"/>
                    <a:pt x="2586" y="900"/>
                  </a:cubicBezTo>
                  <a:cubicBezTo>
                    <a:pt x="2699" y="1237"/>
                    <a:pt x="2766" y="1484"/>
                    <a:pt x="2856" y="18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6693800" y="2969925"/>
              <a:ext cx="96700" cy="116950"/>
            </a:xfrm>
            <a:custGeom>
              <a:avLst/>
              <a:gdLst/>
              <a:ahLst/>
              <a:cxnLst/>
              <a:rect l="l" t="t" r="r" b="b"/>
              <a:pathLst>
                <a:path w="3868" h="4678" extrusionOk="0">
                  <a:moveTo>
                    <a:pt x="2924" y="3126"/>
                  </a:moveTo>
                  <a:cubicBezTo>
                    <a:pt x="2519" y="2856"/>
                    <a:pt x="1934" y="2788"/>
                    <a:pt x="1417" y="2631"/>
                  </a:cubicBezTo>
                  <a:cubicBezTo>
                    <a:pt x="1012" y="2743"/>
                    <a:pt x="922" y="3485"/>
                    <a:pt x="428" y="3463"/>
                  </a:cubicBezTo>
                  <a:cubicBezTo>
                    <a:pt x="270" y="3463"/>
                    <a:pt x="68" y="3306"/>
                    <a:pt x="45" y="3126"/>
                  </a:cubicBezTo>
                  <a:cubicBezTo>
                    <a:pt x="0" y="2788"/>
                    <a:pt x="338" y="2519"/>
                    <a:pt x="562" y="2249"/>
                  </a:cubicBezTo>
                  <a:cubicBezTo>
                    <a:pt x="922" y="1844"/>
                    <a:pt x="1529" y="1214"/>
                    <a:pt x="1979" y="832"/>
                  </a:cubicBezTo>
                  <a:cubicBezTo>
                    <a:pt x="2294" y="585"/>
                    <a:pt x="2924" y="0"/>
                    <a:pt x="3441" y="360"/>
                  </a:cubicBezTo>
                  <a:cubicBezTo>
                    <a:pt x="3778" y="630"/>
                    <a:pt x="3845" y="1529"/>
                    <a:pt x="3868" y="2046"/>
                  </a:cubicBezTo>
                  <a:cubicBezTo>
                    <a:pt x="3868" y="2339"/>
                    <a:pt x="3845" y="2968"/>
                    <a:pt x="3823" y="3553"/>
                  </a:cubicBezTo>
                  <a:cubicBezTo>
                    <a:pt x="3823" y="4115"/>
                    <a:pt x="3845" y="4632"/>
                    <a:pt x="3396" y="4655"/>
                  </a:cubicBezTo>
                  <a:cubicBezTo>
                    <a:pt x="2744" y="4677"/>
                    <a:pt x="2901" y="3868"/>
                    <a:pt x="2924" y="3126"/>
                  </a:cubicBezTo>
                  <a:close/>
                  <a:moveTo>
                    <a:pt x="2114" y="1934"/>
                  </a:moveTo>
                  <a:cubicBezTo>
                    <a:pt x="2406" y="2001"/>
                    <a:pt x="2699" y="2069"/>
                    <a:pt x="2946" y="2159"/>
                  </a:cubicBezTo>
                  <a:cubicBezTo>
                    <a:pt x="2879" y="1911"/>
                    <a:pt x="2946" y="1529"/>
                    <a:pt x="2834" y="1349"/>
                  </a:cubicBezTo>
                  <a:cubicBezTo>
                    <a:pt x="2609" y="1552"/>
                    <a:pt x="2339" y="1732"/>
                    <a:pt x="2114" y="19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6799475" y="2996900"/>
              <a:ext cx="107400" cy="105700"/>
            </a:xfrm>
            <a:custGeom>
              <a:avLst/>
              <a:gdLst/>
              <a:ahLst/>
              <a:cxnLst/>
              <a:rect l="l" t="t" r="r" b="b"/>
              <a:pathLst>
                <a:path w="4296" h="4228" extrusionOk="0">
                  <a:moveTo>
                    <a:pt x="2811" y="2541"/>
                  </a:moveTo>
                  <a:cubicBezTo>
                    <a:pt x="3126" y="2227"/>
                    <a:pt x="3171" y="990"/>
                    <a:pt x="3778" y="990"/>
                  </a:cubicBezTo>
                  <a:cubicBezTo>
                    <a:pt x="3958" y="990"/>
                    <a:pt x="4206" y="1125"/>
                    <a:pt x="4251" y="1350"/>
                  </a:cubicBezTo>
                  <a:cubicBezTo>
                    <a:pt x="4295" y="1574"/>
                    <a:pt x="4116" y="1912"/>
                    <a:pt x="4026" y="2114"/>
                  </a:cubicBezTo>
                  <a:cubicBezTo>
                    <a:pt x="3958" y="2294"/>
                    <a:pt x="3823" y="2541"/>
                    <a:pt x="3733" y="2789"/>
                  </a:cubicBezTo>
                  <a:cubicBezTo>
                    <a:pt x="3508" y="3396"/>
                    <a:pt x="3396" y="4228"/>
                    <a:pt x="2766" y="4205"/>
                  </a:cubicBezTo>
                  <a:cubicBezTo>
                    <a:pt x="2339" y="4183"/>
                    <a:pt x="2182" y="3598"/>
                    <a:pt x="2047" y="3193"/>
                  </a:cubicBezTo>
                  <a:cubicBezTo>
                    <a:pt x="1912" y="2766"/>
                    <a:pt x="1822" y="2361"/>
                    <a:pt x="1642" y="1912"/>
                  </a:cubicBezTo>
                  <a:cubicBezTo>
                    <a:pt x="1327" y="2249"/>
                    <a:pt x="1372" y="3621"/>
                    <a:pt x="765" y="3643"/>
                  </a:cubicBezTo>
                  <a:cubicBezTo>
                    <a:pt x="1" y="3666"/>
                    <a:pt x="540" y="2406"/>
                    <a:pt x="675" y="1934"/>
                  </a:cubicBezTo>
                  <a:cubicBezTo>
                    <a:pt x="855" y="1305"/>
                    <a:pt x="1125" y="0"/>
                    <a:pt x="1934" y="630"/>
                  </a:cubicBezTo>
                  <a:cubicBezTo>
                    <a:pt x="2182" y="810"/>
                    <a:pt x="2362" y="1237"/>
                    <a:pt x="2474" y="1507"/>
                  </a:cubicBezTo>
                  <a:cubicBezTo>
                    <a:pt x="2609" y="1844"/>
                    <a:pt x="2699" y="2159"/>
                    <a:pt x="2811" y="2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6362125" y="2976100"/>
              <a:ext cx="93350" cy="106825"/>
            </a:xfrm>
            <a:custGeom>
              <a:avLst/>
              <a:gdLst/>
              <a:ahLst/>
              <a:cxnLst/>
              <a:rect l="l" t="t" r="r" b="b"/>
              <a:pathLst>
                <a:path w="3734" h="4273" extrusionOk="0">
                  <a:moveTo>
                    <a:pt x="1687" y="158"/>
                  </a:moveTo>
                  <a:cubicBezTo>
                    <a:pt x="2856" y="0"/>
                    <a:pt x="3733" y="967"/>
                    <a:pt x="3711" y="2024"/>
                  </a:cubicBezTo>
                  <a:cubicBezTo>
                    <a:pt x="3666" y="3621"/>
                    <a:pt x="1934" y="4273"/>
                    <a:pt x="855" y="3441"/>
                  </a:cubicBezTo>
                  <a:cubicBezTo>
                    <a:pt x="1" y="2766"/>
                    <a:pt x="23" y="1192"/>
                    <a:pt x="833" y="518"/>
                  </a:cubicBezTo>
                  <a:cubicBezTo>
                    <a:pt x="1058" y="338"/>
                    <a:pt x="1260" y="225"/>
                    <a:pt x="1687" y="158"/>
                  </a:cubicBezTo>
                  <a:close/>
                  <a:moveTo>
                    <a:pt x="1170" y="1552"/>
                  </a:moveTo>
                  <a:cubicBezTo>
                    <a:pt x="923" y="2227"/>
                    <a:pt x="1350" y="2811"/>
                    <a:pt x="1822" y="2879"/>
                  </a:cubicBezTo>
                  <a:cubicBezTo>
                    <a:pt x="3036" y="3036"/>
                    <a:pt x="3104" y="922"/>
                    <a:pt x="1800" y="1057"/>
                  </a:cubicBezTo>
                  <a:cubicBezTo>
                    <a:pt x="1777" y="1057"/>
                    <a:pt x="1777" y="1102"/>
                    <a:pt x="1777" y="1102"/>
                  </a:cubicBezTo>
                  <a:cubicBezTo>
                    <a:pt x="1485" y="1147"/>
                    <a:pt x="1260" y="1350"/>
                    <a:pt x="1170" y="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6454875" y="2996900"/>
              <a:ext cx="108525" cy="113575"/>
            </a:xfrm>
            <a:custGeom>
              <a:avLst/>
              <a:gdLst/>
              <a:ahLst/>
              <a:cxnLst/>
              <a:rect l="l" t="t" r="r" b="b"/>
              <a:pathLst>
                <a:path w="4341" h="4543" extrusionOk="0">
                  <a:moveTo>
                    <a:pt x="2542" y="2991"/>
                  </a:moveTo>
                  <a:cubicBezTo>
                    <a:pt x="2609" y="3328"/>
                    <a:pt x="3509" y="3553"/>
                    <a:pt x="3554" y="4025"/>
                  </a:cubicBezTo>
                  <a:cubicBezTo>
                    <a:pt x="3576" y="4318"/>
                    <a:pt x="3374" y="4520"/>
                    <a:pt x="3126" y="4543"/>
                  </a:cubicBezTo>
                  <a:cubicBezTo>
                    <a:pt x="2767" y="4543"/>
                    <a:pt x="2384" y="4115"/>
                    <a:pt x="2070" y="3868"/>
                  </a:cubicBezTo>
                  <a:cubicBezTo>
                    <a:pt x="1732" y="3553"/>
                    <a:pt x="1462" y="3283"/>
                    <a:pt x="1148" y="3126"/>
                  </a:cubicBezTo>
                  <a:cubicBezTo>
                    <a:pt x="1035" y="3396"/>
                    <a:pt x="1035" y="3778"/>
                    <a:pt x="765" y="3891"/>
                  </a:cubicBezTo>
                  <a:cubicBezTo>
                    <a:pt x="653" y="3891"/>
                    <a:pt x="541" y="3891"/>
                    <a:pt x="428" y="3891"/>
                  </a:cubicBezTo>
                  <a:cubicBezTo>
                    <a:pt x="1" y="3598"/>
                    <a:pt x="338" y="2631"/>
                    <a:pt x="473" y="2114"/>
                  </a:cubicBezTo>
                  <a:cubicBezTo>
                    <a:pt x="608" y="1619"/>
                    <a:pt x="720" y="1125"/>
                    <a:pt x="923" y="810"/>
                  </a:cubicBezTo>
                  <a:cubicBezTo>
                    <a:pt x="1507" y="0"/>
                    <a:pt x="3194" y="518"/>
                    <a:pt x="3689" y="1125"/>
                  </a:cubicBezTo>
                  <a:cubicBezTo>
                    <a:pt x="4341" y="1912"/>
                    <a:pt x="3689" y="2946"/>
                    <a:pt x="2542" y="2991"/>
                  </a:cubicBezTo>
                  <a:close/>
                  <a:moveTo>
                    <a:pt x="1777" y="1327"/>
                  </a:moveTo>
                  <a:cubicBezTo>
                    <a:pt x="1575" y="1462"/>
                    <a:pt x="1530" y="1754"/>
                    <a:pt x="1440" y="2024"/>
                  </a:cubicBezTo>
                  <a:cubicBezTo>
                    <a:pt x="2002" y="2092"/>
                    <a:pt x="2789" y="2182"/>
                    <a:pt x="3014" y="1799"/>
                  </a:cubicBezTo>
                  <a:cubicBezTo>
                    <a:pt x="2767" y="1485"/>
                    <a:pt x="2339" y="1327"/>
                    <a:pt x="1777" y="1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6545950" y="3037375"/>
              <a:ext cx="109650" cy="127075"/>
            </a:xfrm>
            <a:custGeom>
              <a:avLst/>
              <a:gdLst/>
              <a:ahLst/>
              <a:cxnLst/>
              <a:rect l="l" t="t" r="r" b="b"/>
              <a:pathLst>
                <a:path w="4386" h="5083" extrusionOk="0">
                  <a:moveTo>
                    <a:pt x="2901" y="3148"/>
                  </a:moveTo>
                  <a:cubicBezTo>
                    <a:pt x="2474" y="2901"/>
                    <a:pt x="2024" y="2991"/>
                    <a:pt x="2024" y="2541"/>
                  </a:cubicBezTo>
                  <a:cubicBezTo>
                    <a:pt x="2024" y="1979"/>
                    <a:pt x="2631" y="2182"/>
                    <a:pt x="3059" y="2294"/>
                  </a:cubicBezTo>
                  <a:cubicBezTo>
                    <a:pt x="3486" y="2429"/>
                    <a:pt x="4093" y="2496"/>
                    <a:pt x="4250" y="2879"/>
                  </a:cubicBezTo>
                  <a:cubicBezTo>
                    <a:pt x="4385" y="3283"/>
                    <a:pt x="4183" y="3823"/>
                    <a:pt x="4115" y="4138"/>
                  </a:cubicBezTo>
                  <a:cubicBezTo>
                    <a:pt x="4048" y="4430"/>
                    <a:pt x="4003" y="5015"/>
                    <a:pt x="3576" y="5060"/>
                  </a:cubicBezTo>
                  <a:cubicBezTo>
                    <a:pt x="3014" y="5082"/>
                    <a:pt x="2991" y="4498"/>
                    <a:pt x="3194" y="4048"/>
                  </a:cubicBezTo>
                  <a:cubicBezTo>
                    <a:pt x="2856" y="4070"/>
                    <a:pt x="2654" y="4183"/>
                    <a:pt x="2182" y="4115"/>
                  </a:cubicBezTo>
                  <a:cubicBezTo>
                    <a:pt x="518" y="3890"/>
                    <a:pt x="1" y="1687"/>
                    <a:pt x="1215" y="630"/>
                  </a:cubicBezTo>
                  <a:cubicBezTo>
                    <a:pt x="1665" y="270"/>
                    <a:pt x="2609" y="0"/>
                    <a:pt x="3351" y="383"/>
                  </a:cubicBezTo>
                  <a:cubicBezTo>
                    <a:pt x="3621" y="518"/>
                    <a:pt x="4273" y="1035"/>
                    <a:pt x="4250" y="1462"/>
                  </a:cubicBezTo>
                  <a:cubicBezTo>
                    <a:pt x="4228" y="1687"/>
                    <a:pt x="4048" y="1912"/>
                    <a:pt x="3756" y="1912"/>
                  </a:cubicBezTo>
                  <a:cubicBezTo>
                    <a:pt x="3351" y="1889"/>
                    <a:pt x="3216" y="1282"/>
                    <a:pt x="2811" y="1170"/>
                  </a:cubicBezTo>
                  <a:cubicBezTo>
                    <a:pt x="2047" y="900"/>
                    <a:pt x="1462" y="1529"/>
                    <a:pt x="1462" y="2159"/>
                  </a:cubicBezTo>
                  <a:cubicBezTo>
                    <a:pt x="1440" y="2811"/>
                    <a:pt x="2024" y="3418"/>
                    <a:pt x="2901" y="31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6656700" y="3082350"/>
              <a:ext cx="109075" cy="110750"/>
            </a:xfrm>
            <a:custGeom>
              <a:avLst/>
              <a:gdLst/>
              <a:ahLst/>
              <a:cxnLst/>
              <a:rect l="l" t="t" r="r" b="b"/>
              <a:pathLst>
                <a:path w="4363" h="4430" extrusionOk="0">
                  <a:moveTo>
                    <a:pt x="3216" y="3261"/>
                  </a:moveTo>
                  <a:cubicBezTo>
                    <a:pt x="2654" y="2991"/>
                    <a:pt x="2002" y="2789"/>
                    <a:pt x="1372" y="2564"/>
                  </a:cubicBezTo>
                  <a:cubicBezTo>
                    <a:pt x="877" y="2744"/>
                    <a:pt x="945" y="3351"/>
                    <a:pt x="472" y="3351"/>
                  </a:cubicBezTo>
                  <a:cubicBezTo>
                    <a:pt x="315" y="3351"/>
                    <a:pt x="90" y="3193"/>
                    <a:pt x="68" y="3036"/>
                  </a:cubicBezTo>
                  <a:cubicBezTo>
                    <a:pt x="0" y="2654"/>
                    <a:pt x="338" y="2384"/>
                    <a:pt x="562" y="2114"/>
                  </a:cubicBezTo>
                  <a:cubicBezTo>
                    <a:pt x="1170" y="1417"/>
                    <a:pt x="1889" y="585"/>
                    <a:pt x="2744" y="203"/>
                  </a:cubicBezTo>
                  <a:cubicBezTo>
                    <a:pt x="3171" y="0"/>
                    <a:pt x="3665" y="383"/>
                    <a:pt x="3823" y="675"/>
                  </a:cubicBezTo>
                  <a:cubicBezTo>
                    <a:pt x="4138" y="1215"/>
                    <a:pt x="4093" y="2114"/>
                    <a:pt x="4115" y="2654"/>
                  </a:cubicBezTo>
                  <a:cubicBezTo>
                    <a:pt x="4138" y="3126"/>
                    <a:pt x="4363" y="4430"/>
                    <a:pt x="3688" y="4430"/>
                  </a:cubicBezTo>
                  <a:cubicBezTo>
                    <a:pt x="3171" y="4430"/>
                    <a:pt x="3216" y="3823"/>
                    <a:pt x="3216" y="3261"/>
                  </a:cubicBezTo>
                  <a:close/>
                  <a:moveTo>
                    <a:pt x="2024" y="1889"/>
                  </a:moveTo>
                  <a:cubicBezTo>
                    <a:pt x="2429" y="1979"/>
                    <a:pt x="2789" y="2136"/>
                    <a:pt x="3171" y="2271"/>
                  </a:cubicBezTo>
                  <a:cubicBezTo>
                    <a:pt x="3126" y="1844"/>
                    <a:pt x="3171" y="1349"/>
                    <a:pt x="2968" y="1102"/>
                  </a:cubicBezTo>
                  <a:cubicBezTo>
                    <a:pt x="2609" y="1327"/>
                    <a:pt x="2294" y="1574"/>
                    <a:pt x="2024" y="1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6765200" y="3114375"/>
              <a:ext cx="118075" cy="116975"/>
            </a:xfrm>
            <a:custGeom>
              <a:avLst/>
              <a:gdLst/>
              <a:ahLst/>
              <a:cxnLst/>
              <a:rect l="l" t="t" r="r" b="b"/>
              <a:pathLst>
                <a:path w="4723" h="4679" extrusionOk="0">
                  <a:moveTo>
                    <a:pt x="3036" y="2812"/>
                  </a:moveTo>
                  <a:cubicBezTo>
                    <a:pt x="3350" y="2407"/>
                    <a:pt x="3193" y="878"/>
                    <a:pt x="3980" y="945"/>
                  </a:cubicBezTo>
                  <a:cubicBezTo>
                    <a:pt x="4722" y="1013"/>
                    <a:pt x="4160" y="2227"/>
                    <a:pt x="4025" y="2722"/>
                  </a:cubicBezTo>
                  <a:cubicBezTo>
                    <a:pt x="3868" y="3261"/>
                    <a:pt x="3800" y="3779"/>
                    <a:pt x="3643" y="4116"/>
                  </a:cubicBezTo>
                  <a:cubicBezTo>
                    <a:pt x="3530" y="4408"/>
                    <a:pt x="3283" y="4678"/>
                    <a:pt x="2923" y="4611"/>
                  </a:cubicBezTo>
                  <a:cubicBezTo>
                    <a:pt x="2473" y="4543"/>
                    <a:pt x="2316" y="3599"/>
                    <a:pt x="2204" y="3239"/>
                  </a:cubicBezTo>
                  <a:cubicBezTo>
                    <a:pt x="2024" y="2722"/>
                    <a:pt x="1844" y="2272"/>
                    <a:pt x="1664" y="1710"/>
                  </a:cubicBezTo>
                  <a:cubicBezTo>
                    <a:pt x="1529" y="1957"/>
                    <a:pt x="1439" y="2340"/>
                    <a:pt x="1282" y="2767"/>
                  </a:cubicBezTo>
                  <a:cubicBezTo>
                    <a:pt x="1124" y="3216"/>
                    <a:pt x="1102" y="3846"/>
                    <a:pt x="472" y="3734"/>
                  </a:cubicBezTo>
                  <a:cubicBezTo>
                    <a:pt x="0" y="3419"/>
                    <a:pt x="517" y="2384"/>
                    <a:pt x="652" y="1845"/>
                  </a:cubicBezTo>
                  <a:cubicBezTo>
                    <a:pt x="742" y="1575"/>
                    <a:pt x="810" y="1328"/>
                    <a:pt x="877" y="1080"/>
                  </a:cubicBezTo>
                  <a:cubicBezTo>
                    <a:pt x="1034" y="608"/>
                    <a:pt x="1259" y="1"/>
                    <a:pt x="1889" y="338"/>
                  </a:cubicBezTo>
                  <a:cubicBezTo>
                    <a:pt x="2518" y="676"/>
                    <a:pt x="2676" y="2205"/>
                    <a:pt x="3036" y="28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6094550" y="2769225"/>
              <a:ext cx="236675" cy="251300"/>
            </a:xfrm>
            <a:custGeom>
              <a:avLst/>
              <a:gdLst/>
              <a:ahLst/>
              <a:cxnLst/>
              <a:rect l="l" t="t" r="r" b="b"/>
              <a:pathLst>
                <a:path w="9467" h="10052" extrusionOk="0">
                  <a:moveTo>
                    <a:pt x="6701" y="3756"/>
                  </a:moveTo>
                  <a:cubicBezTo>
                    <a:pt x="7173" y="3913"/>
                    <a:pt x="7713" y="4048"/>
                    <a:pt x="8298" y="4228"/>
                  </a:cubicBezTo>
                  <a:cubicBezTo>
                    <a:pt x="8725" y="4363"/>
                    <a:pt x="9310" y="4543"/>
                    <a:pt x="9400" y="4948"/>
                  </a:cubicBezTo>
                  <a:cubicBezTo>
                    <a:pt x="9467" y="5352"/>
                    <a:pt x="9287" y="6094"/>
                    <a:pt x="9175" y="6387"/>
                  </a:cubicBezTo>
                  <a:cubicBezTo>
                    <a:pt x="9040" y="6679"/>
                    <a:pt x="8927" y="7309"/>
                    <a:pt x="8545" y="7399"/>
                  </a:cubicBezTo>
                  <a:cubicBezTo>
                    <a:pt x="8140" y="7466"/>
                    <a:pt x="7578" y="7219"/>
                    <a:pt x="7196" y="7106"/>
                  </a:cubicBezTo>
                  <a:cubicBezTo>
                    <a:pt x="6814" y="7016"/>
                    <a:pt x="6431" y="6926"/>
                    <a:pt x="6027" y="6836"/>
                  </a:cubicBezTo>
                  <a:cubicBezTo>
                    <a:pt x="5779" y="7848"/>
                    <a:pt x="5689" y="9332"/>
                    <a:pt x="4835" y="9715"/>
                  </a:cubicBezTo>
                  <a:cubicBezTo>
                    <a:pt x="4115" y="10052"/>
                    <a:pt x="2609" y="9827"/>
                    <a:pt x="2406" y="9175"/>
                  </a:cubicBezTo>
                  <a:cubicBezTo>
                    <a:pt x="2249" y="8680"/>
                    <a:pt x="2474" y="8118"/>
                    <a:pt x="2586" y="7668"/>
                  </a:cubicBezTo>
                  <a:cubicBezTo>
                    <a:pt x="2721" y="7174"/>
                    <a:pt x="2811" y="6746"/>
                    <a:pt x="2924" y="6274"/>
                  </a:cubicBezTo>
                  <a:cubicBezTo>
                    <a:pt x="2474" y="6162"/>
                    <a:pt x="1957" y="6072"/>
                    <a:pt x="1440" y="5937"/>
                  </a:cubicBezTo>
                  <a:cubicBezTo>
                    <a:pt x="967" y="5825"/>
                    <a:pt x="383" y="5712"/>
                    <a:pt x="225" y="5352"/>
                  </a:cubicBezTo>
                  <a:cubicBezTo>
                    <a:pt x="0" y="4858"/>
                    <a:pt x="270" y="4273"/>
                    <a:pt x="428" y="3846"/>
                  </a:cubicBezTo>
                  <a:cubicBezTo>
                    <a:pt x="563" y="3464"/>
                    <a:pt x="742" y="2901"/>
                    <a:pt x="1147" y="2766"/>
                  </a:cubicBezTo>
                  <a:cubicBezTo>
                    <a:pt x="1552" y="2632"/>
                    <a:pt x="2092" y="2834"/>
                    <a:pt x="2474" y="2901"/>
                  </a:cubicBezTo>
                  <a:cubicBezTo>
                    <a:pt x="2901" y="3014"/>
                    <a:pt x="3261" y="3126"/>
                    <a:pt x="3666" y="3216"/>
                  </a:cubicBezTo>
                  <a:cubicBezTo>
                    <a:pt x="3868" y="2699"/>
                    <a:pt x="4003" y="1013"/>
                    <a:pt x="4655" y="473"/>
                  </a:cubicBezTo>
                  <a:cubicBezTo>
                    <a:pt x="5262" y="1"/>
                    <a:pt x="6769" y="113"/>
                    <a:pt x="7061" y="743"/>
                  </a:cubicBezTo>
                  <a:cubicBezTo>
                    <a:pt x="7421" y="1552"/>
                    <a:pt x="6881" y="3081"/>
                    <a:pt x="6701" y="3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6072625" y="2423050"/>
              <a:ext cx="1002900" cy="502475"/>
            </a:xfrm>
            <a:custGeom>
              <a:avLst/>
              <a:gdLst/>
              <a:ahLst/>
              <a:cxnLst/>
              <a:rect l="l" t="t" r="r" b="b"/>
              <a:pathLst>
                <a:path w="40116" h="20099" extrusionOk="0">
                  <a:moveTo>
                    <a:pt x="5358" y="0"/>
                  </a:moveTo>
                  <a:cubicBezTo>
                    <a:pt x="5233" y="0"/>
                    <a:pt x="5111" y="6"/>
                    <a:pt x="4992" y="19"/>
                  </a:cubicBezTo>
                  <a:cubicBezTo>
                    <a:pt x="3733" y="154"/>
                    <a:pt x="2991" y="1008"/>
                    <a:pt x="2451" y="1908"/>
                  </a:cubicBezTo>
                  <a:cubicBezTo>
                    <a:pt x="1867" y="2830"/>
                    <a:pt x="1462" y="3864"/>
                    <a:pt x="1080" y="4853"/>
                  </a:cubicBezTo>
                  <a:cubicBezTo>
                    <a:pt x="675" y="5865"/>
                    <a:pt x="293" y="6967"/>
                    <a:pt x="0" y="7934"/>
                  </a:cubicBezTo>
                  <a:lnTo>
                    <a:pt x="38991" y="20099"/>
                  </a:lnTo>
                  <a:cubicBezTo>
                    <a:pt x="39463" y="18547"/>
                    <a:pt x="39845" y="16906"/>
                    <a:pt x="40003" y="15062"/>
                  </a:cubicBezTo>
                  <a:cubicBezTo>
                    <a:pt x="40115" y="13735"/>
                    <a:pt x="40048" y="12386"/>
                    <a:pt x="39553" y="11307"/>
                  </a:cubicBezTo>
                  <a:cubicBezTo>
                    <a:pt x="39283" y="10722"/>
                    <a:pt x="38946" y="10295"/>
                    <a:pt x="38519" y="9935"/>
                  </a:cubicBezTo>
                  <a:cubicBezTo>
                    <a:pt x="38406" y="10160"/>
                    <a:pt x="38226" y="10362"/>
                    <a:pt x="38069" y="10407"/>
                  </a:cubicBezTo>
                  <a:cubicBezTo>
                    <a:pt x="37998" y="10435"/>
                    <a:pt x="37913" y="10446"/>
                    <a:pt x="37818" y="10446"/>
                  </a:cubicBezTo>
                  <a:cubicBezTo>
                    <a:pt x="37523" y="10446"/>
                    <a:pt x="37139" y="10335"/>
                    <a:pt x="36832" y="10250"/>
                  </a:cubicBezTo>
                  <a:cubicBezTo>
                    <a:pt x="35663" y="9890"/>
                    <a:pt x="34809" y="9598"/>
                    <a:pt x="33572" y="9238"/>
                  </a:cubicBezTo>
                  <a:cubicBezTo>
                    <a:pt x="32920" y="9036"/>
                    <a:pt x="32110" y="8833"/>
                    <a:pt x="31301" y="8586"/>
                  </a:cubicBezTo>
                  <a:cubicBezTo>
                    <a:pt x="30671" y="8406"/>
                    <a:pt x="29524" y="8204"/>
                    <a:pt x="29367" y="7664"/>
                  </a:cubicBezTo>
                  <a:cubicBezTo>
                    <a:pt x="29277" y="7372"/>
                    <a:pt x="29434" y="6855"/>
                    <a:pt x="29704" y="6607"/>
                  </a:cubicBezTo>
                  <a:cubicBezTo>
                    <a:pt x="29030" y="6405"/>
                    <a:pt x="28310" y="6203"/>
                    <a:pt x="27568" y="6023"/>
                  </a:cubicBezTo>
                  <a:cubicBezTo>
                    <a:pt x="27298" y="7012"/>
                    <a:pt x="26984" y="7912"/>
                    <a:pt x="26646" y="8946"/>
                  </a:cubicBezTo>
                  <a:cubicBezTo>
                    <a:pt x="26421" y="9710"/>
                    <a:pt x="26152" y="11194"/>
                    <a:pt x="25320" y="11464"/>
                  </a:cubicBezTo>
                  <a:cubicBezTo>
                    <a:pt x="25188" y="11504"/>
                    <a:pt x="25054" y="11520"/>
                    <a:pt x="24918" y="11520"/>
                  </a:cubicBezTo>
                  <a:cubicBezTo>
                    <a:pt x="24589" y="11520"/>
                    <a:pt x="24246" y="11425"/>
                    <a:pt x="23880" y="11329"/>
                  </a:cubicBezTo>
                  <a:cubicBezTo>
                    <a:pt x="21722" y="10812"/>
                    <a:pt x="19698" y="10340"/>
                    <a:pt x="17719" y="9620"/>
                  </a:cubicBezTo>
                  <a:cubicBezTo>
                    <a:pt x="16932" y="9328"/>
                    <a:pt x="16078" y="8991"/>
                    <a:pt x="15853" y="8339"/>
                  </a:cubicBezTo>
                  <a:cubicBezTo>
                    <a:pt x="15516" y="7417"/>
                    <a:pt x="15943" y="6270"/>
                    <a:pt x="16145" y="5416"/>
                  </a:cubicBezTo>
                  <a:cubicBezTo>
                    <a:pt x="16370" y="4471"/>
                    <a:pt x="16595" y="3617"/>
                    <a:pt x="16842" y="2762"/>
                  </a:cubicBezTo>
                  <a:cubicBezTo>
                    <a:pt x="16348" y="2627"/>
                    <a:pt x="15875" y="2492"/>
                    <a:pt x="15403" y="2358"/>
                  </a:cubicBezTo>
                  <a:cubicBezTo>
                    <a:pt x="15403" y="2380"/>
                    <a:pt x="15403" y="2380"/>
                    <a:pt x="15403" y="2380"/>
                  </a:cubicBezTo>
                  <a:cubicBezTo>
                    <a:pt x="15516" y="2897"/>
                    <a:pt x="15133" y="3459"/>
                    <a:pt x="14864" y="3572"/>
                  </a:cubicBezTo>
                  <a:cubicBezTo>
                    <a:pt x="14787" y="3599"/>
                    <a:pt x="14698" y="3610"/>
                    <a:pt x="14600" y="3610"/>
                  </a:cubicBezTo>
                  <a:cubicBezTo>
                    <a:pt x="14296" y="3610"/>
                    <a:pt x="13916" y="3500"/>
                    <a:pt x="13627" y="3414"/>
                  </a:cubicBezTo>
                  <a:cubicBezTo>
                    <a:pt x="12458" y="3055"/>
                    <a:pt x="11603" y="2762"/>
                    <a:pt x="10344" y="2380"/>
                  </a:cubicBezTo>
                  <a:cubicBezTo>
                    <a:pt x="9692" y="2200"/>
                    <a:pt x="8905" y="1998"/>
                    <a:pt x="8095" y="1750"/>
                  </a:cubicBezTo>
                  <a:cubicBezTo>
                    <a:pt x="7466" y="1571"/>
                    <a:pt x="6319" y="1368"/>
                    <a:pt x="6162" y="828"/>
                  </a:cubicBezTo>
                  <a:cubicBezTo>
                    <a:pt x="6094" y="626"/>
                    <a:pt x="6162" y="311"/>
                    <a:pt x="6274" y="64"/>
                  </a:cubicBezTo>
                  <a:cubicBezTo>
                    <a:pt x="5972" y="32"/>
                    <a:pt x="5659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6229475" y="2413950"/>
              <a:ext cx="228250" cy="68050"/>
            </a:xfrm>
            <a:custGeom>
              <a:avLst/>
              <a:gdLst/>
              <a:ahLst/>
              <a:cxnLst/>
              <a:rect l="l" t="t" r="r" b="b"/>
              <a:pathLst>
                <a:path w="9130" h="2722" extrusionOk="0">
                  <a:moveTo>
                    <a:pt x="562" y="1"/>
                  </a:moveTo>
                  <a:cubicBezTo>
                    <a:pt x="517" y="1"/>
                    <a:pt x="495" y="23"/>
                    <a:pt x="495" y="23"/>
                  </a:cubicBezTo>
                  <a:lnTo>
                    <a:pt x="427" y="23"/>
                  </a:lnTo>
                  <a:cubicBezTo>
                    <a:pt x="247" y="68"/>
                    <a:pt x="112" y="226"/>
                    <a:pt x="0" y="428"/>
                  </a:cubicBezTo>
                  <a:cubicBezTo>
                    <a:pt x="157" y="450"/>
                    <a:pt x="315" y="473"/>
                    <a:pt x="450" y="473"/>
                  </a:cubicBezTo>
                  <a:cubicBezTo>
                    <a:pt x="2069" y="675"/>
                    <a:pt x="3485" y="1148"/>
                    <a:pt x="4834" y="1552"/>
                  </a:cubicBezTo>
                  <a:cubicBezTo>
                    <a:pt x="6274" y="2002"/>
                    <a:pt x="7690" y="2362"/>
                    <a:pt x="9129" y="2722"/>
                  </a:cubicBezTo>
                  <a:cubicBezTo>
                    <a:pt x="8994" y="2294"/>
                    <a:pt x="7848" y="1935"/>
                    <a:pt x="7330" y="1732"/>
                  </a:cubicBezTo>
                  <a:cubicBezTo>
                    <a:pt x="5801" y="1170"/>
                    <a:pt x="4362" y="833"/>
                    <a:pt x="2946" y="473"/>
                  </a:cubicBezTo>
                  <a:cubicBezTo>
                    <a:pt x="2181" y="271"/>
                    <a:pt x="1394" y="1"/>
                    <a:pt x="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6224975" y="2424625"/>
              <a:ext cx="235550" cy="88700"/>
            </a:xfrm>
            <a:custGeom>
              <a:avLst/>
              <a:gdLst/>
              <a:ahLst/>
              <a:cxnLst/>
              <a:rect l="l" t="t" r="r" b="b"/>
              <a:pathLst>
                <a:path w="9422" h="3548" extrusionOk="0">
                  <a:moveTo>
                    <a:pt x="180" y="1"/>
                  </a:moveTo>
                  <a:cubicBezTo>
                    <a:pt x="68" y="248"/>
                    <a:pt x="0" y="563"/>
                    <a:pt x="68" y="765"/>
                  </a:cubicBezTo>
                  <a:cubicBezTo>
                    <a:pt x="225" y="1305"/>
                    <a:pt x="1372" y="1508"/>
                    <a:pt x="2001" y="1687"/>
                  </a:cubicBezTo>
                  <a:cubicBezTo>
                    <a:pt x="2811" y="1912"/>
                    <a:pt x="3598" y="2137"/>
                    <a:pt x="4250" y="2317"/>
                  </a:cubicBezTo>
                  <a:cubicBezTo>
                    <a:pt x="5509" y="2699"/>
                    <a:pt x="6364" y="2992"/>
                    <a:pt x="7533" y="3351"/>
                  </a:cubicBezTo>
                  <a:cubicBezTo>
                    <a:pt x="7822" y="3437"/>
                    <a:pt x="8202" y="3547"/>
                    <a:pt x="8506" y="3547"/>
                  </a:cubicBezTo>
                  <a:cubicBezTo>
                    <a:pt x="8604" y="3547"/>
                    <a:pt x="8693" y="3536"/>
                    <a:pt x="8770" y="3509"/>
                  </a:cubicBezTo>
                  <a:cubicBezTo>
                    <a:pt x="9039" y="3396"/>
                    <a:pt x="9422" y="2834"/>
                    <a:pt x="9309" y="2317"/>
                  </a:cubicBezTo>
                  <a:cubicBezTo>
                    <a:pt x="9309" y="2317"/>
                    <a:pt x="9309" y="2317"/>
                    <a:pt x="9309" y="2295"/>
                  </a:cubicBezTo>
                  <a:cubicBezTo>
                    <a:pt x="7870" y="1935"/>
                    <a:pt x="6454" y="1575"/>
                    <a:pt x="5014" y="1125"/>
                  </a:cubicBezTo>
                  <a:cubicBezTo>
                    <a:pt x="3665" y="721"/>
                    <a:pt x="2249" y="248"/>
                    <a:pt x="630" y="46"/>
                  </a:cubicBezTo>
                  <a:cubicBezTo>
                    <a:pt x="495" y="46"/>
                    <a:pt x="337" y="23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6815225" y="2584850"/>
              <a:ext cx="224325" cy="86600"/>
            </a:xfrm>
            <a:custGeom>
              <a:avLst/>
              <a:gdLst/>
              <a:ahLst/>
              <a:cxnLst/>
              <a:rect l="l" t="t" r="r" b="b"/>
              <a:pathLst>
                <a:path w="8973" h="3464" extrusionOk="0">
                  <a:moveTo>
                    <a:pt x="338" y="0"/>
                  </a:moveTo>
                  <a:cubicBezTo>
                    <a:pt x="293" y="0"/>
                    <a:pt x="293" y="23"/>
                    <a:pt x="270" y="23"/>
                  </a:cubicBezTo>
                  <a:lnTo>
                    <a:pt x="203" y="23"/>
                  </a:lnTo>
                  <a:cubicBezTo>
                    <a:pt x="135" y="45"/>
                    <a:pt x="68" y="90"/>
                    <a:pt x="0" y="135"/>
                  </a:cubicBezTo>
                  <a:cubicBezTo>
                    <a:pt x="1529" y="608"/>
                    <a:pt x="2946" y="1125"/>
                    <a:pt x="4475" y="1597"/>
                  </a:cubicBezTo>
                  <a:cubicBezTo>
                    <a:pt x="5577" y="1934"/>
                    <a:pt x="6701" y="2271"/>
                    <a:pt x="7645" y="2721"/>
                  </a:cubicBezTo>
                  <a:cubicBezTo>
                    <a:pt x="8095" y="2946"/>
                    <a:pt x="8477" y="3171"/>
                    <a:pt x="8815" y="3463"/>
                  </a:cubicBezTo>
                  <a:cubicBezTo>
                    <a:pt x="8905" y="3238"/>
                    <a:pt x="8972" y="2991"/>
                    <a:pt x="8905" y="2766"/>
                  </a:cubicBezTo>
                  <a:cubicBezTo>
                    <a:pt x="8815" y="2294"/>
                    <a:pt x="7623" y="1934"/>
                    <a:pt x="7106" y="1732"/>
                  </a:cubicBezTo>
                  <a:cubicBezTo>
                    <a:pt x="5599" y="1170"/>
                    <a:pt x="4138" y="832"/>
                    <a:pt x="2721" y="473"/>
                  </a:cubicBezTo>
                  <a:cubicBezTo>
                    <a:pt x="1957" y="270"/>
                    <a:pt x="1192" y="0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6804550" y="2588225"/>
              <a:ext cx="231050" cy="96000"/>
            </a:xfrm>
            <a:custGeom>
              <a:avLst/>
              <a:gdLst/>
              <a:ahLst/>
              <a:cxnLst/>
              <a:rect l="l" t="t" r="r" b="b"/>
              <a:pathLst>
                <a:path w="9242" h="3840" extrusionOk="0">
                  <a:moveTo>
                    <a:pt x="427" y="0"/>
                  </a:moveTo>
                  <a:cubicBezTo>
                    <a:pt x="157" y="248"/>
                    <a:pt x="0" y="765"/>
                    <a:pt x="90" y="1057"/>
                  </a:cubicBezTo>
                  <a:cubicBezTo>
                    <a:pt x="247" y="1597"/>
                    <a:pt x="1394" y="1799"/>
                    <a:pt x="2024" y="1979"/>
                  </a:cubicBezTo>
                  <a:cubicBezTo>
                    <a:pt x="2833" y="2204"/>
                    <a:pt x="3643" y="2429"/>
                    <a:pt x="4295" y="2631"/>
                  </a:cubicBezTo>
                  <a:cubicBezTo>
                    <a:pt x="5532" y="2991"/>
                    <a:pt x="6386" y="3283"/>
                    <a:pt x="7555" y="3643"/>
                  </a:cubicBezTo>
                  <a:cubicBezTo>
                    <a:pt x="7862" y="3728"/>
                    <a:pt x="8246" y="3839"/>
                    <a:pt x="8541" y="3839"/>
                  </a:cubicBezTo>
                  <a:cubicBezTo>
                    <a:pt x="8636" y="3839"/>
                    <a:pt x="8721" y="3828"/>
                    <a:pt x="8792" y="3800"/>
                  </a:cubicBezTo>
                  <a:cubicBezTo>
                    <a:pt x="8949" y="3755"/>
                    <a:pt x="9129" y="3553"/>
                    <a:pt x="9242" y="3328"/>
                  </a:cubicBezTo>
                  <a:cubicBezTo>
                    <a:pt x="8904" y="3036"/>
                    <a:pt x="8522" y="2811"/>
                    <a:pt x="8072" y="2586"/>
                  </a:cubicBezTo>
                  <a:cubicBezTo>
                    <a:pt x="7128" y="2136"/>
                    <a:pt x="6004" y="1799"/>
                    <a:pt x="4902" y="1462"/>
                  </a:cubicBezTo>
                  <a:cubicBezTo>
                    <a:pt x="3373" y="990"/>
                    <a:pt x="1956" y="473"/>
                    <a:pt x="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6441950" y="2533125"/>
              <a:ext cx="346300" cy="150125"/>
            </a:xfrm>
            <a:custGeom>
              <a:avLst/>
              <a:gdLst/>
              <a:ahLst/>
              <a:cxnLst/>
              <a:rect l="l" t="t" r="r" b="b"/>
              <a:pathLst>
                <a:path w="13852" h="6005" extrusionOk="0">
                  <a:moveTo>
                    <a:pt x="608" y="1"/>
                  </a:moveTo>
                  <a:lnTo>
                    <a:pt x="1" y="2024"/>
                  </a:lnTo>
                  <a:lnTo>
                    <a:pt x="13245" y="6004"/>
                  </a:lnTo>
                  <a:lnTo>
                    <a:pt x="13852" y="398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7016475" y="2701775"/>
              <a:ext cx="34875" cy="65225"/>
            </a:xfrm>
            <a:custGeom>
              <a:avLst/>
              <a:gdLst/>
              <a:ahLst/>
              <a:cxnLst/>
              <a:rect l="l" t="t" r="r" b="b"/>
              <a:pathLst>
                <a:path w="1395" h="2609" extrusionOk="0">
                  <a:moveTo>
                    <a:pt x="495" y="2182"/>
                  </a:moveTo>
                  <a:cubicBezTo>
                    <a:pt x="1394" y="2609"/>
                    <a:pt x="1327" y="0"/>
                    <a:pt x="450" y="473"/>
                  </a:cubicBezTo>
                  <a:cubicBezTo>
                    <a:pt x="0" y="698"/>
                    <a:pt x="248" y="1754"/>
                    <a:pt x="495" y="2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7004100" y="2778225"/>
              <a:ext cx="53425" cy="113025"/>
            </a:xfrm>
            <a:custGeom>
              <a:avLst/>
              <a:gdLst/>
              <a:ahLst/>
              <a:cxnLst/>
              <a:rect l="l" t="t" r="r" b="b"/>
              <a:pathLst>
                <a:path w="2137" h="4521" extrusionOk="0">
                  <a:moveTo>
                    <a:pt x="1979" y="563"/>
                  </a:moveTo>
                  <a:cubicBezTo>
                    <a:pt x="1889" y="360"/>
                    <a:pt x="1620" y="1"/>
                    <a:pt x="1237" y="203"/>
                  </a:cubicBezTo>
                  <a:cubicBezTo>
                    <a:pt x="743" y="473"/>
                    <a:pt x="698" y="1597"/>
                    <a:pt x="608" y="2024"/>
                  </a:cubicBezTo>
                  <a:cubicBezTo>
                    <a:pt x="473" y="2564"/>
                    <a:pt x="1" y="3508"/>
                    <a:pt x="450" y="3936"/>
                  </a:cubicBezTo>
                  <a:cubicBezTo>
                    <a:pt x="1102" y="4520"/>
                    <a:pt x="1575" y="3014"/>
                    <a:pt x="1732" y="2474"/>
                  </a:cubicBezTo>
                  <a:cubicBezTo>
                    <a:pt x="1799" y="2182"/>
                    <a:pt x="1844" y="1912"/>
                    <a:pt x="1889" y="1664"/>
                  </a:cubicBezTo>
                  <a:cubicBezTo>
                    <a:pt x="1979" y="1260"/>
                    <a:pt x="2137" y="922"/>
                    <a:pt x="1979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6101850" y="2566300"/>
              <a:ext cx="63000" cy="92775"/>
            </a:xfrm>
            <a:custGeom>
              <a:avLst/>
              <a:gdLst/>
              <a:ahLst/>
              <a:cxnLst/>
              <a:rect l="l" t="t" r="r" b="b"/>
              <a:pathLst>
                <a:path w="2520" h="3711" extrusionOk="0">
                  <a:moveTo>
                    <a:pt x="338" y="3508"/>
                  </a:moveTo>
                  <a:cubicBezTo>
                    <a:pt x="1" y="2856"/>
                    <a:pt x="788" y="0"/>
                    <a:pt x="1755" y="315"/>
                  </a:cubicBezTo>
                  <a:cubicBezTo>
                    <a:pt x="2519" y="585"/>
                    <a:pt x="1777" y="3103"/>
                    <a:pt x="1035" y="3576"/>
                  </a:cubicBezTo>
                  <a:cubicBezTo>
                    <a:pt x="855" y="3688"/>
                    <a:pt x="698" y="3711"/>
                    <a:pt x="338" y="3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167625" y="2556750"/>
              <a:ext cx="46125" cy="36550"/>
            </a:xfrm>
            <a:custGeom>
              <a:avLst/>
              <a:gdLst/>
              <a:ahLst/>
              <a:cxnLst/>
              <a:rect l="l" t="t" r="r" b="b"/>
              <a:pathLst>
                <a:path w="1845" h="1462" extrusionOk="0">
                  <a:moveTo>
                    <a:pt x="990" y="1439"/>
                  </a:moveTo>
                  <a:cubicBezTo>
                    <a:pt x="1" y="1417"/>
                    <a:pt x="450" y="0"/>
                    <a:pt x="1035" y="23"/>
                  </a:cubicBezTo>
                  <a:cubicBezTo>
                    <a:pt x="1822" y="68"/>
                    <a:pt x="1844" y="1462"/>
                    <a:pt x="990" y="1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6128275" y="2483100"/>
              <a:ext cx="46675" cy="62975"/>
            </a:xfrm>
            <a:custGeom>
              <a:avLst/>
              <a:gdLst/>
              <a:ahLst/>
              <a:cxnLst/>
              <a:rect l="l" t="t" r="r" b="b"/>
              <a:pathLst>
                <a:path w="1867" h="2519" extrusionOk="0">
                  <a:moveTo>
                    <a:pt x="900" y="2362"/>
                  </a:moveTo>
                  <a:cubicBezTo>
                    <a:pt x="1" y="2159"/>
                    <a:pt x="698" y="1"/>
                    <a:pt x="1507" y="293"/>
                  </a:cubicBezTo>
                  <a:cubicBezTo>
                    <a:pt x="1844" y="428"/>
                    <a:pt x="1867" y="698"/>
                    <a:pt x="1822" y="1147"/>
                  </a:cubicBezTo>
                  <a:cubicBezTo>
                    <a:pt x="1777" y="1822"/>
                    <a:pt x="1552" y="2519"/>
                    <a:pt x="900" y="2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7"/>
          <p:cNvGrpSpPr/>
          <p:nvPr/>
        </p:nvGrpSpPr>
        <p:grpSpPr>
          <a:xfrm>
            <a:off x="3033163" y="427525"/>
            <a:ext cx="825250" cy="671800"/>
            <a:chOff x="4184375" y="3769275"/>
            <a:chExt cx="825250" cy="671800"/>
          </a:xfrm>
        </p:grpSpPr>
        <p:sp>
          <p:nvSpPr>
            <p:cNvPr id="907" name="Google Shape;907;p7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6" name="Google Shape;916;p7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7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"/>
          <p:cNvSpPr/>
          <p:nvPr/>
        </p:nvSpPr>
        <p:spPr>
          <a:xfrm>
            <a:off x="5769149" y="654703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7"/>
          <p:cNvSpPr txBox="1">
            <a:spLocks noGrp="1"/>
          </p:cNvSpPr>
          <p:nvPr>
            <p:ph type="subTitle" idx="1"/>
          </p:nvPr>
        </p:nvSpPr>
        <p:spPr>
          <a:xfrm>
            <a:off x="76200" y="4645850"/>
            <a:ext cx="317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IT21347962 -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Siribaddana 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7"/>
          <p:cNvSpPr txBox="1">
            <a:spLocks noGrp="1"/>
          </p:cNvSpPr>
          <p:nvPr>
            <p:ph type="title" idx="2"/>
          </p:nvPr>
        </p:nvSpPr>
        <p:spPr>
          <a:xfrm>
            <a:off x="2555875" y="1936175"/>
            <a:ext cx="16029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 b="1">
                <a:latin typeface="Calibri"/>
                <a:ea typeface="Calibri"/>
                <a:cs typeface="Calibri"/>
                <a:sym typeface="Calibri"/>
              </a:rPr>
              <a:t>01.</a:t>
            </a:r>
            <a:endParaRPr sz="6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7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"/>
          <p:cNvSpPr txBox="1">
            <a:spLocks noGrp="1"/>
          </p:cNvSpPr>
          <p:nvPr>
            <p:ph type="subTitle" idx="1"/>
          </p:nvPr>
        </p:nvSpPr>
        <p:spPr>
          <a:xfrm>
            <a:off x="714300" y="1587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Generate questions according to the category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Different points for each answer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Calculate risk level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Suggest schedules or appointments according to the results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8"/>
          <p:cNvSpPr txBox="1">
            <a:spLocks noGrp="1"/>
          </p:cNvSpPr>
          <p:nvPr>
            <p:ph type="title"/>
          </p:nvPr>
        </p:nvSpPr>
        <p:spPr>
          <a:xfrm>
            <a:off x="297442" y="5864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 Management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8"/>
          <p:cNvSpPr txBox="1">
            <a:spLocks noGrp="1"/>
          </p:cNvSpPr>
          <p:nvPr>
            <p:ph type="subTitle" idx="1"/>
          </p:nvPr>
        </p:nvSpPr>
        <p:spPr>
          <a:xfrm>
            <a:off x="76200" y="4645850"/>
            <a:ext cx="317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IT21347962 -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Siribaddana 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7525"/>
            <a:ext cx="8839200" cy="4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9"/>
          <p:cNvSpPr txBox="1">
            <a:spLocks noGrp="1"/>
          </p:cNvSpPr>
          <p:nvPr>
            <p:ph type="subTitle" idx="1"/>
          </p:nvPr>
        </p:nvSpPr>
        <p:spPr>
          <a:xfrm>
            <a:off x="76200" y="4798250"/>
            <a:ext cx="317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IT21347962 -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Siribaddana 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b654ef1346_5_1"/>
          <p:cNvSpPr txBox="1">
            <a:spLocks noGrp="1"/>
          </p:cNvSpPr>
          <p:nvPr>
            <p:ph type="subTitle" idx="1"/>
          </p:nvPr>
        </p:nvSpPr>
        <p:spPr>
          <a:xfrm>
            <a:off x="76200" y="4645850"/>
            <a:ext cx="317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IT21347962 -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Siribaddana 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g1b654ef1346_5_1"/>
          <p:cNvSpPr txBox="1"/>
          <p:nvPr/>
        </p:nvSpPr>
        <p:spPr>
          <a:xfrm>
            <a:off x="1018300" y="796625"/>
            <a:ext cx="59853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Protect user’s privacy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Give a count of question answered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Give more reliable questions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Technical Requirements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Front-End - ReactJS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Back-End - NodeJS and ExpressJS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Database - Mongo DB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1b654ef1346_5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0"/>
          <p:cNvSpPr txBox="1">
            <a:spLocks noGrp="1"/>
          </p:cNvSpPr>
          <p:nvPr>
            <p:ph type="title"/>
          </p:nvPr>
        </p:nvSpPr>
        <p:spPr>
          <a:xfrm>
            <a:off x="3169225" y="1187950"/>
            <a:ext cx="55695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Schedule Management  </a:t>
            </a:r>
            <a:endParaRPr sz="3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                  and                     Feedback Management 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3" name="Google Shape;953;p10"/>
          <p:cNvGrpSpPr/>
          <p:nvPr/>
        </p:nvGrpSpPr>
        <p:grpSpPr>
          <a:xfrm>
            <a:off x="2113005" y="245950"/>
            <a:ext cx="885400" cy="1145675"/>
            <a:chOff x="529875" y="2254300"/>
            <a:chExt cx="885400" cy="1145675"/>
          </a:xfrm>
        </p:grpSpPr>
        <p:sp>
          <p:nvSpPr>
            <p:cNvPr id="954" name="Google Shape;954;p10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0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0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0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0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0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0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p10"/>
          <p:cNvGrpSpPr/>
          <p:nvPr/>
        </p:nvGrpSpPr>
        <p:grpSpPr>
          <a:xfrm>
            <a:off x="7981682" y="479333"/>
            <a:ext cx="825250" cy="671800"/>
            <a:chOff x="4184375" y="3769275"/>
            <a:chExt cx="825250" cy="671800"/>
          </a:xfrm>
        </p:grpSpPr>
        <p:sp>
          <p:nvSpPr>
            <p:cNvPr id="991" name="Google Shape;991;p10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0" name="Google Shape;1000;p10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0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0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0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0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0"/>
          <p:cNvSpPr txBox="1">
            <a:spLocks noGrp="1"/>
          </p:cNvSpPr>
          <p:nvPr>
            <p:ph type="subTitle" idx="1"/>
          </p:nvPr>
        </p:nvSpPr>
        <p:spPr>
          <a:xfrm>
            <a:off x="-9775" y="4644500"/>
            <a:ext cx="361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IT21321504 -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Gunawardana N.B.C.A.W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10"/>
          <p:cNvSpPr txBox="1">
            <a:spLocks noGrp="1"/>
          </p:cNvSpPr>
          <p:nvPr>
            <p:ph type="title" idx="2"/>
          </p:nvPr>
        </p:nvSpPr>
        <p:spPr>
          <a:xfrm>
            <a:off x="1875079" y="1492125"/>
            <a:ext cx="1817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02.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10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8" name="Google Shape;1008;p10"/>
          <p:cNvGrpSpPr/>
          <p:nvPr/>
        </p:nvGrpSpPr>
        <p:grpSpPr>
          <a:xfrm>
            <a:off x="515324" y="1781779"/>
            <a:ext cx="826976" cy="2302375"/>
            <a:chOff x="1638299" y="2272225"/>
            <a:chExt cx="826976" cy="2302375"/>
          </a:xfrm>
        </p:grpSpPr>
        <p:sp>
          <p:nvSpPr>
            <p:cNvPr id="1009" name="Google Shape;1009;p10"/>
            <p:cNvSpPr/>
            <p:nvPr/>
          </p:nvSpPr>
          <p:spPr>
            <a:xfrm>
              <a:off x="1650226" y="3384567"/>
              <a:ext cx="137553" cy="100892"/>
            </a:xfrm>
            <a:custGeom>
              <a:avLst/>
              <a:gdLst/>
              <a:ahLst/>
              <a:cxnLst/>
              <a:rect l="l" t="t" r="r" b="b"/>
              <a:pathLst>
                <a:path w="2739" h="2009" extrusionOk="0">
                  <a:moveTo>
                    <a:pt x="2648" y="1"/>
                  </a:moveTo>
                  <a:lnTo>
                    <a:pt x="1" y="329"/>
                  </a:lnTo>
                  <a:lnTo>
                    <a:pt x="92" y="2009"/>
                  </a:lnTo>
                  <a:lnTo>
                    <a:pt x="2739" y="1662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1669511" y="3468938"/>
              <a:ext cx="138457" cy="153121"/>
            </a:xfrm>
            <a:custGeom>
              <a:avLst/>
              <a:gdLst/>
              <a:ahLst/>
              <a:cxnLst/>
              <a:rect l="l" t="t" r="r" b="b"/>
              <a:pathLst>
                <a:path w="2757" h="3049" extrusionOk="0">
                  <a:moveTo>
                    <a:pt x="2172" y="0"/>
                  </a:moveTo>
                  <a:lnTo>
                    <a:pt x="256" y="256"/>
                  </a:lnTo>
                  <a:lnTo>
                    <a:pt x="0" y="2026"/>
                  </a:lnTo>
                  <a:lnTo>
                    <a:pt x="1351" y="2501"/>
                  </a:lnTo>
                  <a:lnTo>
                    <a:pt x="1607" y="3049"/>
                  </a:lnTo>
                  <a:lnTo>
                    <a:pt x="2118" y="3049"/>
                  </a:lnTo>
                  <a:lnTo>
                    <a:pt x="2245" y="1899"/>
                  </a:lnTo>
                  <a:lnTo>
                    <a:pt x="2757" y="1661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1771257" y="3501933"/>
              <a:ext cx="21946" cy="62373"/>
            </a:xfrm>
            <a:custGeom>
              <a:avLst/>
              <a:gdLst/>
              <a:ahLst/>
              <a:cxnLst/>
              <a:rect l="l" t="t" r="r" b="b"/>
              <a:pathLst>
                <a:path w="437" h="1242" extrusionOk="0">
                  <a:moveTo>
                    <a:pt x="0" y="0"/>
                  </a:moveTo>
                  <a:lnTo>
                    <a:pt x="215" y="1219"/>
                  </a:lnTo>
                  <a:lnTo>
                    <a:pt x="215" y="1219"/>
                  </a:lnTo>
                  <a:cubicBezTo>
                    <a:pt x="436" y="857"/>
                    <a:pt x="378" y="396"/>
                    <a:pt x="92" y="110"/>
                  </a:cubicBezTo>
                  <a:lnTo>
                    <a:pt x="0" y="0"/>
                  </a:lnTo>
                  <a:close/>
                  <a:moveTo>
                    <a:pt x="215" y="1219"/>
                  </a:moveTo>
                  <a:cubicBezTo>
                    <a:pt x="211" y="1227"/>
                    <a:pt x="206" y="1234"/>
                    <a:pt x="201" y="1242"/>
                  </a:cubicBezTo>
                  <a:lnTo>
                    <a:pt x="219" y="1242"/>
                  </a:lnTo>
                  <a:lnTo>
                    <a:pt x="215" y="1219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1678651" y="3468938"/>
              <a:ext cx="99988" cy="41281"/>
            </a:xfrm>
            <a:custGeom>
              <a:avLst/>
              <a:gdLst/>
              <a:ahLst/>
              <a:cxnLst/>
              <a:rect l="l" t="t" r="r" b="b"/>
              <a:pathLst>
                <a:path w="1991" h="822" extrusionOk="0">
                  <a:moveTo>
                    <a:pt x="1990" y="0"/>
                  </a:moveTo>
                  <a:lnTo>
                    <a:pt x="74" y="256"/>
                  </a:lnTo>
                  <a:lnTo>
                    <a:pt x="1" y="822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2106754" y="3107699"/>
              <a:ext cx="141219" cy="390611"/>
            </a:xfrm>
            <a:custGeom>
              <a:avLst/>
              <a:gdLst/>
              <a:ahLst/>
              <a:cxnLst/>
              <a:rect l="l" t="t" r="r" b="b"/>
              <a:pathLst>
                <a:path w="2812" h="7778" extrusionOk="0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2090281" y="3455177"/>
              <a:ext cx="133887" cy="187973"/>
            </a:xfrm>
            <a:custGeom>
              <a:avLst/>
              <a:gdLst/>
              <a:ahLst/>
              <a:cxnLst/>
              <a:rect l="l" t="t" r="r" b="b"/>
              <a:pathLst>
                <a:path w="2666" h="3743" extrusionOk="0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FFF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2154413" y="3107699"/>
              <a:ext cx="93560" cy="33045"/>
            </a:xfrm>
            <a:custGeom>
              <a:avLst/>
              <a:gdLst/>
              <a:ahLst/>
              <a:cxnLst/>
              <a:rect l="l" t="t" r="r" b="b"/>
              <a:pathLst>
                <a:path w="1863" h="658" extrusionOk="0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1791370" y="3244300"/>
              <a:ext cx="530876" cy="1192775"/>
            </a:xfrm>
            <a:custGeom>
              <a:avLst/>
              <a:gdLst/>
              <a:ahLst/>
              <a:cxnLst/>
              <a:rect l="l" t="t" r="r" b="b"/>
              <a:pathLst>
                <a:path w="10571" h="23751" extrusionOk="0">
                  <a:moveTo>
                    <a:pt x="804" y="1"/>
                  </a:moveTo>
                  <a:lnTo>
                    <a:pt x="1" y="23751"/>
                  </a:lnTo>
                  <a:lnTo>
                    <a:pt x="3415" y="23751"/>
                  </a:lnTo>
                  <a:lnTo>
                    <a:pt x="4127" y="3579"/>
                  </a:lnTo>
                  <a:lnTo>
                    <a:pt x="6317" y="3579"/>
                  </a:lnTo>
                  <a:lnTo>
                    <a:pt x="7157" y="23751"/>
                  </a:lnTo>
                  <a:lnTo>
                    <a:pt x="10571" y="23751"/>
                  </a:lnTo>
                  <a:lnTo>
                    <a:pt x="9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1708908" y="4437046"/>
              <a:ext cx="252155" cy="104558"/>
            </a:xfrm>
            <a:custGeom>
              <a:avLst/>
              <a:gdLst/>
              <a:ahLst/>
              <a:cxnLst/>
              <a:rect l="l" t="t" r="r" b="b"/>
              <a:pathLst>
                <a:path w="5021" h="2082" extrusionOk="0">
                  <a:moveTo>
                    <a:pt x="1917" y="1"/>
                  </a:moveTo>
                  <a:lnTo>
                    <a:pt x="1698" y="457"/>
                  </a:lnTo>
                  <a:cubicBezTo>
                    <a:pt x="1515" y="822"/>
                    <a:pt x="1223" y="1096"/>
                    <a:pt x="858" y="1260"/>
                  </a:cubicBezTo>
                  <a:cubicBezTo>
                    <a:pt x="475" y="1406"/>
                    <a:pt x="164" y="1716"/>
                    <a:pt x="0" y="2082"/>
                  </a:cubicBezTo>
                  <a:lnTo>
                    <a:pt x="5020" y="2082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1698814" y="4541555"/>
              <a:ext cx="265915" cy="33045"/>
            </a:xfrm>
            <a:custGeom>
              <a:avLst/>
              <a:gdLst/>
              <a:ahLst/>
              <a:cxnLst/>
              <a:rect l="l" t="t" r="r" b="b"/>
              <a:pathLst>
                <a:path w="5295" h="658" extrusionOk="0">
                  <a:moveTo>
                    <a:pt x="201" y="1"/>
                  </a:moveTo>
                  <a:cubicBezTo>
                    <a:pt x="165" y="74"/>
                    <a:pt x="146" y="165"/>
                    <a:pt x="110" y="238"/>
                  </a:cubicBezTo>
                  <a:lnTo>
                    <a:pt x="0" y="658"/>
                  </a:lnTo>
                  <a:lnTo>
                    <a:pt x="5294" y="658"/>
                  </a:lnTo>
                  <a:lnTo>
                    <a:pt x="5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2160841" y="4437046"/>
              <a:ext cx="252155" cy="104558"/>
            </a:xfrm>
            <a:custGeom>
              <a:avLst/>
              <a:gdLst/>
              <a:ahLst/>
              <a:cxnLst/>
              <a:rect l="l" t="t" r="r" b="b"/>
              <a:pathLst>
                <a:path w="5021" h="2082" extrusionOk="0">
                  <a:moveTo>
                    <a:pt x="220" y="1"/>
                  </a:moveTo>
                  <a:lnTo>
                    <a:pt x="1" y="2082"/>
                  </a:lnTo>
                  <a:lnTo>
                    <a:pt x="5021" y="2082"/>
                  </a:lnTo>
                  <a:cubicBezTo>
                    <a:pt x="4857" y="1698"/>
                    <a:pt x="4546" y="1406"/>
                    <a:pt x="4163" y="1260"/>
                  </a:cubicBezTo>
                  <a:cubicBezTo>
                    <a:pt x="3798" y="1096"/>
                    <a:pt x="3506" y="822"/>
                    <a:pt x="3323" y="457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2157175" y="4541555"/>
              <a:ext cx="265915" cy="33045"/>
            </a:xfrm>
            <a:custGeom>
              <a:avLst/>
              <a:gdLst/>
              <a:ahLst/>
              <a:cxnLst/>
              <a:rect l="l" t="t" r="r" b="b"/>
              <a:pathLst>
                <a:path w="5295" h="658" extrusionOk="0">
                  <a:moveTo>
                    <a:pt x="74" y="1"/>
                  </a:moveTo>
                  <a:lnTo>
                    <a:pt x="1" y="658"/>
                  </a:lnTo>
                  <a:lnTo>
                    <a:pt x="5295" y="658"/>
                  </a:lnTo>
                  <a:lnTo>
                    <a:pt x="5185" y="238"/>
                  </a:lnTo>
                  <a:cubicBezTo>
                    <a:pt x="5149" y="165"/>
                    <a:pt x="5130" y="74"/>
                    <a:pt x="5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1831747" y="2710754"/>
              <a:ext cx="444648" cy="590437"/>
            </a:xfrm>
            <a:custGeom>
              <a:avLst/>
              <a:gdLst/>
              <a:ahLst/>
              <a:cxnLst/>
              <a:rect l="l" t="t" r="r" b="b"/>
              <a:pathLst>
                <a:path w="8854" h="11757" extrusionOk="0">
                  <a:moveTo>
                    <a:pt x="694" y="0"/>
                  </a:moveTo>
                  <a:lnTo>
                    <a:pt x="146" y="4217"/>
                  </a:lnTo>
                  <a:lnTo>
                    <a:pt x="0" y="11756"/>
                  </a:lnTo>
                  <a:lnTo>
                    <a:pt x="8854" y="11756"/>
                  </a:lnTo>
                  <a:lnTo>
                    <a:pt x="8635" y="4217"/>
                  </a:lnTo>
                  <a:lnTo>
                    <a:pt x="8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1984819" y="3423990"/>
              <a:ext cx="140315" cy="389707"/>
            </a:xfrm>
            <a:custGeom>
              <a:avLst/>
              <a:gdLst/>
              <a:ahLst/>
              <a:cxnLst/>
              <a:rect l="l" t="t" r="r" b="b"/>
              <a:pathLst>
                <a:path w="2794" h="7760" extrusionOk="0">
                  <a:moveTo>
                    <a:pt x="275" y="1"/>
                  </a:moveTo>
                  <a:lnTo>
                    <a:pt x="1" y="7759"/>
                  </a:lnTo>
                  <a:lnTo>
                    <a:pt x="877" y="7759"/>
                  </a:lnTo>
                  <a:lnTo>
                    <a:pt x="1388" y="3889"/>
                  </a:lnTo>
                  <a:lnTo>
                    <a:pt x="1918" y="7759"/>
                  </a:lnTo>
                  <a:lnTo>
                    <a:pt x="2794" y="7759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1753805" y="2710754"/>
              <a:ext cx="249393" cy="1172587"/>
            </a:xfrm>
            <a:custGeom>
              <a:avLst/>
              <a:gdLst/>
              <a:ahLst/>
              <a:cxnLst/>
              <a:rect l="l" t="t" r="r" b="b"/>
              <a:pathLst>
                <a:path w="4966" h="23349" extrusionOk="0">
                  <a:moveTo>
                    <a:pt x="2246" y="0"/>
                  </a:moveTo>
                  <a:lnTo>
                    <a:pt x="1698" y="3816"/>
                  </a:lnTo>
                  <a:lnTo>
                    <a:pt x="1" y="23348"/>
                  </a:lnTo>
                  <a:lnTo>
                    <a:pt x="2702" y="23348"/>
                  </a:lnTo>
                  <a:lnTo>
                    <a:pt x="49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1881214" y="2710754"/>
              <a:ext cx="121984" cy="421748"/>
            </a:xfrm>
            <a:custGeom>
              <a:avLst/>
              <a:gdLst/>
              <a:ahLst/>
              <a:cxnLst/>
              <a:rect l="l" t="t" r="r" b="b"/>
              <a:pathLst>
                <a:path w="2429" h="8398" extrusionOk="0">
                  <a:moveTo>
                    <a:pt x="2429" y="0"/>
                  </a:moveTo>
                  <a:lnTo>
                    <a:pt x="676" y="1570"/>
                  </a:lnTo>
                  <a:cubicBezTo>
                    <a:pt x="366" y="1862"/>
                    <a:pt x="384" y="2355"/>
                    <a:pt x="713" y="2629"/>
                  </a:cubicBezTo>
                  <a:lnTo>
                    <a:pt x="1042" y="2885"/>
                  </a:lnTo>
                  <a:lnTo>
                    <a:pt x="275" y="3596"/>
                  </a:lnTo>
                  <a:cubicBezTo>
                    <a:pt x="74" y="3797"/>
                    <a:pt x="1" y="4089"/>
                    <a:pt x="92" y="4363"/>
                  </a:cubicBezTo>
                  <a:lnTo>
                    <a:pt x="1607" y="8398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1897737" y="2710754"/>
              <a:ext cx="105462" cy="421748"/>
            </a:xfrm>
            <a:custGeom>
              <a:avLst/>
              <a:gdLst/>
              <a:ahLst/>
              <a:cxnLst/>
              <a:rect l="l" t="t" r="r" b="b"/>
              <a:pathLst>
                <a:path w="2100" h="8398" extrusionOk="0">
                  <a:moveTo>
                    <a:pt x="2100" y="0"/>
                  </a:moveTo>
                  <a:lnTo>
                    <a:pt x="603" y="1698"/>
                  </a:lnTo>
                  <a:cubicBezTo>
                    <a:pt x="402" y="1935"/>
                    <a:pt x="420" y="2319"/>
                    <a:pt x="676" y="2519"/>
                  </a:cubicBezTo>
                  <a:lnTo>
                    <a:pt x="1096" y="2903"/>
                  </a:lnTo>
                  <a:lnTo>
                    <a:pt x="201" y="3816"/>
                  </a:lnTo>
                  <a:cubicBezTo>
                    <a:pt x="55" y="3962"/>
                    <a:pt x="1" y="4181"/>
                    <a:pt x="55" y="4381"/>
                  </a:cubicBezTo>
                  <a:lnTo>
                    <a:pt x="1278" y="8398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2100326" y="2710754"/>
              <a:ext cx="249443" cy="1172587"/>
            </a:xfrm>
            <a:custGeom>
              <a:avLst/>
              <a:gdLst/>
              <a:ahLst/>
              <a:cxnLst/>
              <a:rect l="l" t="t" r="r" b="b"/>
              <a:pathLst>
                <a:path w="4967" h="23349" extrusionOk="0">
                  <a:moveTo>
                    <a:pt x="1" y="0"/>
                  </a:moveTo>
                  <a:lnTo>
                    <a:pt x="2246" y="23348"/>
                  </a:lnTo>
                  <a:lnTo>
                    <a:pt x="4966" y="23348"/>
                  </a:lnTo>
                  <a:lnTo>
                    <a:pt x="3269" y="3816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2100326" y="2710754"/>
              <a:ext cx="121984" cy="422652"/>
            </a:xfrm>
            <a:custGeom>
              <a:avLst/>
              <a:gdLst/>
              <a:ahLst/>
              <a:cxnLst/>
              <a:rect l="l" t="t" r="r" b="b"/>
              <a:pathLst>
                <a:path w="2429" h="8416" extrusionOk="0">
                  <a:moveTo>
                    <a:pt x="1" y="0"/>
                  </a:moveTo>
                  <a:lnTo>
                    <a:pt x="822" y="8416"/>
                  </a:lnTo>
                  <a:lnTo>
                    <a:pt x="2319" y="4363"/>
                  </a:lnTo>
                  <a:cubicBezTo>
                    <a:pt x="2429" y="4089"/>
                    <a:pt x="2356" y="3797"/>
                    <a:pt x="2155" y="3596"/>
                  </a:cubicBezTo>
                  <a:lnTo>
                    <a:pt x="1370" y="2885"/>
                  </a:lnTo>
                  <a:lnTo>
                    <a:pt x="1699" y="2629"/>
                  </a:lnTo>
                  <a:cubicBezTo>
                    <a:pt x="2046" y="2373"/>
                    <a:pt x="2064" y="1862"/>
                    <a:pt x="1735" y="157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2100326" y="2710754"/>
              <a:ext cx="105512" cy="421748"/>
            </a:xfrm>
            <a:custGeom>
              <a:avLst/>
              <a:gdLst/>
              <a:ahLst/>
              <a:cxnLst/>
              <a:rect l="l" t="t" r="r" b="b"/>
              <a:pathLst>
                <a:path w="2101" h="8398" extrusionOk="0">
                  <a:moveTo>
                    <a:pt x="1" y="0"/>
                  </a:moveTo>
                  <a:lnTo>
                    <a:pt x="822" y="8398"/>
                  </a:lnTo>
                  <a:lnTo>
                    <a:pt x="2046" y="4381"/>
                  </a:lnTo>
                  <a:cubicBezTo>
                    <a:pt x="2100" y="4181"/>
                    <a:pt x="2046" y="3962"/>
                    <a:pt x="1899" y="3816"/>
                  </a:cubicBezTo>
                  <a:lnTo>
                    <a:pt x="1005" y="2903"/>
                  </a:lnTo>
                  <a:lnTo>
                    <a:pt x="1425" y="2519"/>
                  </a:lnTo>
                  <a:cubicBezTo>
                    <a:pt x="1662" y="2319"/>
                    <a:pt x="1699" y="1954"/>
                    <a:pt x="1480" y="16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1638299" y="2710754"/>
              <a:ext cx="228300" cy="690374"/>
            </a:xfrm>
            <a:custGeom>
              <a:avLst/>
              <a:gdLst/>
              <a:ahLst/>
              <a:cxnLst/>
              <a:rect l="l" t="t" r="r" b="b"/>
              <a:pathLst>
                <a:path w="4546" h="13747" extrusionOk="0">
                  <a:moveTo>
                    <a:pt x="4546" y="0"/>
                  </a:moveTo>
                  <a:cubicBezTo>
                    <a:pt x="3688" y="0"/>
                    <a:pt x="2921" y="511"/>
                    <a:pt x="2593" y="1315"/>
                  </a:cubicBezTo>
                  <a:lnTo>
                    <a:pt x="457" y="6645"/>
                  </a:lnTo>
                  <a:cubicBezTo>
                    <a:pt x="128" y="7430"/>
                    <a:pt x="0" y="8288"/>
                    <a:pt x="37" y="9146"/>
                  </a:cubicBezTo>
                  <a:lnTo>
                    <a:pt x="311" y="13746"/>
                  </a:lnTo>
                  <a:lnTo>
                    <a:pt x="2958" y="13418"/>
                  </a:lnTo>
                  <a:lnTo>
                    <a:pt x="2720" y="8708"/>
                  </a:lnTo>
                  <a:lnTo>
                    <a:pt x="3998" y="3816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1812463" y="2783172"/>
              <a:ext cx="44093" cy="189832"/>
            </a:xfrm>
            <a:custGeom>
              <a:avLst/>
              <a:gdLst/>
              <a:ahLst/>
              <a:cxnLst/>
              <a:rect l="l" t="t" r="r" b="b"/>
              <a:pathLst>
                <a:path w="878" h="3780" extrusionOk="0">
                  <a:moveTo>
                    <a:pt x="877" y="0"/>
                  </a:moveTo>
                  <a:lnTo>
                    <a:pt x="567" y="676"/>
                  </a:lnTo>
                  <a:cubicBezTo>
                    <a:pt x="147" y="1643"/>
                    <a:pt x="1" y="2720"/>
                    <a:pt x="147" y="3779"/>
                  </a:cubicBezTo>
                  <a:lnTo>
                    <a:pt x="530" y="2374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2312105" y="3384567"/>
              <a:ext cx="137603" cy="100892"/>
            </a:xfrm>
            <a:custGeom>
              <a:avLst/>
              <a:gdLst/>
              <a:ahLst/>
              <a:cxnLst/>
              <a:rect l="l" t="t" r="r" b="b"/>
              <a:pathLst>
                <a:path w="2740" h="2009" extrusionOk="0">
                  <a:moveTo>
                    <a:pt x="92" y="1"/>
                  </a:moveTo>
                  <a:lnTo>
                    <a:pt x="1" y="1662"/>
                  </a:lnTo>
                  <a:lnTo>
                    <a:pt x="2648" y="2009"/>
                  </a:lnTo>
                  <a:lnTo>
                    <a:pt x="2739" y="32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2236021" y="2710754"/>
              <a:ext cx="229254" cy="690374"/>
            </a:xfrm>
            <a:custGeom>
              <a:avLst/>
              <a:gdLst/>
              <a:ahLst/>
              <a:cxnLst/>
              <a:rect l="l" t="t" r="r" b="b"/>
              <a:pathLst>
                <a:path w="4565" h="13747" extrusionOk="0">
                  <a:moveTo>
                    <a:pt x="1" y="0"/>
                  </a:moveTo>
                  <a:lnTo>
                    <a:pt x="567" y="3816"/>
                  </a:lnTo>
                  <a:lnTo>
                    <a:pt x="1844" y="8708"/>
                  </a:lnTo>
                  <a:lnTo>
                    <a:pt x="1607" y="13418"/>
                  </a:lnTo>
                  <a:lnTo>
                    <a:pt x="4254" y="13746"/>
                  </a:lnTo>
                  <a:lnTo>
                    <a:pt x="4510" y="9146"/>
                  </a:lnTo>
                  <a:cubicBezTo>
                    <a:pt x="4564" y="8288"/>
                    <a:pt x="4418" y="7430"/>
                    <a:pt x="4108" y="6645"/>
                  </a:cubicBezTo>
                  <a:lnTo>
                    <a:pt x="1972" y="1315"/>
                  </a:lnTo>
                  <a:cubicBezTo>
                    <a:pt x="1644" y="511"/>
                    <a:pt x="859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2291966" y="3468938"/>
              <a:ext cx="138457" cy="153121"/>
            </a:xfrm>
            <a:custGeom>
              <a:avLst/>
              <a:gdLst/>
              <a:ahLst/>
              <a:cxnLst/>
              <a:rect l="l" t="t" r="r" b="b"/>
              <a:pathLst>
                <a:path w="2757" h="3049" extrusionOk="0">
                  <a:moveTo>
                    <a:pt x="584" y="0"/>
                  </a:moveTo>
                  <a:lnTo>
                    <a:pt x="0" y="1661"/>
                  </a:lnTo>
                  <a:lnTo>
                    <a:pt x="511" y="1899"/>
                  </a:lnTo>
                  <a:lnTo>
                    <a:pt x="639" y="3049"/>
                  </a:lnTo>
                  <a:lnTo>
                    <a:pt x="1150" y="3049"/>
                  </a:lnTo>
                  <a:lnTo>
                    <a:pt x="1388" y="2501"/>
                  </a:lnTo>
                  <a:lnTo>
                    <a:pt x="2757" y="2026"/>
                  </a:lnTo>
                  <a:lnTo>
                    <a:pt x="2483" y="25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2306631" y="3501933"/>
              <a:ext cx="22047" cy="62373"/>
            </a:xfrm>
            <a:custGeom>
              <a:avLst/>
              <a:gdLst/>
              <a:ahLst/>
              <a:cxnLst/>
              <a:rect l="l" t="t" r="r" b="b"/>
              <a:pathLst>
                <a:path w="439" h="1242" extrusionOk="0">
                  <a:moveTo>
                    <a:pt x="438" y="0"/>
                  </a:moveTo>
                  <a:lnTo>
                    <a:pt x="347" y="110"/>
                  </a:lnTo>
                  <a:cubicBezTo>
                    <a:pt x="55" y="402"/>
                    <a:pt x="0" y="877"/>
                    <a:pt x="219" y="1242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2321295" y="3468938"/>
              <a:ext cx="99988" cy="41281"/>
            </a:xfrm>
            <a:custGeom>
              <a:avLst/>
              <a:gdLst/>
              <a:ahLst/>
              <a:cxnLst/>
              <a:rect l="l" t="t" r="r" b="b"/>
              <a:pathLst>
                <a:path w="1991" h="822" extrusionOk="0">
                  <a:moveTo>
                    <a:pt x="0" y="0"/>
                  </a:moveTo>
                  <a:lnTo>
                    <a:pt x="1990" y="822"/>
                  </a:lnTo>
                  <a:lnTo>
                    <a:pt x="1899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2247019" y="2783172"/>
              <a:ext cx="43139" cy="189832"/>
            </a:xfrm>
            <a:custGeom>
              <a:avLst/>
              <a:gdLst/>
              <a:ahLst/>
              <a:cxnLst/>
              <a:rect l="l" t="t" r="r" b="b"/>
              <a:pathLst>
                <a:path w="859" h="3780" extrusionOk="0">
                  <a:moveTo>
                    <a:pt x="1" y="0"/>
                  </a:moveTo>
                  <a:lnTo>
                    <a:pt x="348" y="2374"/>
                  </a:lnTo>
                  <a:lnTo>
                    <a:pt x="713" y="3779"/>
                  </a:lnTo>
                  <a:cubicBezTo>
                    <a:pt x="859" y="2720"/>
                    <a:pt x="731" y="1643"/>
                    <a:pt x="293" y="6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1925258" y="2681425"/>
              <a:ext cx="93560" cy="292481"/>
            </a:xfrm>
            <a:custGeom>
              <a:avLst/>
              <a:gdLst/>
              <a:ahLst/>
              <a:cxnLst/>
              <a:rect l="l" t="t" r="r" b="b"/>
              <a:pathLst>
                <a:path w="1863" h="5824" extrusionOk="0">
                  <a:moveTo>
                    <a:pt x="1826" y="0"/>
                  </a:moveTo>
                  <a:lnTo>
                    <a:pt x="1680" y="55"/>
                  </a:lnTo>
                  <a:cubicBezTo>
                    <a:pt x="876" y="256"/>
                    <a:pt x="274" y="931"/>
                    <a:pt x="165" y="1753"/>
                  </a:cubicBezTo>
                  <a:lnTo>
                    <a:pt x="128" y="1953"/>
                  </a:lnTo>
                  <a:cubicBezTo>
                    <a:pt x="0" y="2811"/>
                    <a:pt x="0" y="3669"/>
                    <a:pt x="91" y="4509"/>
                  </a:cubicBezTo>
                  <a:lnTo>
                    <a:pt x="238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19" y="3651"/>
                    <a:pt x="219" y="2811"/>
                    <a:pt x="329" y="1990"/>
                  </a:cubicBezTo>
                  <a:lnTo>
                    <a:pt x="365" y="1771"/>
                  </a:lnTo>
                  <a:cubicBezTo>
                    <a:pt x="475" y="1022"/>
                    <a:pt x="1004" y="420"/>
                    <a:pt x="1734" y="256"/>
                  </a:cubicBezTo>
                  <a:lnTo>
                    <a:pt x="1862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2079283" y="2682329"/>
              <a:ext cx="123792" cy="175167"/>
            </a:xfrm>
            <a:custGeom>
              <a:avLst/>
              <a:gdLst/>
              <a:ahLst/>
              <a:cxnLst/>
              <a:rect l="l" t="t" r="r" b="b"/>
              <a:pathLst>
                <a:path w="2465" h="3488" extrusionOk="0">
                  <a:moveTo>
                    <a:pt x="55" y="0"/>
                  </a:moveTo>
                  <a:lnTo>
                    <a:pt x="0" y="201"/>
                  </a:lnTo>
                  <a:lnTo>
                    <a:pt x="73" y="219"/>
                  </a:lnTo>
                  <a:cubicBezTo>
                    <a:pt x="584" y="329"/>
                    <a:pt x="968" y="767"/>
                    <a:pt x="1022" y="1296"/>
                  </a:cubicBezTo>
                  <a:lnTo>
                    <a:pt x="1077" y="1954"/>
                  </a:lnTo>
                  <a:cubicBezTo>
                    <a:pt x="493" y="2045"/>
                    <a:pt x="55" y="2538"/>
                    <a:pt x="55" y="3140"/>
                  </a:cubicBezTo>
                  <a:lnTo>
                    <a:pt x="55" y="3487"/>
                  </a:lnTo>
                  <a:lnTo>
                    <a:pt x="256" y="3487"/>
                  </a:lnTo>
                  <a:lnTo>
                    <a:pt x="256" y="3140"/>
                  </a:lnTo>
                  <a:cubicBezTo>
                    <a:pt x="256" y="2474"/>
                    <a:pt x="753" y="2141"/>
                    <a:pt x="1251" y="2141"/>
                  </a:cubicBezTo>
                  <a:cubicBezTo>
                    <a:pt x="1748" y="2141"/>
                    <a:pt x="2245" y="2474"/>
                    <a:pt x="2245" y="3140"/>
                  </a:cubicBezTo>
                  <a:lnTo>
                    <a:pt x="2245" y="3487"/>
                  </a:lnTo>
                  <a:lnTo>
                    <a:pt x="2465" y="3487"/>
                  </a:lnTo>
                  <a:lnTo>
                    <a:pt x="2465" y="3140"/>
                  </a:lnTo>
                  <a:cubicBezTo>
                    <a:pt x="2465" y="2483"/>
                    <a:pt x="1935" y="1935"/>
                    <a:pt x="1278" y="1935"/>
                  </a:cubicBezTo>
                  <a:lnTo>
                    <a:pt x="1223" y="1278"/>
                  </a:lnTo>
                  <a:cubicBezTo>
                    <a:pt x="1168" y="657"/>
                    <a:pt x="712" y="146"/>
                    <a:pt x="110" y="1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1905069" y="2958995"/>
              <a:ext cx="79800" cy="70107"/>
            </a:xfrm>
            <a:custGeom>
              <a:avLst/>
              <a:gdLst/>
              <a:ahLst/>
              <a:cxnLst/>
              <a:rect l="l" t="t" r="r" b="b"/>
              <a:pathLst>
                <a:path w="1589" h="1396" extrusionOk="0">
                  <a:moveTo>
                    <a:pt x="794" y="0"/>
                  </a:moveTo>
                  <a:cubicBezTo>
                    <a:pt x="515" y="0"/>
                    <a:pt x="243" y="174"/>
                    <a:pt x="128" y="461"/>
                  </a:cubicBezTo>
                  <a:cubicBezTo>
                    <a:pt x="1" y="826"/>
                    <a:pt x="183" y="1227"/>
                    <a:pt x="548" y="1355"/>
                  </a:cubicBezTo>
                  <a:cubicBezTo>
                    <a:pt x="627" y="1383"/>
                    <a:pt x="707" y="1396"/>
                    <a:pt x="786" y="1396"/>
                  </a:cubicBezTo>
                  <a:cubicBezTo>
                    <a:pt x="1074" y="1396"/>
                    <a:pt x="1342" y="1222"/>
                    <a:pt x="1443" y="935"/>
                  </a:cubicBezTo>
                  <a:cubicBezTo>
                    <a:pt x="1589" y="570"/>
                    <a:pt x="1388" y="169"/>
                    <a:pt x="1023" y="41"/>
                  </a:cubicBezTo>
                  <a:cubicBezTo>
                    <a:pt x="948" y="13"/>
                    <a:pt x="871" y="0"/>
                    <a:pt x="794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1918829" y="2968336"/>
              <a:ext cx="52279" cy="52329"/>
            </a:xfrm>
            <a:custGeom>
              <a:avLst/>
              <a:gdLst/>
              <a:ahLst/>
              <a:cxnLst/>
              <a:rect l="l" t="t" r="r" b="b"/>
              <a:pathLst>
                <a:path w="1041" h="1042" extrusionOk="0">
                  <a:moveTo>
                    <a:pt x="530" y="1"/>
                  </a:moveTo>
                  <a:cubicBezTo>
                    <a:pt x="238" y="1"/>
                    <a:pt x="0" y="220"/>
                    <a:pt x="0" y="512"/>
                  </a:cubicBezTo>
                  <a:cubicBezTo>
                    <a:pt x="0" y="804"/>
                    <a:pt x="238" y="1041"/>
                    <a:pt x="530" y="1041"/>
                  </a:cubicBezTo>
                  <a:cubicBezTo>
                    <a:pt x="822" y="1041"/>
                    <a:pt x="1041" y="804"/>
                    <a:pt x="1041" y="512"/>
                  </a:cubicBezTo>
                  <a:cubicBezTo>
                    <a:pt x="1041" y="220"/>
                    <a:pt x="822" y="1"/>
                    <a:pt x="530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1925258" y="2979335"/>
              <a:ext cx="34853" cy="30032"/>
            </a:xfrm>
            <a:custGeom>
              <a:avLst/>
              <a:gdLst/>
              <a:ahLst/>
              <a:cxnLst/>
              <a:rect l="l" t="t" r="r" b="b"/>
              <a:pathLst>
                <a:path w="694" h="598" extrusionOk="0">
                  <a:moveTo>
                    <a:pt x="402" y="1"/>
                  </a:moveTo>
                  <a:cubicBezTo>
                    <a:pt x="128" y="1"/>
                    <a:pt x="0" y="330"/>
                    <a:pt x="183" y="512"/>
                  </a:cubicBezTo>
                  <a:cubicBezTo>
                    <a:pt x="241" y="571"/>
                    <a:pt x="315" y="597"/>
                    <a:pt x="388" y="597"/>
                  </a:cubicBezTo>
                  <a:cubicBezTo>
                    <a:pt x="543" y="597"/>
                    <a:pt x="694" y="479"/>
                    <a:pt x="694" y="293"/>
                  </a:cubicBezTo>
                  <a:cubicBezTo>
                    <a:pt x="694" y="129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2083853" y="2857449"/>
              <a:ext cx="25713" cy="121934"/>
            </a:xfrm>
            <a:custGeom>
              <a:avLst/>
              <a:gdLst/>
              <a:ahLst/>
              <a:cxnLst/>
              <a:rect l="l" t="t" r="r" b="b"/>
              <a:pathLst>
                <a:path w="512" h="2428" extrusionOk="0">
                  <a:moveTo>
                    <a:pt x="0" y="0"/>
                  </a:moveTo>
                  <a:lnTo>
                    <a:pt x="0" y="1935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54"/>
                    <a:pt x="110" y="1935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2109516" y="2972003"/>
              <a:ext cx="12907" cy="9240"/>
            </a:xfrm>
            <a:custGeom>
              <a:avLst/>
              <a:gdLst/>
              <a:ahLst/>
              <a:cxnLst/>
              <a:rect l="l" t="t" r="r" b="b"/>
              <a:pathLst>
                <a:path w="257" h="184" extrusionOk="0">
                  <a:moveTo>
                    <a:pt x="147" y="1"/>
                  </a:moveTo>
                  <a:lnTo>
                    <a:pt x="19" y="19"/>
                  </a:lnTo>
                  <a:cubicBezTo>
                    <a:pt x="19" y="19"/>
                    <a:pt x="0" y="19"/>
                    <a:pt x="0" y="37"/>
                  </a:cubicBezTo>
                  <a:lnTo>
                    <a:pt x="0" y="165"/>
                  </a:lnTo>
                  <a:cubicBezTo>
                    <a:pt x="0" y="165"/>
                    <a:pt x="19" y="165"/>
                    <a:pt x="19" y="183"/>
                  </a:cubicBezTo>
                  <a:lnTo>
                    <a:pt x="147" y="183"/>
                  </a:lnTo>
                  <a:cubicBezTo>
                    <a:pt x="256" y="183"/>
                    <a:pt x="256" y="1"/>
                    <a:pt x="147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2175505" y="2857449"/>
              <a:ext cx="25713" cy="121934"/>
            </a:xfrm>
            <a:custGeom>
              <a:avLst/>
              <a:gdLst/>
              <a:ahLst/>
              <a:cxnLst/>
              <a:rect l="l" t="t" r="r" b="b"/>
              <a:pathLst>
                <a:path w="512" h="2428" extrusionOk="0">
                  <a:moveTo>
                    <a:pt x="402" y="0"/>
                  </a:moveTo>
                  <a:lnTo>
                    <a:pt x="402" y="1935"/>
                  </a:lnTo>
                  <a:cubicBezTo>
                    <a:pt x="402" y="2154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75" y="2428"/>
                    <a:pt x="512" y="2209"/>
                    <a:pt x="512" y="1935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2162699" y="2972003"/>
              <a:ext cx="12856" cy="9240"/>
            </a:xfrm>
            <a:custGeom>
              <a:avLst/>
              <a:gdLst/>
              <a:ahLst/>
              <a:cxnLst/>
              <a:rect l="l" t="t" r="r" b="b"/>
              <a:pathLst>
                <a:path w="256" h="184" extrusionOk="0">
                  <a:moveTo>
                    <a:pt x="128" y="1"/>
                  </a:moveTo>
                  <a:cubicBezTo>
                    <a:pt x="0" y="1"/>
                    <a:pt x="0" y="183"/>
                    <a:pt x="128" y="183"/>
                  </a:cubicBezTo>
                  <a:lnTo>
                    <a:pt x="238" y="183"/>
                  </a:lnTo>
                  <a:cubicBezTo>
                    <a:pt x="238" y="183"/>
                    <a:pt x="256" y="165"/>
                    <a:pt x="256" y="165"/>
                  </a:cubicBezTo>
                  <a:lnTo>
                    <a:pt x="256" y="37"/>
                  </a:lnTo>
                  <a:cubicBezTo>
                    <a:pt x="256" y="19"/>
                    <a:pt x="238" y="19"/>
                    <a:pt x="238" y="1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2003149" y="2557630"/>
              <a:ext cx="97226" cy="216398"/>
            </a:xfrm>
            <a:custGeom>
              <a:avLst/>
              <a:gdLst/>
              <a:ahLst/>
              <a:cxnLst/>
              <a:rect l="l" t="t" r="r" b="b"/>
              <a:pathLst>
                <a:path w="1936" h="4309" extrusionOk="0">
                  <a:moveTo>
                    <a:pt x="1" y="1"/>
                  </a:moveTo>
                  <a:lnTo>
                    <a:pt x="1" y="3049"/>
                  </a:lnTo>
                  <a:lnTo>
                    <a:pt x="968" y="4309"/>
                  </a:lnTo>
                  <a:lnTo>
                    <a:pt x="1936" y="304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2003149" y="2557630"/>
              <a:ext cx="97226" cy="109630"/>
            </a:xfrm>
            <a:custGeom>
              <a:avLst/>
              <a:gdLst/>
              <a:ahLst/>
              <a:cxnLst/>
              <a:rect l="l" t="t" r="r" b="b"/>
              <a:pathLst>
                <a:path w="1936" h="2183" extrusionOk="0">
                  <a:moveTo>
                    <a:pt x="1" y="1"/>
                  </a:moveTo>
                  <a:lnTo>
                    <a:pt x="1" y="1771"/>
                  </a:lnTo>
                  <a:cubicBezTo>
                    <a:pt x="266" y="2045"/>
                    <a:pt x="617" y="2182"/>
                    <a:pt x="968" y="2182"/>
                  </a:cubicBezTo>
                  <a:cubicBezTo>
                    <a:pt x="1320" y="2182"/>
                    <a:pt x="1671" y="2045"/>
                    <a:pt x="1936" y="1771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1875991" y="2504446"/>
              <a:ext cx="96975" cy="82612"/>
            </a:xfrm>
            <a:custGeom>
              <a:avLst/>
              <a:gdLst/>
              <a:ahLst/>
              <a:cxnLst/>
              <a:rect l="l" t="t" r="r" b="b"/>
              <a:pathLst>
                <a:path w="1931" h="1645" extrusionOk="0">
                  <a:moveTo>
                    <a:pt x="1122" y="0"/>
                  </a:moveTo>
                  <a:cubicBezTo>
                    <a:pt x="1112" y="0"/>
                    <a:pt x="1101" y="0"/>
                    <a:pt x="1091" y="1"/>
                  </a:cubicBezTo>
                  <a:cubicBezTo>
                    <a:pt x="1083" y="1"/>
                    <a:pt x="1076" y="1"/>
                    <a:pt x="1069" y="1"/>
                  </a:cubicBezTo>
                  <a:cubicBezTo>
                    <a:pt x="353" y="1"/>
                    <a:pt x="1" y="882"/>
                    <a:pt x="507" y="1406"/>
                  </a:cubicBezTo>
                  <a:cubicBezTo>
                    <a:pt x="677" y="1571"/>
                    <a:pt x="883" y="1645"/>
                    <a:pt x="1085" y="1645"/>
                  </a:cubicBezTo>
                  <a:cubicBezTo>
                    <a:pt x="1511" y="1645"/>
                    <a:pt x="1918" y="1317"/>
                    <a:pt x="1930" y="822"/>
                  </a:cubicBezTo>
                  <a:cubicBezTo>
                    <a:pt x="1930" y="376"/>
                    <a:pt x="1565" y="0"/>
                    <a:pt x="112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1909639" y="2523731"/>
              <a:ext cx="43139" cy="43139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421" y="0"/>
                  </a:moveTo>
                  <a:cubicBezTo>
                    <a:pt x="183" y="0"/>
                    <a:pt x="1" y="201"/>
                    <a:pt x="1" y="438"/>
                  </a:cubicBezTo>
                  <a:cubicBezTo>
                    <a:pt x="1" y="676"/>
                    <a:pt x="183" y="858"/>
                    <a:pt x="421" y="858"/>
                  </a:cubicBezTo>
                  <a:cubicBezTo>
                    <a:pt x="658" y="858"/>
                    <a:pt x="859" y="676"/>
                    <a:pt x="859" y="438"/>
                  </a:cubicBezTo>
                  <a:cubicBezTo>
                    <a:pt x="859" y="201"/>
                    <a:pt x="658" y="0"/>
                    <a:pt x="42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2126942" y="2503994"/>
              <a:ext cx="90798" cy="82813"/>
            </a:xfrm>
            <a:custGeom>
              <a:avLst/>
              <a:gdLst/>
              <a:ahLst/>
              <a:cxnLst/>
              <a:rect l="l" t="t" r="r" b="b"/>
              <a:pathLst>
                <a:path w="1808" h="1649" extrusionOk="0">
                  <a:moveTo>
                    <a:pt x="902" y="1"/>
                  </a:moveTo>
                  <a:cubicBezTo>
                    <a:pt x="689" y="1"/>
                    <a:pt x="475" y="83"/>
                    <a:pt x="311" y="247"/>
                  </a:cubicBezTo>
                  <a:cubicBezTo>
                    <a:pt x="0" y="557"/>
                    <a:pt x="0" y="1087"/>
                    <a:pt x="311" y="1415"/>
                  </a:cubicBezTo>
                  <a:cubicBezTo>
                    <a:pt x="475" y="1571"/>
                    <a:pt x="689" y="1648"/>
                    <a:pt x="902" y="1648"/>
                  </a:cubicBezTo>
                  <a:cubicBezTo>
                    <a:pt x="1114" y="1648"/>
                    <a:pt x="1324" y="1571"/>
                    <a:pt x="1479" y="1415"/>
                  </a:cubicBezTo>
                  <a:cubicBezTo>
                    <a:pt x="1808" y="1087"/>
                    <a:pt x="1808" y="557"/>
                    <a:pt x="1479" y="247"/>
                  </a:cubicBezTo>
                  <a:cubicBezTo>
                    <a:pt x="1324" y="83"/>
                    <a:pt x="1114" y="1"/>
                    <a:pt x="902" y="1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2150747" y="2523731"/>
              <a:ext cx="50471" cy="43290"/>
            </a:xfrm>
            <a:custGeom>
              <a:avLst/>
              <a:gdLst/>
              <a:ahLst/>
              <a:cxnLst/>
              <a:rect l="l" t="t" r="r" b="b"/>
              <a:pathLst>
                <a:path w="1005" h="862" extrusionOk="0">
                  <a:moveTo>
                    <a:pt x="439" y="0"/>
                  </a:moveTo>
                  <a:cubicBezTo>
                    <a:pt x="202" y="0"/>
                    <a:pt x="1" y="201"/>
                    <a:pt x="1" y="438"/>
                  </a:cubicBezTo>
                  <a:cubicBezTo>
                    <a:pt x="1" y="695"/>
                    <a:pt x="214" y="862"/>
                    <a:pt x="436" y="862"/>
                  </a:cubicBezTo>
                  <a:cubicBezTo>
                    <a:pt x="546" y="862"/>
                    <a:pt x="659" y="821"/>
                    <a:pt x="749" y="730"/>
                  </a:cubicBezTo>
                  <a:cubicBezTo>
                    <a:pt x="1005" y="457"/>
                    <a:pt x="822" y="0"/>
                    <a:pt x="43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1933494" y="2321090"/>
              <a:ext cx="235682" cy="323668"/>
            </a:xfrm>
            <a:custGeom>
              <a:avLst/>
              <a:gdLst/>
              <a:ahLst/>
              <a:cxnLst/>
              <a:rect l="l" t="t" r="r" b="b"/>
              <a:pathLst>
                <a:path w="4693" h="6445" extrusionOk="0">
                  <a:moveTo>
                    <a:pt x="2355" y="1"/>
                  </a:moveTo>
                  <a:cubicBezTo>
                    <a:pt x="1059" y="1"/>
                    <a:pt x="1" y="1041"/>
                    <a:pt x="1" y="2337"/>
                  </a:cubicBezTo>
                  <a:lnTo>
                    <a:pt x="1" y="4108"/>
                  </a:lnTo>
                  <a:cubicBezTo>
                    <a:pt x="1" y="5404"/>
                    <a:pt x="1059" y="6445"/>
                    <a:pt x="2355" y="6445"/>
                  </a:cubicBezTo>
                  <a:cubicBezTo>
                    <a:pt x="3652" y="6445"/>
                    <a:pt x="4692" y="5404"/>
                    <a:pt x="4692" y="4108"/>
                  </a:cubicBezTo>
                  <a:lnTo>
                    <a:pt x="4692" y="2337"/>
                  </a:lnTo>
                  <a:cubicBezTo>
                    <a:pt x="4692" y="1041"/>
                    <a:pt x="3652" y="1"/>
                    <a:pt x="2355" y="1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1992151" y="2478783"/>
              <a:ext cx="15669" cy="25060"/>
            </a:xfrm>
            <a:custGeom>
              <a:avLst/>
              <a:gdLst/>
              <a:ahLst/>
              <a:cxnLst/>
              <a:rect l="l" t="t" r="r" b="b"/>
              <a:pathLst>
                <a:path w="312" h="499" extrusionOk="0">
                  <a:moveTo>
                    <a:pt x="165" y="1"/>
                  </a:moveTo>
                  <a:cubicBezTo>
                    <a:pt x="74" y="1"/>
                    <a:pt x="1" y="74"/>
                    <a:pt x="1" y="147"/>
                  </a:cubicBezTo>
                  <a:lnTo>
                    <a:pt x="1" y="348"/>
                  </a:lnTo>
                  <a:cubicBezTo>
                    <a:pt x="1" y="448"/>
                    <a:pt x="78" y="498"/>
                    <a:pt x="156" y="498"/>
                  </a:cubicBezTo>
                  <a:cubicBezTo>
                    <a:pt x="234" y="498"/>
                    <a:pt x="311" y="448"/>
                    <a:pt x="311" y="348"/>
                  </a:cubicBezTo>
                  <a:lnTo>
                    <a:pt x="311" y="147"/>
                  </a:lnTo>
                  <a:cubicBezTo>
                    <a:pt x="311" y="55"/>
                    <a:pt x="238" y="1"/>
                    <a:pt x="165" y="1"/>
                  </a:cubicBez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2016006" y="2571391"/>
              <a:ext cx="74326" cy="31337"/>
            </a:xfrm>
            <a:custGeom>
              <a:avLst/>
              <a:gdLst/>
              <a:ahLst/>
              <a:cxnLst/>
              <a:rect l="l" t="t" r="r" b="b"/>
              <a:pathLst>
                <a:path w="1480" h="624" extrusionOk="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1962822" y="2446592"/>
              <a:ext cx="62423" cy="19435"/>
            </a:xfrm>
            <a:custGeom>
              <a:avLst/>
              <a:gdLst/>
              <a:ahLst/>
              <a:cxnLst/>
              <a:rect l="l" t="t" r="r" b="b"/>
              <a:pathLst>
                <a:path w="1243" h="387" extrusionOk="0">
                  <a:moveTo>
                    <a:pt x="660" y="0"/>
                  </a:moveTo>
                  <a:cubicBezTo>
                    <a:pt x="635" y="0"/>
                    <a:pt x="610" y="1"/>
                    <a:pt x="585" y="3"/>
                  </a:cubicBezTo>
                  <a:cubicBezTo>
                    <a:pt x="348" y="39"/>
                    <a:pt x="128" y="185"/>
                    <a:pt x="1" y="386"/>
                  </a:cubicBezTo>
                  <a:lnTo>
                    <a:pt x="1242" y="240"/>
                  </a:lnTo>
                  <a:cubicBezTo>
                    <a:pt x="1094" y="76"/>
                    <a:pt x="887" y="0"/>
                    <a:pt x="6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2095755" y="2478783"/>
              <a:ext cx="14714" cy="25060"/>
            </a:xfrm>
            <a:custGeom>
              <a:avLst/>
              <a:gdLst/>
              <a:ahLst/>
              <a:cxnLst/>
              <a:rect l="l" t="t" r="r" b="b"/>
              <a:pathLst>
                <a:path w="293" h="499" extrusionOk="0">
                  <a:moveTo>
                    <a:pt x="147" y="1"/>
                  </a:moveTo>
                  <a:cubicBezTo>
                    <a:pt x="74" y="1"/>
                    <a:pt x="1" y="55"/>
                    <a:pt x="1" y="147"/>
                  </a:cubicBezTo>
                  <a:lnTo>
                    <a:pt x="1" y="348"/>
                  </a:lnTo>
                  <a:cubicBezTo>
                    <a:pt x="1" y="448"/>
                    <a:pt x="74" y="498"/>
                    <a:pt x="147" y="498"/>
                  </a:cubicBezTo>
                  <a:cubicBezTo>
                    <a:pt x="220" y="498"/>
                    <a:pt x="293" y="448"/>
                    <a:pt x="293" y="348"/>
                  </a:cubicBezTo>
                  <a:lnTo>
                    <a:pt x="293" y="147"/>
                  </a:lnTo>
                  <a:cubicBezTo>
                    <a:pt x="293" y="74"/>
                    <a:pt x="238" y="1"/>
                    <a:pt x="147" y="1"/>
                  </a:cubicBez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2077425" y="2446592"/>
              <a:ext cx="62373" cy="19435"/>
            </a:xfrm>
            <a:custGeom>
              <a:avLst/>
              <a:gdLst/>
              <a:ahLst/>
              <a:cxnLst/>
              <a:rect l="l" t="t" r="r" b="b"/>
              <a:pathLst>
                <a:path w="1242" h="387" extrusionOk="0">
                  <a:moveTo>
                    <a:pt x="587" y="0"/>
                  </a:moveTo>
                  <a:cubicBezTo>
                    <a:pt x="374" y="0"/>
                    <a:pt x="165" y="76"/>
                    <a:pt x="1" y="240"/>
                  </a:cubicBezTo>
                  <a:lnTo>
                    <a:pt x="1242" y="386"/>
                  </a:lnTo>
                  <a:cubicBezTo>
                    <a:pt x="1132" y="185"/>
                    <a:pt x="913" y="39"/>
                    <a:pt x="658" y="3"/>
                  </a:cubicBezTo>
                  <a:cubicBezTo>
                    <a:pt x="634" y="1"/>
                    <a:pt x="611" y="0"/>
                    <a:pt x="58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1894975" y="2272225"/>
              <a:ext cx="312670" cy="268024"/>
            </a:xfrm>
            <a:custGeom>
              <a:avLst/>
              <a:gdLst/>
              <a:ahLst/>
              <a:cxnLst/>
              <a:rect l="l" t="t" r="r" b="b"/>
              <a:pathLst>
                <a:path w="6226" h="5337" extrusionOk="0">
                  <a:moveTo>
                    <a:pt x="3215" y="1"/>
                  </a:moveTo>
                  <a:cubicBezTo>
                    <a:pt x="3154" y="1"/>
                    <a:pt x="3093" y="3"/>
                    <a:pt x="3031" y="6"/>
                  </a:cubicBezTo>
                  <a:cubicBezTo>
                    <a:pt x="2465" y="43"/>
                    <a:pt x="1954" y="335"/>
                    <a:pt x="1625" y="791"/>
                  </a:cubicBezTo>
                  <a:cubicBezTo>
                    <a:pt x="1607" y="791"/>
                    <a:pt x="1589" y="790"/>
                    <a:pt x="1570" y="790"/>
                  </a:cubicBezTo>
                  <a:cubicBezTo>
                    <a:pt x="1116" y="790"/>
                    <a:pt x="682" y="1007"/>
                    <a:pt x="384" y="1375"/>
                  </a:cubicBezTo>
                  <a:cubicBezTo>
                    <a:pt x="129" y="1722"/>
                    <a:pt x="1" y="2142"/>
                    <a:pt x="19" y="2562"/>
                  </a:cubicBezTo>
                  <a:cubicBezTo>
                    <a:pt x="37" y="2982"/>
                    <a:pt x="129" y="3402"/>
                    <a:pt x="238" y="3803"/>
                  </a:cubicBezTo>
                  <a:cubicBezTo>
                    <a:pt x="402" y="4314"/>
                    <a:pt x="585" y="4807"/>
                    <a:pt x="804" y="5282"/>
                  </a:cubicBezTo>
                  <a:lnTo>
                    <a:pt x="1114" y="2927"/>
                  </a:lnTo>
                  <a:cubicBezTo>
                    <a:pt x="1370" y="3110"/>
                    <a:pt x="1662" y="3201"/>
                    <a:pt x="1972" y="3237"/>
                  </a:cubicBezTo>
                  <a:cubicBezTo>
                    <a:pt x="2000" y="3242"/>
                    <a:pt x="2027" y="3244"/>
                    <a:pt x="2054" y="3244"/>
                  </a:cubicBezTo>
                  <a:cubicBezTo>
                    <a:pt x="2135" y="3244"/>
                    <a:pt x="2214" y="3224"/>
                    <a:pt x="2283" y="3183"/>
                  </a:cubicBezTo>
                  <a:cubicBezTo>
                    <a:pt x="2374" y="3146"/>
                    <a:pt x="2429" y="3055"/>
                    <a:pt x="2429" y="2964"/>
                  </a:cubicBezTo>
                  <a:cubicBezTo>
                    <a:pt x="2429" y="2861"/>
                    <a:pt x="2380" y="2774"/>
                    <a:pt x="2314" y="2719"/>
                  </a:cubicBezTo>
                  <a:lnTo>
                    <a:pt x="2314" y="2719"/>
                  </a:lnTo>
                  <a:cubicBezTo>
                    <a:pt x="2585" y="2932"/>
                    <a:pt x="2909" y="3075"/>
                    <a:pt x="3250" y="3164"/>
                  </a:cubicBezTo>
                  <a:cubicBezTo>
                    <a:pt x="3297" y="3182"/>
                    <a:pt x="3348" y="3190"/>
                    <a:pt x="3399" y="3190"/>
                  </a:cubicBezTo>
                  <a:cubicBezTo>
                    <a:pt x="3508" y="3190"/>
                    <a:pt x="3620" y="3153"/>
                    <a:pt x="3707" y="3091"/>
                  </a:cubicBezTo>
                  <a:cubicBezTo>
                    <a:pt x="3798" y="3018"/>
                    <a:pt x="3816" y="2909"/>
                    <a:pt x="3780" y="2799"/>
                  </a:cubicBezTo>
                  <a:cubicBezTo>
                    <a:pt x="3754" y="2722"/>
                    <a:pt x="3719" y="2654"/>
                    <a:pt x="3676" y="2596"/>
                  </a:cubicBezTo>
                  <a:lnTo>
                    <a:pt x="3676" y="2596"/>
                  </a:lnTo>
                  <a:cubicBezTo>
                    <a:pt x="3814" y="2745"/>
                    <a:pt x="3991" y="2866"/>
                    <a:pt x="4181" y="2945"/>
                  </a:cubicBezTo>
                  <a:cubicBezTo>
                    <a:pt x="4321" y="3022"/>
                    <a:pt x="4488" y="3054"/>
                    <a:pt x="4650" y="3054"/>
                  </a:cubicBezTo>
                  <a:cubicBezTo>
                    <a:pt x="4721" y="3054"/>
                    <a:pt x="4790" y="3048"/>
                    <a:pt x="4857" y="3037"/>
                  </a:cubicBezTo>
                  <a:cubicBezTo>
                    <a:pt x="5003" y="3000"/>
                    <a:pt x="5130" y="2945"/>
                    <a:pt x="5240" y="2854"/>
                  </a:cubicBezTo>
                  <a:lnTo>
                    <a:pt x="5258" y="2945"/>
                  </a:lnTo>
                  <a:lnTo>
                    <a:pt x="5459" y="5337"/>
                  </a:lnTo>
                  <a:cubicBezTo>
                    <a:pt x="5660" y="4844"/>
                    <a:pt x="5861" y="4333"/>
                    <a:pt x="6025" y="3803"/>
                  </a:cubicBezTo>
                  <a:cubicBezTo>
                    <a:pt x="6135" y="3402"/>
                    <a:pt x="6208" y="2982"/>
                    <a:pt x="6226" y="2562"/>
                  </a:cubicBezTo>
                  <a:cubicBezTo>
                    <a:pt x="6226" y="2270"/>
                    <a:pt x="6171" y="1978"/>
                    <a:pt x="6080" y="1704"/>
                  </a:cubicBezTo>
                  <a:cubicBezTo>
                    <a:pt x="6025" y="1558"/>
                    <a:pt x="5970" y="1412"/>
                    <a:pt x="5879" y="1284"/>
                  </a:cubicBezTo>
                  <a:cubicBezTo>
                    <a:pt x="5605" y="883"/>
                    <a:pt x="5222" y="554"/>
                    <a:pt x="4765" y="371"/>
                  </a:cubicBezTo>
                  <a:cubicBezTo>
                    <a:pt x="4274" y="142"/>
                    <a:pt x="3752" y="1"/>
                    <a:pt x="321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2036194" y="2533775"/>
              <a:ext cx="31187" cy="12907"/>
            </a:xfrm>
            <a:custGeom>
              <a:avLst/>
              <a:gdLst/>
              <a:ahLst/>
              <a:cxnLst/>
              <a:rect l="l" t="t" r="r" b="b"/>
              <a:pathLst>
                <a:path w="621" h="257" extrusionOk="0">
                  <a:moveTo>
                    <a:pt x="0" y="1"/>
                  </a:moveTo>
                  <a:cubicBezTo>
                    <a:pt x="55" y="147"/>
                    <a:pt x="164" y="257"/>
                    <a:pt x="310" y="257"/>
                  </a:cubicBezTo>
                  <a:cubicBezTo>
                    <a:pt x="456" y="257"/>
                    <a:pt x="584" y="147"/>
                    <a:pt x="621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0" name="Google Shape;106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Automating schedule creation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A  schedule is offered based on quiz results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User  feedbacks are collected and analysed to improve effectiveness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2476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Provide reports based on user reviews</a:t>
            </a:r>
            <a:r>
              <a:rPr lang="en" sz="2400">
                <a:solidFill>
                  <a:srgbClr val="0212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  <a:p>
            <a:pPr marL="171450" lvl="0" indent="-952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200"/>
              <a:buFont typeface="Arial"/>
              <a:buNone/>
            </a:pPr>
            <a:endParaRPr/>
          </a:p>
        </p:txBody>
      </p:sp>
      <p:sp>
        <p:nvSpPr>
          <p:cNvPr id="1066" name="Google Shape;1066;p11"/>
          <p:cNvSpPr txBox="1">
            <a:spLocks noGrp="1"/>
          </p:cNvSpPr>
          <p:nvPr>
            <p:ph type="title"/>
          </p:nvPr>
        </p:nvSpPr>
        <p:spPr>
          <a:xfrm>
            <a:off x="86771" y="636724"/>
            <a:ext cx="86091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Schedule Management and Feedback Management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11"/>
          <p:cNvSpPr txBox="1">
            <a:spLocks noGrp="1"/>
          </p:cNvSpPr>
          <p:nvPr>
            <p:ph type="subTitle" idx="1"/>
          </p:nvPr>
        </p:nvSpPr>
        <p:spPr>
          <a:xfrm>
            <a:off x="-9775" y="4644500"/>
            <a:ext cx="361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IT21321504 -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Gunawardana N.B.C.A.W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8" name="Google Shape;106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b654ef1346_2_11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friendly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navigate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Availability and reliability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4" name="Google Shape;1074;g1b654ef1346_2_11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Non-functional requirements 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g1b654ef1346_2_11"/>
          <p:cNvSpPr txBox="1">
            <a:spLocks noGrp="1"/>
          </p:cNvSpPr>
          <p:nvPr>
            <p:ph type="subTitle" idx="1"/>
          </p:nvPr>
        </p:nvSpPr>
        <p:spPr>
          <a:xfrm>
            <a:off x="-9775" y="4644500"/>
            <a:ext cx="361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IT21321504 -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Gunawardana N.B.C.A.W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g1b654ef1346_2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b654ef1346_2_16"/>
          <p:cNvSpPr txBox="1">
            <a:spLocks noGrp="1"/>
          </p:cNvSpPr>
          <p:nvPr>
            <p:ph type="subTitle" idx="1"/>
          </p:nvPr>
        </p:nvSpPr>
        <p:spPr>
          <a:xfrm>
            <a:off x="775550" y="1302475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Connection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g1b654ef1346_2_16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Technical requirement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3" name="Google Shape;1083;g1b654ef1346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575" y="2385525"/>
            <a:ext cx="1581852" cy="151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g1b654ef1346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713" y="3249113"/>
            <a:ext cx="1714474" cy="13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g1b654ef1346_2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300" y="870650"/>
            <a:ext cx="1918624" cy="14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g1b654ef1346_2_16"/>
          <p:cNvSpPr txBox="1">
            <a:spLocks noGrp="1"/>
          </p:cNvSpPr>
          <p:nvPr>
            <p:ph type="subTitle" idx="1"/>
          </p:nvPr>
        </p:nvSpPr>
        <p:spPr>
          <a:xfrm>
            <a:off x="-9775" y="4644500"/>
            <a:ext cx="361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IT21321504 -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Gunawardana N.B.C.A.W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7" name="Google Shape;1087;g1b654ef1346_2_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2"/>
          <p:cNvSpPr txBox="1">
            <a:spLocks noGrp="1"/>
          </p:cNvSpPr>
          <p:nvPr>
            <p:ph type="title"/>
          </p:nvPr>
        </p:nvSpPr>
        <p:spPr>
          <a:xfrm>
            <a:off x="3377013" y="1487017"/>
            <a:ext cx="3035890" cy="125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Progress Management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3" name="Google Shape;1093;p12"/>
          <p:cNvGrpSpPr/>
          <p:nvPr/>
        </p:nvGrpSpPr>
        <p:grpSpPr>
          <a:xfrm>
            <a:off x="2113005" y="245950"/>
            <a:ext cx="885400" cy="1145675"/>
            <a:chOff x="529875" y="2254300"/>
            <a:chExt cx="885400" cy="1145675"/>
          </a:xfrm>
        </p:grpSpPr>
        <p:sp>
          <p:nvSpPr>
            <p:cNvPr id="1094" name="Google Shape;1094;p12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2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2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2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2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2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2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2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2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2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2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2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2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2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2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2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2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2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2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2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2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2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2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2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2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2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2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2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2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2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2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2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2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2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2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2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12"/>
          <p:cNvGrpSpPr/>
          <p:nvPr/>
        </p:nvGrpSpPr>
        <p:grpSpPr>
          <a:xfrm>
            <a:off x="743677" y="3114887"/>
            <a:ext cx="825250" cy="671800"/>
            <a:chOff x="4184375" y="3769275"/>
            <a:chExt cx="825250" cy="671800"/>
          </a:xfrm>
        </p:grpSpPr>
        <p:sp>
          <p:nvSpPr>
            <p:cNvPr id="1131" name="Google Shape;1131;p12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2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2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2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2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2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2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2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p12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2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2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12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2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2"/>
          <p:cNvSpPr txBox="1">
            <a:spLocks noGrp="1"/>
          </p:cNvSpPr>
          <p:nvPr>
            <p:ph type="subTitle" idx="1"/>
          </p:nvPr>
        </p:nvSpPr>
        <p:spPr>
          <a:xfrm>
            <a:off x="602" y="4706875"/>
            <a:ext cx="316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IT21313684 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Karunarathne D.T.S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12"/>
          <p:cNvSpPr txBox="1">
            <a:spLocks noGrp="1"/>
          </p:cNvSpPr>
          <p:nvPr>
            <p:ph type="title" idx="2"/>
          </p:nvPr>
        </p:nvSpPr>
        <p:spPr>
          <a:xfrm>
            <a:off x="2027479" y="1187325"/>
            <a:ext cx="1817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03.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12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8" name="Google Shape;1148;p12"/>
          <p:cNvGrpSpPr/>
          <p:nvPr/>
        </p:nvGrpSpPr>
        <p:grpSpPr>
          <a:xfrm>
            <a:off x="6741520" y="1981199"/>
            <a:ext cx="2043892" cy="1919664"/>
            <a:chOff x="1403008" y="1357693"/>
            <a:chExt cx="2954152" cy="2761651"/>
          </a:xfrm>
        </p:grpSpPr>
        <p:grpSp>
          <p:nvGrpSpPr>
            <p:cNvPr id="1149" name="Google Shape;1149;p12"/>
            <p:cNvGrpSpPr/>
            <p:nvPr/>
          </p:nvGrpSpPr>
          <p:grpSpPr>
            <a:xfrm>
              <a:off x="2147596" y="1357694"/>
              <a:ext cx="901475" cy="2761650"/>
              <a:chOff x="2435675" y="1475675"/>
              <a:chExt cx="901475" cy="2761650"/>
            </a:xfrm>
          </p:grpSpPr>
          <p:sp>
            <p:nvSpPr>
              <p:cNvPr id="1150" name="Google Shape;1150;p12"/>
              <p:cNvSpPr/>
              <p:nvPr/>
            </p:nvSpPr>
            <p:spPr>
              <a:xfrm>
                <a:off x="2435675" y="3846700"/>
                <a:ext cx="232600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15625" extrusionOk="0">
                    <a:moveTo>
                      <a:pt x="1919" y="1"/>
                    </a:moveTo>
                    <a:lnTo>
                      <a:pt x="325" y="8440"/>
                    </a:lnTo>
                    <a:lnTo>
                      <a:pt x="178" y="9296"/>
                    </a:lnTo>
                    <a:cubicBezTo>
                      <a:pt x="1" y="10269"/>
                      <a:pt x="443" y="11243"/>
                      <a:pt x="1269" y="11715"/>
                    </a:cubicBezTo>
                    <a:lnTo>
                      <a:pt x="7820" y="15492"/>
                    </a:lnTo>
                    <a:cubicBezTo>
                      <a:pt x="7974" y="15583"/>
                      <a:pt x="8140" y="15624"/>
                      <a:pt x="8302" y="15624"/>
                    </a:cubicBezTo>
                    <a:cubicBezTo>
                      <a:pt x="8822" y="15624"/>
                      <a:pt x="9304" y="15199"/>
                      <a:pt x="9236" y="14636"/>
                    </a:cubicBezTo>
                    <a:cubicBezTo>
                      <a:pt x="9207" y="14636"/>
                      <a:pt x="9207" y="14636"/>
                      <a:pt x="9207" y="14607"/>
                    </a:cubicBezTo>
                    <a:cubicBezTo>
                      <a:pt x="9148" y="14164"/>
                      <a:pt x="7348" y="12128"/>
                      <a:pt x="6463" y="10978"/>
                    </a:cubicBezTo>
                    <a:cubicBezTo>
                      <a:pt x="6168" y="10564"/>
                      <a:pt x="5961" y="10299"/>
                      <a:pt x="5961" y="10210"/>
                    </a:cubicBezTo>
                    <a:cubicBezTo>
                      <a:pt x="5991" y="10151"/>
                      <a:pt x="6050" y="9945"/>
                      <a:pt x="6109" y="9650"/>
                    </a:cubicBezTo>
                    <a:cubicBezTo>
                      <a:pt x="6522" y="8263"/>
                      <a:pt x="7525" y="4870"/>
                      <a:pt x="7525" y="4870"/>
                    </a:cubicBez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12"/>
              <p:cNvSpPr/>
              <p:nvPr/>
            </p:nvSpPr>
            <p:spPr>
              <a:xfrm>
                <a:off x="2435675" y="4057675"/>
                <a:ext cx="232600" cy="1796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7186" extrusionOk="0">
                    <a:moveTo>
                      <a:pt x="325" y="1"/>
                    </a:moveTo>
                    <a:lnTo>
                      <a:pt x="178" y="857"/>
                    </a:lnTo>
                    <a:cubicBezTo>
                      <a:pt x="1" y="1830"/>
                      <a:pt x="443" y="2804"/>
                      <a:pt x="1269" y="3276"/>
                    </a:cubicBezTo>
                    <a:lnTo>
                      <a:pt x="7820" y="7053"/>
                    </a:lnTo>
                    <a:cubicBezTo>
                      <a:pt x="7974" y="7144"/>
                      <a:pt x="8140" y="7185"/>
                      <a:pt x="8302" y="7185"/>
                    </a:cubicBezTo>
                    <a:cubicBezTo>
                      <a:pt x="8822" y="7185"/>
                      <a:pt x="9304" y="6760"/>
                      <a:pt x="9236" y="6197"/>
                    </a:cubicBezTo>
                    <a:cubicBezTo>
                      <a:pt x="9207" y="6197"/>
                      <a:pt x="9207" y="6197"/>
                      <a:pt x="9207" y="6168"/>
                    </a:cubicBezTo>
                    <a:cubicBezTo>
                      <a:pt x="9148" y="5725"/>
                      <a:pt x="7348" y="3689"/>
                      <a:pt x="6463" y="2539"/>
                    </a:cubicBezTo>
                    <a:cubicBezTo>
                      <a:pt x="6463" y="2539"/>
                      <a:pt x="6433" y="2125"/>
                      <a:pt x="6463" y="1860"/>
                    </a:cubicBezTo>
                    <a:cubicBezTo>
                      <a:pt x="6463" y="1653"/>
                      <a:pt x="6433" y="1329"/>
                      <a:pt x="6109" y="1211"/>
                    </a:cubicBezTo>
                    <a:cubicBezTo>
                      <a:pt x="6020" y="1152"/>
                      <a:pt x="5902" y="1122"/>
                      <a:pt x="5755" y="1122"/>
                    </a:cubicBezTo>
                    <a:cubicBezTo>
                      <a:pt x="5135" y="1122"/>
                      <a:pt x="4102" y="2184"/>
                      <a:pt x="4102" y="2184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12"/>
              <p:cNvSpPr/>
              <p:nvPr/>
            </p:nvSpPr>
            <p:spPr>
              <a:xfrm>
                <a:off x="2886400" y="3909400"/>
                <a:ext cx="334750" cy="283325"/>
              </a:xfrm>
              <a:custGeom>
                <a:avLst/>
                <a:gdLst/>
                <a:ahLst/>
                <a:cxnLst/>
                <a:rect l="l" t="t" r="r" b="b"/>
                <a:pathLst>
                  <a:path w="13390" h="11333" extrusionOk="0">
                    <a:moveTo>
                      <a:pt x="1" y="1"/>
                    </a:moveTo>
                    <a:lnTo>
                      <a:pt x="2273" y="8263"/>
                    </a:lnTo>
                    <a:lnTo>
                      <a:pt x="2509" y="9119"/>
                    </a:lnTo>
                    <a:cubicBezTo>
                      <a:pt x="2774" y="10033"/>
                      <a:pt x="3601" y="10712"/>
                      <a:pt x="4545" y="10801"/>
                    </a:cubicBezTo>
                    <a:lnTo>
                      <a:pt x="12099" y="11332"/>
                    </a:lnTo>
                    <a:cubicBezTo>
                      <a:pt x="12112" y="11332"/>
                      <a:pt x="12124" y="11333"/>
                      <a:pt x="12137" y="11333"/>
                    </a:cubicBezTo>
                    <a:cubicBezTo>
                      <a:pt x="12856" y="11333"/>
                      <a:pt x="13390" y="10524"/>
                      <a:pt x="12984" y="9915"/>
                    </a:cubicBezTo>
                    <a:lnTo>
                      <a:pt x="12954" y="9915"/>
                    </a:lnTo>
                    <a:cubicBezTo>
                      <a:pt x="12689" y="9532"/>
                      <a:pt x="10181" y="8470"/>
                      <a:pt x="8882" y="7850"/>
                    </a:cubicBezTo>
                    <a:cubicBezTo>
                      <a:pt x="8440" y="7614"/>
                      <a:pt x="8145" y="7437"/>
                      <a:pt x="8115" y="7378"/>
                    </a:cubicBezTo>
                    <a:cubicBezTo>
                      <a:pt x="8086" y="7319"/>
                      <a:pt x="8056" y="7112"/>
                      <a:pt x="7997" y="6788"/>
                    </a:cubicBezTo>
                    <a:cubicBezTo>
                      <a:pt x="7761" y="5401"/>
                      <a:pt x="7171" y="1889"/>
                      <a:pt x="7171" y="18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2"/>
              <p:cNvSpPr/>
              <p:nvPr/>
            </p:nvSpPr>
            <p:spPr>
              <a:xfrm>
                <a:off x="2943200" y="4079075"/>
                <a:ext cx="277950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4546" extrusionOk="0">
                    <a:moveTo>
                      <a:pt x="5725" y="1"/>
                    </a:moveTo>
                    <a:cubicBezTo>
                      <a:pt x="5637" y="1"/>
                      <a:pt x="5519" y="30"/>
                      <a:pt x="5371" y="119"/>
                    </a:cubicBezTo>
                    <a:cubicBezTo>
                      <a:pt x="4810" y="384"/>
                      <a:pt x="4338" y="1771"/>
                      <a:pt x="4338" y="1771"/>
                    </a:cubicBezTo>
                    <a:lnTo>
                      <a:pt x="1" y="1476"/>
                    </a:lnTo>
                    <a:lnTo>
                      <a:pt x="237" y="2332"/>
                    </a:lnTo>
                    <a:cubicBezTo>
                      <a:pt x="502" y="3246"/>
                      <a:pt x="1329" y="3925"/>
                      <a:pt x="2273" y="4014"/>
                    </a:cubicBezTo>
                    <a:lnTo>
                      <a:pt x="9827" y="4545"/>
                    </a:lnTo>
                    <a:cubicBezTo>
                      <a:pt x="9840" y="4545"/>
                      <a:pt x="9852" y="4546"/>
                      <a:pt x="9865" y="4546"/>
                    </a:cubicBezTo>
                    <a:cubicBezTo>
                      <a:pt x="10584" y="4546"/>
                      <a:pt x="11118" y="3737"/>
                      <a:pt x="10712" y="3128"/>
                    </a:cubicBezTo>
                    <a:lnTo>
                      <a:pt x="10682" y="3128"/>
                    </a:lnTo>
                    <a:cubicBezTo>
                      <a:pt x="10417" y="2745"/>
                      <a:pt x="7909" y="1683"/>
                      <a:pt x="6610" y="1063"/>
                    </a:cubicBezTo>
                    <a:cubicBezTo>
                      <a:pt x="6610" y="1063"/>
                      <a:pt x="6433" y="709"/>
                      <a:pt x="6315" y="443"/>
                    </a:cubicBezTo>
                    <a:cubicBezTo>
                      <a:pt x="6227" y="266"/>
                      <a:pt x="6050" y="1"/>
                      <a:pt x="5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2"/>
              <p:cNvSpPr/>
              <p:nvPr/>
            </p:nvSpPr>
            <p:spPr>
              <a:xfrm>
                <a:off x="2719700" y="1637350"/>
                <a:ext cx="1571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6286" extrusionOk="0">
                    <a:moveTo>
                      <a:pt x="3157" y="0"/>
                    </a:moveTo>
                    <a:cubicBezTo>
                      <a:pt x="1416" y="0"/>
                      <a:pt x="0" y="1417"/>
                      <a:pt x="0" y="3158"/>
                    </a:cubicBezTo>
                    <a:cubicBezTo>
                      <a:pt x="0" y="4899"/>
                      <a:pt x="1416" y="6285"/>
                      <a:pt x="3157" y="6285"/>
                    </a:cubicBezTo>
                    <a:cubicBezTo>
                      <a:pt x="4898" y="6285"/>
                      <a:pt x="6285" y="4899"/>
                      <a:pt x="6285" y="3158"/>
                    </a:cubicBezTo>
                    <a:cubicBezTo>
                      <a:pt x="6285" y="1417"/>
                      <a:pt x="4898" y="0"/>
                      <a:pt x="3157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2"/>
              <p:cNvSpPr/>
              <p:nvPr/>
            </p:nvSpPr>
            <p:spPr>
              <a:xfrm>
                <a:off x="2794200" y="1503825"/>
                <a:ext cx="241250" cy="411600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16464" extrusionOk="0">
                    <a:moveTo>
                      <a:pt x="5105" y="1"/>
                    </a:moveTo>
                    <a:cubicBezTo>
                      <a:pt x="5105" y="1"/>
                      <a:pt x="354" y="1712"/>
                      <a:pt x="148" y="4427"/>
                    </a:cubicBezTo>
                    <a:cubicBezTo>
                      <a:pt x="0" y="6610"/>
                      <a:pt x="443" y="7554"/>
                      <a:pt x="443" y="7554"/>
                    </a:cubicBezTo>
                    <a:cubicBezTo>
                      <a:pt x="443" y="7554"/>
                      <a:pt x="856" y="9089"/>
                      <a:pt x="1269" y="10977"/>
                    </a:cubicBezTo>
                    <a:cubicBezTo>
                      <a:pt x="1594" y="12541"/>
                      <a:pt x="1092" y="14577"/>
                      <a:pt x="1092" y="14577"/>
                    </a:cubicBezTo>
                    <a:cubicBezTo>
                      <a:pt x="1092" y="14577"/>
                      <a:pt x="1842" y="16464"/>
                      <a:pt x="4284" y="16464"/>
                    </a:cubicBezTo>
                    <a:cubicBezTo>
                      <a:pt x="4451" y="16464"/>
                      <a:pt x="4627" y="16455"/>
                      <a:pt x="4810" y="16436"/>
                    </a:cubicBezTo>
                    <a:cubicBezTo>
                      <a:pt x="6905" y="16230"/>
                      <a:pt x="5872" y="14577"/>
                      <a:pt x="5872" y="14577"/>
                    </a:cubicBezTo>
                    <a:lnTo>
                      <a:pt x="5695" y="12807"/>
                    </a:lnTo>
                    <a:lnTo>
                      <a:pt x="5695" y="12807"/>
                    </a:lnTo>
                    <a:cubicBezTo>
                      <a:pt x="5695" y="12807"/>
                      <a:pt x="5829" y="12824"/>
                      <a:pt x="6036" y="12824"/>
                    </a:cubicBezTo>
                    <a:cubicBezTo>
                      <a:pt x="6430" y="12824"/>
                      <a:pt x="7091" y="12761"/>
                      <a:pt x="7613" y="12394"/>
                    </a:cubicBezTo>
                    <a:cubicBezTo>
                      <a:pt x="9649" y="10948"/>
                      <a:pt x="8764" y="6345"/>
                      <a:pt x="8823" y="4191"/>
                    </a:cubicBezTo>
                    <a:cubicBezTo>
                      <a:pt x="8852" y="2804"/>
                      <a:pt x="8321" y="1269"/>
                      <a:pt x="8321" y="1269"/>
                    </a:cubicBez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2"/>
              <p:cNvSpPr/>
              <p:nvPr/>
            </p:nvSpPr>
            <p:spPr>
              <a:xfrm>
                <a:off x="2703450" y="1475675"/>
                <a:ext cx="342325" cy="243000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9720" extrusionOk="0">
                    <a:moveTo>
                      <a:pt x="6768" y="0"/>
                    </a:moveTo>
                    <a:cubicBezTo>
                      <a:pt x="5073" y="0"/>
                      <a:pt x="3618" y="582"/>
                      <a:pt x="3394" y="2189"/>
                    </a:cubicBezTo>
                    <a:cubicBezTo>
                      <a:pt x="1" y="4343"/>
                      <a:pt x="3601" y="8651"/>
                      <a:pt x="3837" y="9330"/>
                    </a:cubicBezTo>
                    <a:cubicBezTo>
                      <a:pt x="3919" y="9598"/>
                      <a:pt x="4121" y="9719"/>
                      <a:pt x="4337" y="9719"/>
                    </a:cubicBezTo>
                    <a:cubicBezTo>
                      <a:pt x="4667" y="9719"/>
                      <a:pt x="5029" y="9439"/>
                      <a:pt x="5047" y="8976"/>
                    </a:cubicBezTo>
                    <a:cubicBezTo>
                      <a:pt x="5047" y="8474"/>
                      <a:pt x="5607" y="8828"/>
                      <a:pt x="5873" y="7205"/>
                    </a:cubicBezTo>
                    <a:cubicBezTo>
                      <a:pt x="6168" y="5612"/>
                      <a:pt x="9768" y="6143"/>
                      <a:pt x="10565" y="2927"/>
                    </a:cubicBezTo>
                    <a:cubicBezTo>
                      <a:pt x="12158" y="3015"/>
                      <a:pt x="12453" y="5612"/>
                      <a:pt x="12453" y="5612"/>
                    </a:cubicBezTo>
                    <a:cubicBezTo>
                      <a:pt x="12453" y="5612"/>
                      <a:pt x="13692" y="3871"/>
                      <a:pt x="12542" y="2130"/>
                    </a:cubicBezTo>
                    <a:cubicBezTo>
                      <a:pt x="11859" y="1090"/>
                      <a:pt x="9089" y="0"/>
                      <a:pt x="6768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2"/>
              <p:cNvSpPr/>
              <p:nvPr/>
            </p:nvSpPr>
            <p:spPr>
              <a:xfrm>
                <a:off x="2779450" y="1677700"/>
                <a:ext cx="656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906" extrusionOk="0">
                    <a:moveTo>
                      <a:pt x="930" y="0"/>
                    </a:moveTo>
                    <a:cubicBezTo>
                      <a:pt x="897" y="0"/>
                      <a:pt x="863" y="3"/>
                      <a:pt x="826" y="9"/>
                    </a:cubicBezTo>
                    <a:cubicBezTo>
                      <a:pt x="443" y="68"/>
                      <a:pt x="0" y="481"/>
                      <a:pt x="177" y="1101"/>
                    </a:cubicBezTo>
                    <a:cubicBezTo>
                      <a:pt x="312" y="1614"/>
                      <a:pt x="769" y="1905"/>
                      <a:pt x="1140" y="1905"/>
                    </a:cubicBezTo>
                    <a:cubicBezTo>
                      <a:pt x="1174" y="1905"/>
                      <a:pt x="1207" y="1903"/>
                      <a:pt x="1239" y="1898"/>
                    </a:cubicBezTo>
                    <a:cubicBezTo>
                      <a:pt x="1764" y="1815"/>
                      <a:pt x="2624" y="880"/>
                      <a:pt x="2129" y="880"/>
                    </a:cubicBezTo>
                    <a:cubicBezTo>
                      <a:pt x="2095" y="880"/>
                      <a:pt x="2054" y="885"/>
                      <a:pt x="2007" y="895"/>
                    </a:cubicBezTo>
                    <a:cubicBezTo>
                      <a:pt x="1987" y="898"/>
                      <a:pt x="1968" y="900"/>
                      <a:pt x="1950" y="900"/>
                    </a:cubicBezTo>
                    <a:cubicBezTo>
                      <a:pt x="1530" y="900"/>
                      <a:pt x="1508" y="0"/>
                      <a:pt x="930" y="0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2"/>
              <p:cNvSpPr/>
              <p:nvPr/>
            </p:nvSpPr>
            <p:spPr>
              <a:xfrm>
                <a:off x="2871650" y="1795950"/>
                <a:ext cx="561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886" fill="none" extrusionOk="0">
                    <a:moveTo>
                      <a:pt x="1" y="0"/>
                    </a:moveTo>
                    <a:cubicBezTo>
                      <a:pt x="768" y="738"/>
                      <a:pt x="2243" y="886"/>
                      <a:pt x="2243" y="886"/>
                    </a:cubicBezTo>
                  </a:path>
                </a:pathLst>
              </a:custGeom>
              <a:noFill/>
              <a:ln w="9525" cap="rnd" cmpd="sng">
                <a:solidFill>
                  <a:srgbClr val="7C2E20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12"/>
              <p:cNvSpPr/>
              <p:nvPr/>
            </p:nvSpPr>
            <p:spPr>
              <a:xfrm>
                <a:off x="2914425" y="1733025"/>
                <a:ext cx="679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90" extrusionOk="0">
                    <a:moveTo>
                      <a:pt x="2541" y="0"/>
                    </a:moveTo>
                    <a:cubicBezTo>
                      <a:pt x="2477" y="0"/>
                      <a:pt x="2400" y="39"/>
                      <a:pt x="2332" y="39"/>
                    </a:cubicBezTo>
                    <a:cubicBezTo>
                      <a:pt x="1565" y="68"/>
                      <a:pt x="798" y="9"/>
                      <a:pt x="1" y="157"/>
                    </a:cubicBezTo>
                    <a:cubicBezTo>
                      <a:pt x="365" y="703"/>
                      <a:pt x="953" y="990"/>
                      <a:pt x="1492" y="990"/>
                    </a:cubicBezTo>
                    <a:cubicBezTo>
                      <a:pt x="1913" y="990"/>
                      <a:pt x="2306" y="815"/>
                      <a:pt x="2539" y="452"/>
                    </a:cubicBezTo>
                    <a:cubicBezTo>
                      <a:pt x="2627" y="363"/>
                      <a:pt x="2716" y="245"/>
                      <a:pt x="2657" y="98"/>
                    </a:cubicBezTo>
                    <a:cubicBezTo>
                      <a:pt x="2631" y="22"/>
                      <a:pt x="2590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12"/>
              <p:cNvSpPr/>
              <p:nvPr/>
            </p:nvSpPr>
            <p:spPr>
              <a:xfrm>
                <a:off x="2881975" y="1629225"/>
                <a:ext cx="5240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681" extrusionOk="0">
                    <a:moveTo>
                      <a:pt x="1692" y="0"/>
                    </a:moveTo>
                    <a:cubicBezTo>
                      <a:pt x="1659" y="0"/>
                      <a:pt x="1626" y="1"/>
                      <a:pt x="1594" y="1"/>
                    </a:cubicBezTo>
                    <a:cubicBezTo>
                      <a:pt x="1210" y="1"/>
                      <a:pt x="827" y="30"/>
                      <a:pt x="473" y="60"/>
                    </a:cubicBezTo>
                    <a:cubicBezTo>
                      <a:pt x="207" y="60"/>
                      <a:pt x="1" y="89"/>
                      <a:pt x="1" y="384"/>
                    </a:cubicBezTo>
                    <a:cubicBezTo>
                      <a:pt x="26" y="659"/>
                      <a:pt x="220" y="680"/>
                      <a:pt x="422" y="680"/>
                    </a:cubicBezTo>
                    <a:cubicBezTo>
                      <a:pt x="458" y="680"/>
                      <a:pt x="495" y="679"/>
                      <a:pt x="532" y="679"/>
                    </a:cubicBezTo>
                    <a:cubicBezTo>
                      <a:pt x="886" y="679"/>
                      <a:pt x="1240" y="679"/>
                      <a:pt x="1624" y="650"/>
                    </a:cubicBezTo>
                    <a:cubicBezTo>
                      <a:pt x="1860" y="620"/>
                      <a:pt x="2096" y="620"/>
                      <a:pt x="2096" y="296"/>
                    </a:cubicBezTo>
                    <a:cubicBezTo>
                      <a:pt x="2071" y="21"/>
                      <a:pt x="1877" y="0"/>
                      <a:pt x="1692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2"/>
              <p:cNvSpPr/>
              <p:nvPr/>
            </p:nvSpPr>
            <p:spPr>
              <a:xfrm>
                <a:off x="2973450" y="1627750"/>
                <a:ext cx="391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680" extrusionOk="0">
                    <a:moveTo>
                      <a:pt x="1210" y="1"/>
                    </a:moveTo>
                    <a:cubicBezTo>
                      <a:pt x="915" y="1"/>
                      <a:pt x="650" y="30"/>
                      <a:pt x="355" y="30"/>
                    </a:cubicBezTo>
                    <a:cubicBezTo>
                      <a:pt x="148" y="60"/>
                      <a:pt x="1" y="148"/>
                      <a:pt x="30" y="384"/>
                    </a:cubicBezTo>
                    <a:cubicBezTo>
                      <a:pt x="30" y="620"/>
                      <a:pt x="207" y="650"/>
                      <a:pt x="384" y="679"/>
                    </a:cubicBezTo>
                    <a:cubicBezTo>
                      <a:pt x="650" y="679"/>
                      <a:pt x="945" y="679"/>
                      <a:pt x="1210" y="650"/>
                    </a:cubicBezTo>
                    <a:cubicBezTo>
                      <a:pt x="1417" y="620"/>
                      <a:pt x="1564" y="532"/>
                      <a:pt x="1564" y="296"/>
                    </a:cubicBezTo>
                    <a:cubicBezTo>
                      <a:pt x="1535" y="89"/>
                      <a:pt x="1387" y="1"/>
                      <a:pt x="1210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12"/>
              <p:cNvSpPr/>
              <p:nvPr/>
            </p:nvSpPr>
            <p:spPr>
              <a:xfrm>
                <a:off x="2945425" y="1688250"/>
                <a:ext cx="249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405" extrusionOk="0">
                    <a:moveTo>
                      <a:pt x="797" y="0"/>
                    </a:moveTo>
                    <a:cubicBezTo>
                      <a:pt x="590" y="177"/>
                      <a:pt x="620" y="354"/>
                      <a:pt x="649" y="502"/>
                    </a:cubicBezTo>
                    <a:cubicBezTo>
                      <a:pt x="730" y="850"/>
                      <a:pt x="713" y="1100"/>
                      <a:pt x="336" y="1100"/>
                    </a:cubicBezTo>
                    <a:cubicBezTo>
                      <a:pt x="297" y="1100"/>
                      <a:pt x="254" y="1098"/>
                      <a:pt x="207" y="1092"/>
                    </a:cubicBezTo>
                    <a:cubicBezTo>
                      <a:pt x="192" y="1087"/>
                      <a:pt x="176" y="1085"/>
                      <a:pt x="159" y="1085"/>
                    </a:cubicBezTo>
                    <a:cubicBezTo>
                      <a:pt x="81" y="1085"/>
                      <a:pt x="0" y="1142"/>
                      <a:pt x="0" y="1240"/>
                    </a:cubicBezTo>
                    <a:cubicBezTo>
                      <a:pt x="0" y="1387"/>
                      <a:pt x="118" y="1387"/>
                      <a:pt x="236" y="1387"/>
                    </a:cubicBezTo>
                    <a:cubicBezTo>
                      <a:pt x="293" y="1399"/>
                      <a:pt x="348" y="1404"/>
                      <a:pt x="400" y="1404"/>
                    </a:cubicBezTo>
                    <a:cubicBezTo>
                      <a:pt x="756" y="1404"/>
                      <a:pt x="996" y="1150"/>
                      <a:pt x="945" y="738"/>
                    </a:cubicBezTo>
                    <a:cubicBezTo>
                      <a:pt x="915" y="502"/>
                      <a:pt x="915" y="266"/>
                      <a:pt x="797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12"/>
              <p:cNvSpPr/>
              <p:nvPr/>
            </p:nvSpPr>
            <p:spPr>
              <a:xfrm>
                <a:off x="2901150" y="1668975"/>
                <a:ext cx="17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83" extrusionOk="0">
                    <a:moveTo>
                      <a:pt x="333" y="0"/>
                    </a:moveTo>
                    <a:cubicBezTo>
                      <a:pt x="158" y="0"/>
                      <a:pt x="55" y="140"/>
                      <a:pt x="1" y="329"/>
                    </a:cubicBezTo>
                    <a:cubicBezTo>
                      <a:pt x="30" y="535"/>
                      <a:pt x="148" y="683"/>
                      <a:pt x="355" y="683"/>
                    </a:cubicBezTo>
                    <a:cubicBezTo>
                      <a:pt x="561" y="683"/>
                      <a:pt x="680" y="565"/>
                      <a:pt x="680" y="329"/>
                    </a:cubicBezTo>
                    <a:cubicBezTo>
                      <a:pt x="680" y="122"/>
                      <a:pt x="561" y="34"/>
                      <a:pt x="384" y="4"/>
                    </a:cubicBezTo>
                    <a:cubicBezTo>
                      <a:pt x="367" y="2"/>
                      <a:pt x="350" y="0"/>
                      <a:pt x="333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12"/>
              <p:cNvSpPr/>
              <p:nvPr/>
            </p:nvSpPr>
            <p:spPr>
              <a:xfrm>
                <a:off x="2979350" y="1668325"/>
                <a:ext cx="177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80" extrusionOk="0">
                    <a:moveTo>
                      <a:pt x="384" y="1"/>
                    </a:moveTo>
                    <a:cubicBezTo>
                      <a:pt x="178" y="1"/>
                      <a:pt x="30" y="119"/>
                      <a:pt x="30" y="325"/>
                    </a:cubicBezTo>
                    <a:cubicBezTo>
                      <a:pt x="1" y="561"/>
                      <a:pt x="119" y="679"/>
                      <a:pt x="355" y="679"/>
                    </a:cubicBezTo>
                    <a:cubicBezTo>
                      <a:pt x="532" y="679"/>
                      <a:pt x="650" y="561"/>
                      <a:pt x="679" y="384"/>
                    </a:cubicBezTo>
                    <a:cubicBezTo>
                      <a:pt x="709" y="178"/>
                      <a:pt x="591" y="30"/>
                      <a:pt x="384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12"/>
              <p:cNvSpPr/>
              <p:nvPr/>
            </p:nvSpPr>
            <p:spPr>
              <a:xfrm>
                <a:off x="2459275" y="2491575"/>
                <a:ext cx="736250" cy="1544525"/>
              </a:xfrm>
              <a:custGeom>
                <a:avLst/>
                <a:gdLst/>
                <a:ahLst/>
                <a:cxnLst/>
                <a:rect l="l" t="t" r="r" b="b"/>
                <a:pathLst>
                  <a:path w="29450" h="61781" extrusionOk="0">
                    <a:moveTo>
                      <a:pt x="27030" y="1"/>
                    </a:moveTo>
                    <a:lnTo>
                      <a:pt x="15315" y="296"/>
                    </a:lnTo>
                    <a:cubicBezTo>
                      <a:pt x="14519" y="3188"/>
                      <a:pt x="13456" y="6020"/>
                      <a:pt x="12158" y="8676"/>
                    </a:cubicBezTo>
                    <a:cubicBezTo>
                      <a:pt x="10830" y="11450"/>
                      <a:pt x="9030" y="14637"/>
                      <a:pt x="6256" y="16200"/>
                    </a:cubicBezTo>
                    <a:lnTo>
                      <a:pt x="9207" y="31544"/>
                    </a:lnTo>
                    <a:cubicBezTo>
                      <a:pt x="9207" y="31544"/>
                      <a:pt x="6729" y="33964"/>
                      <a:pt x="4191" y="41783"/>
                    </a:cubicBezTo>
                    <a:cubicBezTo>
                      <a:pt x="3837" y="42934"/>
                      <a:pt x="3512" y="44085"/>
                      <a:pt x="3247" y="45265"/>
                    </a:cubicBezTo>
                    <a:lnTo>
                      <a:pt x="1" y="59399"/>
                    </a:lnTo>
                    <a:cubicBezTo>
                      <a:pt x="1" y="59399"/>
                      <a:pt x="1250" y="61780"/>
                      <a:pt x="3844" y="61780"/>
                    </a:cubicBezTo>
                    <a:cubicBezTo>
                      <a:pt x="4439" y="61780"/>
                      <a:pt x="5105" y="61655"/>
                      <a:pt x="5843" y="61347"/>
                    </a:cubicBezTo>
                    <a:lnTo>
                      <a:pt x="16555" y="42580"/>
                    </a:lnTo>
                    <a:lnTo>
                      <a:pt x="16525" y="42698"/>
                    </a:lnTo>
                    <a:lnTo>
                      <a:pt x="16997" y="60373"/>
                    </a:lnTo>
                    <a:cubicBezTo>
                      <a:pt x="18515" y="61185"/>
                      <a:pt x="20137" y="61429"/>
                      <a:pt x="21538" y="61429"/>
                    </a:cubicBezTo>
                    <a:cubicBezTo>
                      <a:pt x="23649" y="61429"/>
                      <a:pt x="25259" y="60874"/>
                      <a:pt x="25259" y="60874"/>
                    </a:cubicBezTo>
                    <a:lnTo>
                      <a:pt x="27826" y="32164"/>
                    </a:lnTo>
                    <a:cubicBezTo>
                      <a:pt x="28918" y="26794"/>
                      <a:pt x="29361" y="22043"/>
                      <a:pt x="29449" y="17941"/>
                    </a:cubicBezTo>
                    <a:cubicBezTo>
                      <a:pt x="29066" y="17705"/>
                      <a:pt x="28741" y="17292"/>
                      <a:pt x="28653" y="16673"/>
                    </a:cubicBezTo>
                    <a:cubicBezTo>
                      <a:pt x="28121" y="12925"/>
                      <a:pt x="27354" y="9207"/>
                      <a:pt x="26410" y="5548"/>
                    </a:cubicBezTo>
                    <a:cubicBezTo>
                      <a:pt x="26092" y="4305"/>
                      <a:pt x="27049" y="3600"/>
                      <a:pt x="28059" y="3600"/>
                    </a:cubicBezTo>
                    <a:cubicBezTo>
                      <a:pt x="28080" y="3600"/>
                      <a:pt x="28101" y="3600"/>
                      <a:pt x="28121" y="3601"/>
                    </a:cubicBezTo>
                    <a:cubicBezTo>
                      <a:pt x="27561" y="1240"/>
                      <a:pt x="27030" y="1"/>
                      <a:pt x="27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12"/>
              <p:cNvSpPr/>
              <p:nvPr/>
            </p:nvSpPr>
            <p:spPr>
              <a:xfrm>
                <a:off x="2764675" y="2400550"/>
                <a:ext cx="29805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1341" extrusionOk="0">
                    <a:moveTo>
                      <a:pt x="11746" y="1"/>
                    </a:moveTo>
                    <a:cubicBezTo>
                      <a:pt x="11701" y="1"/>
                      <a:pt x="11659" y="23"/>
                      <a:pt x="11627" y="71"/>
                    </a:cubicBezTo>
                    <a:cubicBezTo>
                      <a:pt x="11007" y="809"/>
                      <a:pt x="8263" y="898"/>
                      <a:pt x="6788" y="927"/>
                    </a:cubicBezTo>
                    <a:cubicBezTo>
                      <a:pt x="6581" y="957"/>
                      <a:pt x="6375" y="957"/>
                      <a:pt x="6227" y="957"/>
                    </a:cubicBezTo>
                    <a:lnTo>
                      <a:pt x="6168" y="957"/>
                    </a:lnTo>
                    <a:cubicBezTo>
                      <a:pt x="5558" y="986"/>
                      <a:pt x="4876" y="1016"/>
                      <a:pt x="4178" y="1016"/>
                    </a:cubicBezTo>
                    <a:cubicBezTo>
                      <a:pt x="2781" y="1016"/>
                      <a:pt x="1319" y="898"/>
                      <a:pt x="237" y="426"/>
                    </a:cubicBezTo>
                    <a:cubicBezTo>
                      <a:pt x="222" y="418"/>
                      <a:pt x="206" y="415"/>
                      <a:pt x="188" y="415"/>
                    </a:cubicBezTo>
                    <a:cubicBezTo>
                      <a:pt x="136" y="415"/>
                      <a:pt x="75" y="448"/>
                      <a:pt x="30" y="514"/>
                    </a:cubicBezTo>
                    <a:cubicBezTo>
                      <a:pt x="1" y="603"/>
                      <a:pt x="30" y="691"/>
                      <a:pt x="119" y="721"/>
                    </a:cubicBezTo>
                    <a:cubicBezTo>
                      <a:pt x="1240" y="1222"/>
                      <a:pt x="2745" y="1340"/>
                      <a:pt x="4191" y="1340"/>
                    </a:cubicBezTo>
                    <a:cubicBezTo>
                      <a:pt x="4870" y="1340"/>
                      <a:pt x="5578" y="1311"/>
                      <a:pt x="6168" y="1281"/>
                    </a:cubicBezTo>
                    <a:lnTo>
                      <a:pt x="6257" y="1281"/>
                    </a:lnTo>
                    <a:cubicBezTo>
                      <a:pt x="6404" y="1252"/>
                      <a:pt x="6581" y="1252"/>
                      <a:pt x="6788" y="1252"/>
                    </a:cubicBezTo>
                    <a:cubicBezTo>
                      <a:pt x="8440" y="1222"/>
                      <a:pt x="11155" y="1134"/>
                      <a:pt x="11892" y="249"/>
                    </a:cubicBezTo>
                    <a:cubicBezTo>
                      <a:pt x="11922" y="190"/>
                      <a:pt x="11922" y="101"/>
                      <a:pt x="11863" y="42"/>
                    </a:cubicBezTo>
                    <a:cubicBezTo>
                      <a:pt x="11823" y="15"/>
                      <a:pt x="11783" y="1"/>
                      <a:pt x="1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12"/>
              <p:cNvSpPr/>
              <p:nvPr/>
            </p:nvSpPr>
            <p:spPr>
              <a:xfrm>
                <a:off x="2706400" y="2464300"/>
                <a:ext cx="1409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5607" extrusionOk="0">
                    <a:moveTo>
                      <a:pt x="5489" y="0"/>
                    </a:moveTo>
                    <a:cubicBezTo>
                      <a:pt x="5401" y="0"/>
                      <a:pt x="5342" y="59"/>
                      <a:pt x="5342" y="148"/>
                    </a:cubicBezTo>
                    <a:cubicBezTo>
                      <a:pt x="5312" y="1800"/>
                      <a:pt x="4486" y="4013"/>
                      <a:pt x="3011" y="4898"/>
                    </a:cubicBezTo>
                    <a:cubicBezTo>
                      <a:pt x="2583" y="5149"/>
                      <a:pt x="2140" y="5275"/>
                      <a:pt x="1683" y="5275"/>
                    </a:cubicBezTo>
                    <a:cubicBezTo>
                      <a:pt x="1225" y="5275"/>
                      <a:pt x="753" y="5149"/>
                      <a:pt x="266" y="4898"/>
                    </a:cubicBezTo>
                    <a:cubicBezTo>
                      <a:pt x="243" y="4890"/>
                      <a:pt x="219" y="4887"/>
                      <a:pt x="196" y="4887"/>
                    </a:cubicBezTo>
                    <a:cubicBezTo>
                      <a:pt x="133" y="4887"/>
                      <a:pt x="74" y="4914"/>
                      <a:pt x="30" y="4957"/>
                    </a:cubicBezTo>
                    <a:cubicBezTo>
                      <a:pt x="1" y="5046"/>
                      <a:pt x="30" y="5134"/>
                      <a:pt x="119" y="5193"/>
                    </a:cubicBezTo>
                    <a:cubicBezTo>
                      <a:pt x="650" y="5459"/>
                      <a:pt x="1181" y="5606"/>
                      <a:pt x="1683" y="5606"/>
                    </a:cubicBezTo>
                    <a:cubicBezTo>
                      <a:pt x="2214" y="5606"/>
                      <a:pt x="2716" y="5459"/>
                      <a:pt x="3158" y="5164"/>
                    </a:cubicBezTo>
                    <a:cubicBezTo>
                      <a:pt x="4752" y="4220"/>
                      <a:pt x="5607" y="1889"/>
                      <a:pt x="5637" y="148"/>
                    </a:cubicBezTo>
                    <a:cubicBezTo>
                      <a:pt x="5637" y="59"/>
                      <a:pt x="5578" y="0"/>
                      <a:pt x="5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12"/>
              <p:cNvSpPr/>
              <p:nvPr/>
            </p:nvSpPr>
            <p:spPr>
              <a:xfrm>
                <a:off x="3048700" y="2440500"/>
                <a:ext cx="85600" cy="12340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4936" extrusionOk="0">
                    <a:moveTo>
                      <a:pt x="194" y="0"/>
                    </a:moveTo>
                    <a:cubicBezTo>
                      <a:pt x="179" y="0"/>
                      <a:pt x="164" y="3"/>
                      <a:pt x="148" y="8"/>
                    </a:cubicBezTo>
                    <a:cubicBezTo>
                      <a:pt x="59" y="8"/>
                      <a:pt x="0" y="96"/>
                      <a:pt x="30" y="185"/>
                    </a:cubicBezTo>
                    <a:lnTo>
                      <a:pt x="118" y="539"/>
                    </a:lnTo>
                    <a:cubicBezTo>
                      <a:pt x="384" y="1896"/>
                      <a:pt x="827" y="3962"/>
                      <a:pt x="1948" y="4670"/>
                    </a:cubicBezTo>
                    <a:cubicBezTo>
                      <a:pt x="2243" y="4847"/>
                      <a:pt x="2538" y="4936"/>
                      <a:pt x="2833" y="4936"/>
                    </a:cubicBezTo>
                    <a:cubicBezTo>
                      <a:pt x="2981" y="4936"/>
                      <a:pt x="3128" y="4906"/>
                      <a:pt x="3305" y="4877"/>
                    </a:cubicBezTo>
                    <a:cubicBezTo>
                      <a:pt x="3394" y="4847"/>
                      <a:pt x="3423" y="4759"/>
                      <a:pt x="3423" y="4670"/>
                    </a:cubicBezTo>
                    <a:cubicBezTo>
                      <a:pt x="3394" y="4582"/>
                      <a:pt x="3305" y="4552"/>
                      <a:pt x="3217" y="4552"/>
                    </a:cubicBezTo>
                    <a:cubicBezTo>
                      <a:pt x="3075" y="4592"/>
                      <a:pt x="2940" y="4612"/>
                      <a:pt x="2811" y="4612"/>
                    </a:cubicBezTo>
                    <a:cubicBezTo>
                      <a:pt x="2564" y="4612"/>
                      <a:pt x="2338" y="4540"/>
                      <a:pt x="2125" y="4404"/>
                    </a:cubicBezTo>
                    <a:cubicBezTo>
                      <a:pt x="1092" y="3755"/>
                      <a:pt x="679" y="1719"/>
                      <a:pt x="413" y="480"/>
                    </a:cubicBezTo>
                    <a:cubicBezTo>
                      <a:pt x="384" y="362"/>
                      <a:pt x="354" y="244"/>
                      <a:pt x="325" y="126"/>
                    </a:cubicBezTo>
                    <a:cubicBezTo>
                      <a:pt x="325" y="53"/>
                      <a:pt x="265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2"/>
              <p:cNvSpPr/>
              <p:nvPr/>
            </p:nvSpPr>
            <p:spPr>
              <a:xfrm>
                <a:off x="2645925" y="1854225"/>
                <a:ext cx="515650" cy="550600"/>
              </a:xfrm>
              <a:custGeom>
                <a:avLst/>
                <a:gdLst/>
                <a:ahLst/>
                <a:cxnLst/>
                <a:rect l="l" t="t" r="r" b="b"/>
                <a:pathLst>
                  <a:path w="20626" h="22024" extrusionOk="0">
                    <a:moveTo>
                      <a:pt x="15049" y="1"/>
                    </a:moveTo>
                    <a:cubicBezTo>
                      <a:pt x="14046" y="207"/>
                      <a:pt x="12954" y="414"/>
                      <a:pt x="11803" y="561"/>
                    </a:cubicBezTo>
                    <a:cubicBezTo>
                      <a:pt x="10193" y="758"/>
                      <a:pt x="8683" y="837"/>
                      <a:pt x="7283" y="837"/>
                    </a:cubicBezTo>
                    <a:cubicBezTo>
                      <a:pt x="6171" y="837"/>
                      <a:pt x="5128" y="787"/>
                      <a:pt x="4161" y="709"/>
                    </a:cubicBezTo>
                    <a:lnTo>
                      <a:pt x="3040" y="1151"/>
                    </a:lnTo>
                    <a:cubicBezTo>
                      <a:pt x="5282" y="3158"/>
                      <a:pt x="4367" y="6020"/>
                      <a:pt x="3984" y="7643"/>
                    </a:cubicBezTo>
                    <a:cubicBezTo>
                      <a:pt x="3394" y="10299"/>
                      <a:pt x="0" y="11508"/>
                      <a:pt x="443" y="12836"/>
                    </a:cubicBezTo>
                    <a:cubicBezTo>
                      <a:pt x="649" y="13456"/>
                      <a:pt x="4397" y="20685"/>
                      <a:pt x="4987" y="21128"/>
                    </a:cubicBezTo>
                    <a:cubicBezTo>
                      <a:pt x="5774" y="21683"/>
                      <a:pt x="8029" y="22023"/>
                      <a:pt x="10409" y="22023"/>
                    </a:cubicBezTo>
                    <a:cubicBezTo>
                      <a:pt x="13470" y="22023"/>
                      <a:pt x="16736" y="21460"/>
                      <a:pt x="17351" y="20066"/>
                    </a:cubicBezTo>
                    <a:cubicBezTo>
                      <a:pt x="19062" y="16230"/>
                      <a:pt x="20626" y="12010"/>
                      <a:pt x="19800" y="8941"/>
                    </a:cubicBezTo>
                    <a:cubicBezTo>
                      <a:pt x="18295" y="4604"/>
                      <a:pt x="15875" y="325"/>
                      <a:pt x="15875" y="325"/>
                    </a:cubicBezTo>
                    <a:lnTo>
                      <a:pt x="150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12"/>
              <p:cNvSpPr/>
              <p:nvPr/>
            </p:nvSpPr>
            <p:spPr>
              <a:xfrm>
                <a:off x="2569950" y="1850550"/>
                <a:ext cx="330500" cy="12771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51086" extrusionOk="0">
                    <a:moveTo>
                      <a:pt x="9442" y="0"/>
                    </a:moveTo>
                    <a:cubicBezTo>
                      <a:pt x="620" y="2302"/>
                      <a:pt x="1918" y="7052"/>
                      <a:pt x="1918" y="7052"/>
                    </a:cubicBezTo>
                    <a:lnTo>
                      <a:pt x="3895" y="22396"/>
                    </a:lnTo>
                    <a:lnTo>
                      <a:pt x="0" y="49366"/>
                    </a:lnTo>
                    <a:cubicBezTo>
                      <a:pt x="0" y="49366"/>
                      <a:pt x="3440" y="51086"/>
                      <a:pt x="8770" y="51086"/>
                    </a:cubicBezTo>
                    <a:cubicBezTo>
                      <a:pt x="8981" y="51086"/>
                      <a:pt x="9196" y="51083"/>
                      <a:pt x="9413" y="51077"/>
                    </a:cubicBezTo>
                    <a:lnTo>
                      <a:pt x="10918" y="21747"/>
                    </a:lnTo>
                    <a:lnTo>
                      <a:pt x="13219" y="8321"/>
                    </a:lnTo>
                    <a:cubicBezTo>
                      <a:pt x="11154" y="2007"/>
                      <a:pt x="9442" y="0"/>
                      <a:pt x="9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12"/>
              <p:cNvSpPr/>
              <p:nvPr/>
            </p:nvSpPr>
            <p:spPr>
              <a:xfrm>
                <a:off x="2969025" y="1838000"/>
                <a:ext cx="241250" cy="1272525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50901" extrusionOk="0">
                    <a:moveTo>
                      <a:pt x="1" y="0"/>
                    </a:moveTo>
                    <a:lnTo>
                      <a:pt x="1830" y="8380"/>
                    </a:lnTo>
                    <a:lnTo>
                      <a:pt x="886" y="22426"/>
                    </a:lnTo>
                    <a:lnTo>
                      <a:pt x="2450" y="50901"/>
                    </a:lnTo>
                    <a:cubicBezTo>
                      <a:pt x="2450" y="50901"/>
                      <a:pt x="7348" y="50723"/>
                      <a:pt x="9649" y="49779"/>
                    </a:cubicBezTo>
                    <a:cubicBezTo>
                      <a:pt x="9207" y="36088"/>
                      <a:pt x="6463" y="21157"/>
                      <a:pt x="6463" y="21157"/>
                    </a:cubicBezTo>
                    <a:lnTo>
                      <a:pt x="7318" y="11449"/>
                    </a:lnTo>
                    <a:cubicBezTo>
                      <a:pt x="7466" y="7200"/>
                      <a:pt x="2951" y="974"/>
                      <a:pt x="2951" y="974"/>
                    </a:cubicBezTo>
                    <a:cubicBezTo>
                      <a:pt x="1624" y="29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12"/>
              <p:cNvSpPr/>
              <p:nvPr/>
            </p:nvSpPr>
            <p:spPr>
              <a:xfrm>
                <a:off x="2639275" y="2800375"/>
                <a:ext cx="17042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1636" extrusionOk="0">
                    <a:moveTo>
                      <a:pt x="196" y="1"/>
                    </a:moveTo>
                    <a:cubicBezTo>
                      <a:pt x="135" y="1"/>
                      <a:pt x="81" y="28"/>
                      <a:pt x="60" y="71"/>
                    </a:cubicBezTo>
                    <a:cubicBezTo>
                      <a:pt x="1" y="160"/>
                      <a:pt x="30" y="248"/>
                      <a:pt x="119" y="308"/>
                    </a:cubicBezTo>
                    <a:cubicBezTo>
                      <a:pt x="1004" y="780"/>
                      <a:pt x="2096" y="957"/>
                      <a:pt x="3128" y="1134"/>
                    </a:cubicBezTo>
                    <a:cubicBezTo>
                      <a:pt x="3306" y="1134"/>
                      <a:pt x="3453" y="1163"/>
                      <a:pt x="3630" y="1193"/>
                    </a:cubicBezTo>
                    <a:cubicBezTo>
                      <a:pt x="3925" y="1252"/>
                      <a:pt x="4220" y="1281"/>
                      <a:pt x="4486" y="1311"/>
                    </a:cubicBezTo>
                    <a:cubicBezTo>
                      <a:pt x="4751" y="1340"/>
                      <a:pt x="5017" y="1370"/>
                      <a:pt x="5312" y="1429"/>
                    </a:cubicBezTo>
                    <a:cubicBezTo>
                      <a:pt x="5401" y="1429"/>
                      <a:pt x="5548" y="1458"/>
                      <a:pt x="5696" y="1488"/>
                    </a:cubicBezTo>
                    <a:cubicBezTo>
                      <a:pt x="6227" y="1576"/>
                      <a:pt x="6492" y="1635"/>
                      <a:pt x="6640" y="1635"/>
                    </a:cubicBezTo>
                    <a:cubicBezTo>
                      <a:pt x="6758" y="1635"/>
                      <a:pt x="6758" y="1576"/>
                      <a:pt x="6787" y="1517"/>
                    </a:cubicBezTo>
                    <a:cubicBezTo>
                      <a:pt x="6787" y="1488"/>
                      <a:pt x="6817" y="1370"/>
                      <a:pt x="6640" y="1311"/>
                    </a:cubicBezTo>
                    <a:lnTo>
                      <a:pt x="6551" y="1311"/>
                    </a:lnTo>
                    <a:cubicBezTo>
                      <a:pt x="6374" y="1281"/>
                      <a:pt x="5991" y="1222"/>
                      <a:pt x="5755" y="1193"/>
                    </a:cubicBezTo>
                    <a:cubicBezTo>
                      <a:pt x="5578" y="1163"/>
                      <a:pt x="5430" y="1134"/>
                      <a:pt x="5342" y="1104"/>
                    </a:cubicBezTo>
                    <a:cubicBezTo>
                      <a:pt x="5076" y="1075"/>
                      <a:pt x="4810" y="1045"/>
                      <a:pt x="4545" y="1016"/>
                    </a:cubicBezTo>
                    <a:cubicBezTo>
                      <a:pt x="4250" y="957"/>
                      <a:pt x="3955" y="927"/>
                      <a:pt x="3660" y="898"/>
                    </a:cubicBezTo>
                    <a:cubicBezTo>
                      <a:pt x="3512" y="868"/>
                      <a:pt x="3335" y="839"/>
                      <a:pt x="3188" y="809"/>
                    </a:cubicBezTo>
                    <a:cubicBezTo>
                      <a:pt x="2155" y="632"/>
                      <a:pt x="1122" y="485"/>
                      <a:pt x="266" y="12"/>
                    </a:cubicBezTo>
                    <a:cubicBezTo>
                      <a:pt x="243" y="5"/>
                      <a:pt x="219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12"/>
              <p:cNvSpPr/>
              <p:nvPr/>
            </p:nvSpPr>
            <p:spPr>
              <a:xfrm>
                <a:off x="2610500" y="2836675"/>
                <a:ext cx="186675" cy="158775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6351" extrusionOk="0">
                    <a:moveTo>
                      <a:pt x="684" y="1"/>
                    </a:moveTo>
                    <a:cubicBezTo>
                      <a:pt x="628" y="1"/>
                      <a:pt x="562" y="77"/>
                      <a:pt x="562" y="154"/>
                    </a:cubicBezTo>
                    <a:cubicBezTo>
                      <a:pt x="532" y="596"/>
                      <a:pt x="444" y="1098"/>
                      <a:pt x="325" y="1629"/>
                    </a:cubicBezTo>
                    <a:cubicBezTo>
                      <a:pt x="178" y="2485"/>
                      <a:pt x="1" y="3400"/>
                      <a:pt x="148" y="4196"/>
                    </a:cubicBezTo>
                    <a:cubicBezTo>
                      <a:pt x="414" y="5465"/>
                      <a:pt x="2125" y="5760"/>
                      <a:pt x="3040" y="5908"/>
                    </a:cubicBezTo>
                    <a:cubicBezTo>
                      <a:pt x="3188" y="5937"/>
                      <a:pt x="3394" y="5967"/>
                      <a:pt x="3630" y="6026"/>
                    </a:cubicBezTo>
                    <a:cubicBezTo>
                      <a:pt x="4486" y="6203"/>
                      <a:pt x="5283" y="6350"/>
                      <a:pt x="5902" y="6350"/>
                    </a:cubicBezTo>
                    <a:cubicBezTo>
                      <a:pt x="6286" y="6350"/>
                      <a:pt x="6611" y="6291"/>
                      <a:pt x="6788" y="6114"/>
                    </a:cubicBezTo>
                    <a:cubicBezTo>
                      <a:pt x="7378" y="5613"/>
                      <a:pt x="7466" y="2780"/>
                      <a:pt x="7437" y="2219"/>
                    </a:cubicBezTo>
                    <a:cubicBezTo>
                      <a:pt x="7407" y="2131"/>
                      <a:pt x="7348" y="2042"/>
                      <a:pt x="7260" y="2042"/>
                    </a:cubicBezTo>
                    <a:cubicBezTo>
                      <a:pt x="7171" y="2072"/>
                      <a:pt x="7112" y="2131"/>
                      <a:pt x="7112" y="2219"/>
                    </a:cubicBezTo>
                    <a:cubicBezTo>
                      <a:pt x="7142" y="3105"/>
                      <a:pt x="6994" y="5524"/>
                      <a:pt x="6581" y="5878"/>
                    </a:cubicBezTo>
                    <a:cubicBezTo>
                      <a:pt x="6462" y="5988"/>
                      <a:pt x="6224" y="6030"/>
                      <a:pt x="5926" y="6030"/>
                    </a:cubicBezTo>
                    <a:cubicBezTo>
                      <a:pt x="5262" y="6030"/>
                      <a:pt x="4300" y="5823"/>
                      <a:pt x="3689" y="5701"/>
                    </a:cubicBezTo>
                    <a:cubicBezTo>
                      <a:pt x="3453" y="5672"/>
                      <a:pt x="3247" y="5613"/>
                      <a:pt x="3099" y="5583"/>
                    </a:cubicBezTo>
                    <a:cubicBezTo>
                      <a:pt x="1830" y="5377"/>
                      <a:pt x="650" y="5052"/>
                      <a:pt x="473" y="4137"/>
                    </a:cubicBezTo>
                    <a:cubicBezTo>
                      <a:pt x="325" y="3400"/>
                      <a:pt x="503" y="2514"/>
                      <a:pt x="650" y="1688"/>
                    </a:cubicBezTo>
                    <a:cubicBezTo>
                      <a:pt x="768" y="1157"/>
                      <a:pt x="857" y="626"/>
                      <a:pt x="857" y="154"/>
                    </a:cubicBezTo>
                    <a:cubicBezTo>
                      <a:pt x="886" y="65"/>
                      <a:pt x="798" y="6"/>
                      <a:pt x="709" y="6"/>
                    </a:cubicBezTo>
                    <a:cubicBezTo>
                      <a:pt x="701" y="2"/>
                      <a:pt x="693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12"/>
              <p:cNvSpPr/>
              <p:nvPr/>
            </p:nvSpPr>
            <p:spPr>
              <a:xfrm>
                <a:off x="3062700" y="2761200"/>
                <a:ext cx="12250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816" extrusionOk="0">
                    <a:moveTo>
                      <a:pt x="4722" y="1"/>
                    </a:moveTo>
                    <a:cubicBezTo>
                      <a:pt x="4678" y="1"/>
                      <a:pt x="4634" y="16"/>
                      <a:pt x="4604" y="45"/>
                    </a:cubicBezTo>
                    <a:cubicBezTo>
                      <a:pt x="3626" y="995"/>
                      <a:pt x="1562" y="1496"/>
                      <a:pt x="369" y="1496"/>
                    </a:cubicBezTo>
                    <a:cubicBezTo>
                      <a:pt x="303" y="1496"/>
                      <a:pt x="239" y="1494"/>
                      <a:pt x="178" y="1491"/>
                    </a:cubicBezTo>
                    <a:cubicBezTo>
                      <a:pt x="89" y="1491"/>
                      <a:pt x="1" y="1550"/>
                      <a:pt x="1" y="1638"/>
                    </a:cubicBezTo>
                    <a:cubicBezTo>
                      <a:pt x="1" y="1727"/>
                      <a:pt x="60" y="1815"/>
                      <a:pt x="149" y="1815"/>
                    </a:cubicBezTo>
                    <a:lnTo>
                      <a:pt x="385" y="1815"/>
                    </a:lnTo>
                    <a:cubicBezTo>
                      <a:pt x="1624" y="1815"/>
                      <a:pt x="3778" y="1314"/>
                      <a:pt x="4840" y="281"/>
                    </a:cubicBezTo>
                    <a:cubicBezTo>
                      <a:pt x="4899" y="222"/>
                      <a:pt x="4899" y="134"/>
                      <a:pt x="4840" y="45"/>
                    </a:cubicBezTo>
                    <a:cubicBezTo>
                      <a:pt x="4811" y="16"/>
                      <a:pt x="4766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12"/>
              <p:cNvSpPr/>
              <p:nvPr/>
            </p:nvSpPr>
            <p:spPr>
              <a:xfrm>
                <a:off x="3067150" y="2843575"/>
                <a:ext cx="142375" cy="11942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77" extrusionOk="0">
                    <a:moveTo>
                      <a:pt x="194" y="1"/>
                    </a:moveTo>
                    <a:cubicBezTo>
                      <a:pt x="170" y="1"/>
                      <a:pt x="144" y="8"/>
                      <a:pt x="118" y="25"/>
                    </a:cubicBezTo>
                    <a:cubicBezTo>
                      <a:pt x="30" y="55"/>
                      <a:pt x="0" y="143"/>
                      <a:pt x="30" y="232"/>
                    </a:cubicBezTo>
                    <a:cubicBezTo>
                      <a:pt x="207" y="616"/>
                      <a:pt x="325" y="1206"/>
                      <a:pt x="413" y="1825"/>
                    </a:cubicBezTo>
                    <a:cubicBezTo>
                      <a:pt x="590" y="3006"/>
                      <a:pt x="826" y="4363"/>
                      <a:pt x="1741" y="4658"/>
                    </a:cubicBezTo>
                    <a:cubicBezTo>
                      <a:pt x="1977" y="4747"/>
                      <a:pt x="2302" y="4776"/>
                      <a:pt x="2626" y="4776"/>
                    </a:cubicBezTo>
                    <a:cubicBezTo>
                      <a:pt x="3718" y="4776"/>
                      <a:pt x="5046" y="4422"/>
                      <a:pt x="5636" y="4009"/>
                    </a:cubicBezTo>
                    <a:cubicBezTo>
                      <a:pt x="5695" y="3950"/>
                      <a:pt x="5695" y="3861"/>
                      <a:pt x="5665" y="3773"/>
                    </a:cubicBezTo>
                    <a:cubicBezTo>
                      <a:pt x="5629" y="3736"/>
                      <a:pt x="5581" y="3711"/>
                      <a:pt x="5529" y="3711"/>
                    </a:cubicBezTo>
                    <a:cubicBezTo>
                      <a:pt x="5497" y="3711"/>
                      <a:pt x="5463" y="3721"/>
                      <a:pt x="5429" y="3743"/>
                    </a:cubicBezTo>
                    <a:cubicBezTo>
                      <a:pt x="4914" y="4147"/>
                      <a:pt x="3648" y="4465"/>
                      <a:pt x="2655" y="4465"/>
                    </a:cubicBezTo>
                    <a:cubicBezTo>
                      <a:pt x="2342" y="4465"/>
                      <a:pt x="2056" y="4434"/>
                      <a:pt x="1829" y="4363"/>
                    </a:cubicBezTo>
                    <a:cubicBezTo>
                      <a:pt x="1092" y="4127"/>
                      <a:pt x="915" y="2888"/>
                      <a:pt x="738" y="1766"/>
                    </a:cubicBezTo>
                    <a:cubicBezTo>
                      <a:pt x="620" y="1117"/>
                      <a:pt x="531" y="497"/>
                      <a:pt x="325" y="84"/>
                    </a:cubicBezTo>
                    <a:cubicBezTo>
                      <a:pt x="304" y="43"/>
                      <a:pt x="253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12"/>
              <p:cNvSpPr/>
              <p:nvPr/>
            </p:nvSpPr>
            <p:spPr>
              <a:xfrm>
                <a:off x="2990425" y="1884475"/>
                <a:ext cx="73050" cy="5407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1630" extrusionOk="0">
                    <a:moveTo>
                      <a:pt x="148" y="0"/>
                    </a:moveTo>
                    <a:cubicBezTo>
                      <a:pt x="59" y="0"/>
                      <a:pt x="0" y="89"/>
                      <a:pt x="0" y="177"/>
                    </a:cubicBezTo>
                    <a:cubicBezTo>
                      <a:pt x="30" y="413"/>
                      <a:pt x="384" y="1299"/>
                      <a:pt x="1033" y="2863"/>
                    </a:cubicBezTo>
                    <a:cubicBezTo>
                      <a:pt x="1653" y="4338"/>
                      <a:pt x="2567" y="6580"/>
                      <a:pt x="2538" y="6876"/>
                    </a:cubicBezTo>
                    <a:cubicBezTo>
                      <a:pt x="2390" y="7318"/>
                      <a:pt x="1564" y="7407"/>
                      <a:pt x="974" y="7466"/>
                    </a:cubicBezTo>
                    <a:lnTo>
                      <a:pt x="915" y="7466"/>
                    </a:lnTo>
                    <a:cubicBezTo>
                      <a:pt x="856" y="7466"/>
                      <a:pt x="797" y="7525"/>
                      <a:pt x="767" y="7554"/>
                    </a:cubicBezTo>
                    <a:cubicBezTo>
                      <a:pt x="738" y="7613"/>
                      <a:pt x="767" y="7672"/>
                      <a:pt x="797" y="7731"/>
                    </a:cubicBezTo>
                    <a:cubicBezTo>
                      <a:pt x="1033" y="8056"/>
                      <a:pt x="1358" y="8262"/>
                      <a:pt x="1653" y="8498"/>
                    </a:cubicBezTo>
                    <a:cubicBezTo>
                      <a:pt x="2125" y="8823"/>
                      <a:pt x="2508" y="9089"/>
                      <a:pt x="2538" y="9649"/>
                    </a:cubicBezTo>
                    <a:cubicBezTo>
                      <a:pt x="2567" y="12836"/>
                      <a:pt x="826" y="19298"/>
                      <a:pt x="295" y="20980"/>
                    </a:cubicBezTo>
                    <a:cubicBezTo>
                      <a:pt x="236" y="20980"/>
                      <a:pt x="207" y="21039"/>
                      <a:pt x="177" y="21098"/>
                    </a:cubicBezTo>
                    <a:cubicBezTo>
                      <a:pt x="118" y="21423"/>
                      <a:pt x="89" y="21511"/>
                      <a:pt x="177" y="21600"/>
                    </a:cubicBezTo>
                    <a:cubicBezTo>
                      <a:pt x="207" y="21600"/>
                      <a:pt x="266" y="21629"/>
                      <a:pt x="295" y="21629"/>
                    </a:cubicBezTo>
                    <a:lnTo>
                      <a:pt x="354" y="21600"/>
                    </a:lnTo>
                    <a:cubicBezTo>
                      <a:pt x="708" y="21452"/>
                      <a:pt x="2892" y="13072"/>
                      <a:pt x="2862" y="9649"/>
                    </a:cubicBezTo>
                    <a:cubicBezTo>
                      <a:pt x="2833" y="8941"/>
                      <a:pt x="2331" y="8587"/>
                      <a:pt x="1830" y="8233"/>
                    </a:cubicBezTo>
                    <a:cubicBezTo>
                      <a:pt x="1623" y="8085"/>
                      <a:pt x="1417" y="7938"/>
                      <a:pt x="1240" y="7761"/>
                    </a:cubicBezTo>
                    <a:cubicBezTo>
                      <a:pt x="1889" y="7672"/>
                      <a:pt x="2656" y="7525"/>
                      <a:pt x="2862" y="6964"/>
                    </a:cubicBezTo>
                    <a:cubicBezTo>
                      <a:pt x="2921" y="6699"/>
                      <a:pt x="2538" y="5636"/>
                      <a:pt x="1328" y="2745"/>
                    </a:cubicBezTo>
                    <a:cubicBezTo>
                      <a:pt x="856" y="1564"/>
                      <a:pt x="325" y="354"/>
                      <a:pt x="325" y="148"/>
                    </a:cubicBezTo>
                    <a:cubicBezTo>
                      <a:pt x="325" y="59"/>
                      <a:pt x="236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12"/>
              <p:cNvSpPr/>
              <p:nvPr/>
            </p:nvSpPr>
            <p:spPr>
              <a:xfrm>
                <a:off x="2919600" y="1861600"/>
                <a:ext cx="41755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16702" h="29420" extrusionOk="0">
                    <a:moveTo>
                      <a:pt x="4515" y="1"/>
                    </a:moveTo>
                    <a:lnTo>
                      <a:pt x="4515" y="1"/>
                    </a:lnTo>
                    <a:cubicBezTo>
                      <a:pt x="7672" y="7289"/>
                      <a:pt x="7053" y="19298"/>
                      <a:pt x="7053" y="19298"/>
                    </a:cubicBezTo>
                    <a:lnTo>
                      <a:pt x="1" y="22220"/>
                    </a:lnTo>
                    <a:lnTo>
                      <a:pt x="1" y="29419"/>
                    </a:lnTo>
                    <a:cubicBezTo>
                      <a:pt x="9236" y="28357"/>
                      <a:pt x="14990" y="24698"/>
                      <a:pt x="14990" y="24698"/>
                    </a:cubicBezTo>
                    <a:cubicBezTo>
                      <a:pt x="16702" y="17026"/>
                      <a:pt x="11213" y="7466"/>
                      <a:pt x="11213" y="7466"/>
                    </a:cubicBezTo>
                    <a:cubicBezTo>
                      <a:pt x="8174" y="739"/>
                      <a:pt x="4515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12"/>
              <p:cNvSpPr/>
              <p:nvPr/>
            </p:nvSpPr>
            <p:spPr>
              <a:xfrm>
                <a:off x="3061975" y="2247400"/>
                <a:ext cx="119525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7673" extrusionOk="0">
                    <a:moveTo>
                      <a:pt x="2892" y="1"/>
                    </a:moveTo>
                    <a:cubicBezTo>
                      <a:pt x="0" y="2332"/>
                      <a:pt x="945" y="4958"/>
                      <a:pt x="945" y="4958"/>
                    </a:cubicBezTo>
                    <a:lnTo>
                      <a:pt x="2155" y="7673"/>
                    </a:lnTo>
                    <a:cubicBezTo>
                      <a:pt x="4781" y="6197"/>
                      <a:pt x="2922" y="1270"/>
                      <a:pt x="2922" y="1270"/>
                    </a:cubicBezTo>
                    <a:lnTo>
                      <a:pt x="2892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12"/>
              <p:cNvSpPr/>
              <p:nvPr/>
            </p:nvSpPr>
            <p:spPr>
              <a:xfrm>
                <a:off x="2578800" y="1866025"/>
                <a:ext cx="650650" cy="712325"/>
              </a:xfrm>
              <a:custGeom>
                <a:avLst/>
                <a:gdLst/>
                <a:ahLst/>
                <a:cxnLst/>
                <a:rect l="l" t="t" r="r" b="b"/>
                <a:pathLst>
                  <a:path w="26026" h="28493" extrusionOk="0">
                    <a:moveTo>
                      <a:pt x="6315" y="1"/>
                    </a:moveTo>
                    <a:cubicBezTo>
                      <a:pt x="384" y="1712"/>
                      <a:pt x="0" y="6640"/>
                      <a:pt x="0" y="6640"/>
                    </a:cubicBezTo>
                    <a:cubicBezTo>
                      <a:pt x="561" y="16200"/>
                      <a:pt x="7820" y="27708"/>
                      <a:pt x="7820" y="27708"/>
                    </a:cubicBezTo>
                    <a:cubicBezTo>
                      <a:pt x="9658" y="28295"/>
                      <a:pt x="12181" y="28493"/>
                      <a:pt x="14746" y="28493"/>
                    </a:cubicBezTo>
                    <a:cubicBezTo>
                      <a:pt x="20045" y="28493"/>
                      <a:pt x="25524" y="27649"/>
                      <a:pt x="25524" y="27649"/>
                    </a:cubicBezTo>
                    <a:cubicBezTo>
                      <a:pt x="26026" y="24905"/>
                      <a:pt x="23665" y="21777"/>
                      <a:pt x="23665" y="21777"/>
                    </a:cubicBezTo>
                    <a:lnTo>
                      <a:pt x="12895" y="20479"/>
                    </a:lnTo>
                    <a:cubicBezTo>
                      <a:pt x="12334" y="6286"/>
                      <a:pt x="6315" y="1"/>
                      <a:pt x="63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12"/>
              <p:cNvSpPr/>
              <p:nvPr/>
            </p:nvSpPr>
            <p:spPr>
              <a:xfrm>
                <a:off x="2780925" y="2331350"/>
                <a:ext cx="228700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3727" extrusionOk="0">
                    <a:moveTo>
                      <a:pt x="3787" y="1"/>
                    </a:moveTo>
                    <a:cubicBezTo>
                      <a:pt x="3527" y="1"/>
                      <a:pt x="3286" y="43"/>
                      <a:pt x="3098" y="154"/>
                    </a:cubicBezTo>
                    <a:lnTo>
                      <a:pt x="620" y="2544"/>
                    </a:lnTo>
                    <a:lnTo>
                      <a:pt x="0" y="3135"/>
                    </a:lnTo>
                    <a:cubicBezTo>
                      <a:pt x="933" y="3564"/>
                      <a:pt x="1708" y="3726"/>
                      <a:pt x="2348" y="3726"/>
                    </a:cubicBezTo>
                    <a:cubicBezTo>
                      <a:pt x="4301" y="3726"/>
                      <a:pt x="4987" y="2220"/>
                      <a:pt x="4987" y="2220"/>
                    </a:cubicBezTo>
                    <a:lnTo>
                      <a:pt x="9147" y="2397"/>
                    </a:lnTo>
                    <a:lnTo>
                      <a:pt x="5666" y="449"/>
                    </a:lnTo>
                    <a:cubicBezTo>
                      <a:pt x="5666" y="449"/>
                      <a:pt x="4630" y="1"/>
                      <a:pt x="3787" y="1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12"/>
              <p:cNvSpPr/>
              <p:nvPr/>
            </p:nvSpPr>
            <p:spPr>
              <a:xfrm>
                <a:off x="2865000" y="1682350"/>
                <a:ext cx="197725" cy="164600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6584" extrusionOk="0">
                    <a:moveTo>
                      <a:pt x="3955" y="0"/>
                    </a:moveTo>
                    <a:cubicBezTo>
                      <a:pt x="2981" y="30"/>
                      <a:pt x="2509" y="590"/>
                      <a:pt x="1830" y="1151"/>
                    </a:cubicBezTo>
                    <a:cubicBezTo>
                      <a:pt x="1240" y="1653"/>
                      <a:pt x="591" y="2007"/>
                      <a:pt x="326" y="2774"/>
                    </a:cubicBezTo>
                    <a:cubicBezTo>
                      <a:pt x="1" y="3807"/>
                      <a:pt x="208" y="5105"/>
                      <a:pt x="1093" y="5813"/>
                    </a:cubicBezTo>
                    <a:cubicBezTo>
                      <a:pt x="1807" y="6390"/>
                      <a:pt x="2829" y="6584"/>
                      <a:pt x="3752" y="6584"/>
                    </a:cubicBezTo>
                    <a:cubicBezTo>
                      <a:pt x="3820" y="6584"/>
                      <a:pt x="3888" y="6583"/>
                      <a:pt x="3955" y="6580"/>
                    </a:cubicBezTo>
                    <a:cubicBezTo>
                      <a:pt x="4013" y="6582"/>
                      <a:pt x="4071" y="6583"/>
                      <a:pt x="4131" y="6583"/>
                    </a:cubicBezTo>
                    <a:cubicBezTo>
                      <a:pt x="5035" y="6583"/>
                      <a:pt x="6068" y="6367"/>
                      <a:pt x="6788" y="5813"/>
                    </a:cubicBezTo>
                    <a:cubicBezTo>
                      <a:pt x="7673" y="5105"/>
                      <a:pt x="7909" y="3807"/>
                      <a:pt x="7555" y="2774"/>
                    </a:cubicBezTo>
                    <a:cubicBezTo>
                      <a:pt x="7319" y="2007"/>
                      <a:pt x="6640" y="1653"/>
                      <a:pt x="6050" y="1151"/>
                    </a:cubicBezTo>
                    <a:cubicBezTo>
                      <a:pt x="5371" y="590"/>
                      <a:pt x="4899" y="30"/>
                      <a:pt x="3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12"/>
              <p:cNvSpPr/>
              <p:nvPr/>
            </p:nvSpPr>
            <p:spPr>
              <a:xfrm>
                <a:off x="2923300" y="1690450"/>
                <a:ext cx="8042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828" fill="none" extrusionOk="0">
                    <a:moveTo>
                      <a:pt x="0" y="827"/>
                    </a:moveTo>
                    <a:cubicBezTo>
                      <a:pt x="502" y="385"/>
                      <a:pt x="915" y="30"/>
                      <a:pt x="1623" y="1"/>
                    </a:cubicBezTo>
                    <a:cubicBezTo>
                      <a:pt x="2302" y="30"/>
                      <a:pt x="2715" y="385"/>
                      <a:pt x="3216" y="827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12"/>
              <p:cNvSpPr/>
              <p:nvPr/>
            </p:nvSpPr>
            <p:spPr>
              <a:xfrm>
                <a:off x="2946150" y="1706700"/>
                <a:ext cx="3470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55" fill="none" extrusionOk="0">
                    <a:moveTo>
                      <a:pt x="1" y="354"/>
                    </a:moveTo>
                    <a:cubicBezTo>
                      <a:pt x="237" y="148"/>
                      <a:pt x="414" y="0"/>
                      <a:pt x="709" y="0"/>
                    </a:cubicBezTo>
                    <a:cubicBezTo>
                      <a:pt x="1004" y="0"/>
                      <a:pt x="1152" y="148"/>
                      <a:pt x="1388" y="354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12"/>
              <p:cNvSpPr/>
              <p:nvPr/>
            </p:nvSpPr>
            <p:spPr>
              <a:xfrm>
                <a:off x="3038375" y="1750225"/>
                <a:ext cx="2287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96" extrusionOk="0">
                    <a:moveTo>
                      <a:pt x="0" y="0"/>
                    </a:moveTo>
                    <a:lnTo>
                      <a:pt x="0" y="295"/>
                    </a:lnTo>
                    <a:lnTo>
                      <a:pt x="915" y="295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12"/>
              <p:cNvSpPr/>
              <p:nvPr/>
            </p:nvSpPr>
            <p:spPr>
              <a:xfrm>
                <a:off x="3038375" y="1792250"/>
                <a:ext cx="2287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96" extrusionOk="0">
                    <a:moveTo>
                      <a:pt x="0" y="1"/>
                    </a:moveTo>
                    <a:lnTo>
                      <a:pt x="0" y="296"/>
                    </a:lnTo>
                    <a:lnTo>
                      <a:pt x="915" y="296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12"/>
              <p:cNvSpPr/>
              <p:nvPr/>
            </p:nvSpPr>
            <p:spPr>
              <a:xfrm>
                <a:off x="2791250" y="1669800"/>
                <a:ext cx="10845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2952" extrusionOk="0">
                    <a:moveTo>
                      <a:pt x="148" y="1"/>
                    </a:moveTo>
                    <a:lnTo>
                      <a:pt x="0" y="237"/>
                    </a:lnTo>
                    <a:lnTo>
                      <a:pt x="4190" y="2951"/>
                    </a:lnTo>
                    <a:lnTo>
                      <a:pt x="4338" y="2715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12"/>
              <p:cNvSpPr/>
              <p:nvPr/>
            </p:nvSpPr>
            <p:spPr>
              <a:xfrm>
                <a:off x="2763950" y="1724400"/>
                <a:ext cx="1165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2302" extrusionOk="0">
                    <a:moveTo>
                      <a:pt x="118" y="0"/>
                    </a:moveTo>
                    <a:lnTo>
                      <a:pt x="0" y="236"/>
                    </a:lnTo>
                    <a:lnTo>
                      <a:pt x="4545" y="2302"/>
                    </a:lnTo>
                    <a:lnTo>
                      <a:pt x="4663" y="20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12"/>
              <p:cNvSpPr/>
              <p:nvPr/>
            </p:nvSpPr>
            <p:spPr>
              <a:xfrm>
                <a:off x="2785350" y="1883725"/>
                <a:ext cx="65675" cy="46625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18650" extrusionOk="0">
                    <a:moveTo>
                      <a:pt x="148" y="1"/>
                    </a:moveTo>
                    <a:cubicBezTo>
                      <a:pt x="59" y="1"/>
                      <a:pt x="0" y="89"/>
                      <a:pt x="0" y="178"/>
                    </a:cubicBezTo>
                    <a:cubicBezTo>
                      <a:pt x="30" y="325"/>
                      <a:pt x="59" y="916"/>
                      <a:pt x="59" y="1653"/>
                    </a:cubicBezTo>
                    <a:cubicBezTo>
                      <a:pt x="177" y="4870"/>
                      <a:pt x="266" y="6669"/>
                      <a:pt x="413" y="6935"/>
                    </a:cubicBezTo>
                    <a:cubicBezTo>
                      <a:pt x="663" y="7344"/>
                      <a:pt x="1176" y="7421"/>
                      <a:pt x="1696" y="7421"/>
                    </a:cubicBezTo>
                    <a:cubicBezTo>
                      <a:pt x="1850" y="7421"/>
                      <a:pt x="2005" y="7414"/>
                      <a:pt x="2154" y="7407"/>
                    </a:cubicBezTo>
                    <a:lnTo>
                      <a:pt x="2154" y="7407"/>
                    </a:lnTo>
                    <a:cubicBezTo>
                      <a:pt x="2007" y="7614"/>
                      <a:pt x="1830" y="7791"/>
                      <a:pt x="1653" y="7997"/>
                    </a:cubicBezTo>
                    <a:cubicBezTo>
                      <a:pt x="1239" y="8410"/>
                      <a:pt x="826" y="8883"/>
                      <a:pt x="944" y="9561"/>
                    </a:cubicBezTo>
                    <a:cubicBezTo>
                      <a:pt x="974" y="9738"/>
                      <a:pt x="1003" y="10092"/>
                      <a:pt x="1033" y="10594"/>
                    </a:cubicBezTo>
                    <a:cubicBezTo>
                      <a:pt x="1062" y="11037"/>
                      <a:pt x="1092" y="11597"/>
                      <a:pt x="1092" y="12187"/>
                    </a:cubicBezTo>
                    <a:cubicBezTo>
                      <a:pt x="1180" y="13987"/>
                      <a:pt x="1269" y="16436"/>
                      <a:pt x="1476" y="18649"/>
                    </a:cubicBezTo>
                    <a:cubicBezTo>
                      <a:pt x="1594" y="18620"/>
                      <a:pt x="1682" y="18620"/>
                      <a:pt x="1800" y="18590"/>
                    </a:cubicBezTo>
                    <a:cubicBezTo>
                      <a:pt x="1594" y="16377"/>
                      <a:pt x="1505" y="13958"/>
                      <a:pt x="1417" y="12158"/>
                    </a:cubicBezTo>
                    <a:cubicBezTo>
                      <a:pt x="1358" y="10830"/>
                      <a:pt x="1328" y="9856"/>
                      <a:pt x="1269" y="9502"/>
                    </a:cubicBezTo>
                    <a:cubicBezTo>
                      <a:pt x="1180" y="8971"/>
                      <a:pt x="1505" y="8617"/>
                      <a:pt x="1889" y="8204"/>
                    </a:cubicBezTo>
                    <a:cubicBezTo>
                      <a:pt x="2154" y="7938"/>
                      <a:pt x="2420" y="7643"/>
                      <a:pt x="2597" y="7289"/>
                    </a:cubicBezTo>
                    <a:cubicBezTo>
                      <a:pt x="2626" y="7230"/>
                      <a:pt x="2597" y="7171"/>
                      <a:pt x="2567" y="7112"/>
                    </a:cubicBezTo>
                    <a:cubicBezTo>
                      <a:pt x="2538" y="7083"/>
                      <a:pt x="2479" y="7053"/>
                      <a:pt x="2420" y="7053"/>
                    </a:cubicBezTo>
                    <a:lnTo>
                      <a:pt x="2361" y="7053"/>
                    </a:lnTo>
                    <a:cubicBezTo>
                      <a:pt x="2145" y="7075"/>
                      <a:pt x="1898" y="7096"/>
                      <a:pt x="1660" y="7096"/>
                    </a:cubicBezTo>
                    <a:cubicBezTo>
                      <a:pt x="1246" y="7096"/>
                      <a:pt x="858" y="7031"/>
                      <a:pt x="708" y="6788"/>
                    </a:cubicBezTo>
                    <a:cubicBezTo>
                      <a:pt x="561" y="6492"/>
                      <a:pt x="443" y="3217"/>
                      <a:pt x="384" y="1653"/>
                    </a:cubicBezTo>
                    <a:cubicBezTo>
                      <a:pt x="354" y="857"/>
                      <a:pt x="354" y="296"/>
                      <a:pt x="325" y="148"/>
                    </a:cubicBezTo>
                    <a:cubicBezTo>
                      <a:pt x="325" y="60"/>
                      <a:pt x="236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12"/>
              <p:cNvSpPr/>
              <p:nvPr/>
            </p:nvSpPr>
            <p:spPr>
              <a:xfrm>
                <a:off x="2794200" y="1835875"/>
                <a:ext cx="34200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0242" extrusionOk="0">
                    <a:moveTo>
                      <a:pt x="1363" y="0"/>
                    </a:moveTo>
                    <a:cubicBezTo>
                      <a:pt x="1354" y="0"/>
                      <a:pt x="1328" y="26"/>
                      <a:pt x="1328" y="26"/>
                    </a:cubicBezTo>
                    <a:cubicBezTo>
                      <a:pt x="1299" y="56"/>
                      <a:pt x="1299" y="56"/>
                      <a:pt x="1269" y="85"/>
                    </a:cubicBezTo>
                    <a:cubicBezTo>
                      <a:pt x="1240" y="115"/>
                      <a:pt x="1181" y="174"/>
                      <a:pt x="1151" y="203"/>
                    </a:cubicBezTo>
                    <a:cubicBezTo>
                      <a:pt x="1092" y="292"/>
                      <a:pt x="1033" y="351"/>
                      <a:pt x="974" y="439"/>
                    </a:cubicBezTo>
                    <a:cubicBezTo>
                      <a:pt x="826" y="646"/>
                      <a:pt x="708" y="853"/>
                      <a:pt x="620" y="1059"/>
                    </a:cubicBezTo>
                    <a:cubicBezTo>
                      <a:pt x="531" y="1295"/>
                      <a:pt x="472" y="1531"/>
                      <a:pt x="413" y="1738"/>
                    </a:cubicBezTo>
                    <a:cubicBezTo>
                      <a:pt x="384" y="1885"/>
                      <a:pt x="354" y="2003"/>
                      <a:pt x="325" y="2151"/>
                    </a:cubicBezTo>
                    <a:cubicBezTo>
                      <a:pt x="266" y="2387"/>
                      <a:pt x="236" y="2623"/>
                      <a:pt x="236" y="2859"/>
                    </a:cubicBezTo>
                    <a:cubicBezTo>
                      <a:pt x="207" y="2918"/>
                      <a:pt x="207" y="2948"/>
                      <a:pt x="207" y="3007"/>
                    </a:cubicBezTo>
                    <a:cubicBezTo>
                      <a:pt x="0" y="5338"/>
                      <a:pt x="89" y="7698"/>
                      <a:pt x="413" y="10000"/>
                    </a:cubicBezTo>
                    <a:cubicBezTo>
                      <a:pt x="443" y="10088"/>
                      <a:pt x="443" y="10177"/>
                      <a:pt x="443" y="10236"/>
                    </a:cubicBezTo>
                    <a:cubicBezTo>
                      <a:pt x="443" y="10240"/>
                      <a:pt x="449" y="10242"/>
                      <a:pt x="459" y="10242"/>
                    </a:cubicBezTo>
                    <a:cubicBezTo>
                      <a:pt x="521" y="10242"/>
                      <a:pt x="738" y="10177"/>
                      <a:pt x="738" y="10177"/>
                    </a:cubicBezTo>
                    <a:lnTo>
                      <a:pt x="767" y="10177"/>
                    </a:lnTo>
                    <a:cubicBezTo>
                      <a:pt x="767" y="10088"/>
                      <a:pt x="738" y="10000"/>
                      <a:pt x="738" y="9911"/>
                    </a:cubicBezTo>
                    <a:cubicBezTo>
                      <a:pt x="413" y="7639"/>
                      <a:pt x="325" y="5338"/>
                      <a:pt x="561" y="3036"/>
                    </a:cubicBezTo>
                    <a:cubicBezTo>
                      <a:pt x="561" y="2771"/>
                      <a:pt x="590" y="2534"/>
                      <a:pt x="649" y="2269"/>
                    </a:cubicBezTo>
                    <a:cubicBezTo>
                      <a:pt x="708" y="1826"/>
                      <a:pt x="826" y="1413"/>
                      <a:pt x="1004" y="1000"/>
                    </a:cubicBezTo>
                    <a:cubicBezTo>
                      <a:pt x="1092" y="853"/>
                      <a:pt x="1181" y="735"/>
                      <a:pt x="1240" y="558"/>
                    </a:cubicBezTo>
                    <a:cubicBezTo>
                      <a:pt x="1269" y="439"/>
                      <a:pt x="1269" y="292"/>
                      <a:pt x="1328" y="144"/>
                    </a:cubicBezTo>
                    <a:cubicBezTo>
                      <a:pt x="1328" y="115"/>
                      <a:pt x="1358" y="56"/>
                      <a:pt x="1358" y="26"/>
                    </a:cubicBezTo>
                    <a:cubicBezTo>
                      <a:pt x="1367" y="7"/>
                      <a:pt x="1367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12"/>
              <p:cNvSpPr/>
              <p:nvPr/>
            </p:nvSpPr>
            <p:spPr>
              <a:xfrm>
                <a:off x="2745500" y="2085650"/>
                <a:ext cx="85600" cy="252325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0093" extrusionOk="0">
                    <a:moveTo>
                      <a:pt x="2337" y="1"/>
                    </a:moveTo>
                    <a:cubicBezTo>
                      <a:pt x="2325" y="1"/>
                      <a:pt x="2313" y="3"/>
                      <a:pt x="2302" y="9"/>
                    </a:cubicBezTo>
                    <a:cubicBezTo>
                      <a:pt x="856" y="333"/>
                      <a:pt x="207" y="1750"/>
                      <a:pt x="60" y="2901"/>
                    </a:cubicBezTo>
                    <a:cubicBezTo>
                      <a:pt x="1" y="3255"/>
                      <a:pt x="1" y="3638"/>
                      <a:pt x="30" y="3992"/>
                    </a:cubicBezTo>
                    <a:cubicBezTo>
                      <a:pt x="89" y="4582"/>
                      <a:pt x="237" y="5143"/>
                      <a:pt x="355" y="5674"/>
                    </a:cubicBezTo>
                    <a:lnTo>
                      <a:pt x="1004" y="8566"/>
                    </a:lnTo>
                    <a:cubicBezTo>
                      <a:pt x="1063" y="8861"/>
                      <a:pt x="1152" y="9156"/>
                      <a:pt x="1299" y="9422"/>
                    </a:cubicBezTo>
                    <a:cubicBezTo>
                      <a:pt x="1476" y="9746"/>
                      <a:pt x="1801" y="10012"/>
                      <a:pt x="2096" y="10071"/>
                    </a:cubicBezTo>
                    <a:cubicBezTo>
                      <a:pt x="2184" y="10086"/>
                      <a:pt x="2265" y="10093"/>
                      <a:pt x="2339" y="10093"/>
                    </a:cubicBezTo>
                    <a:cubicBezTo>
                      <a:pt x="2413" y="10093"/>
                      <a:pt x="2479" y="10086"/>
                      <a:pt x="2538" y="10071"/>
                    </a:cubicBezTo>
                    <a:cubicBezTo>
                      <a:pt x="2686" y="10041"/>
                      <a:pt x="2833" y="9982"/>
                      <a:pt x="2952" y="9923"/>
                    </a:cubicBezTo>
                    <a:cubicBezTo>
                      <a:pt x="3070" y="9894"/>
                      <a:pt x="3188" y="9835"/>
                      <a:pt x="3306" y="9805"/>
                    </a:cubicBezTo>
                    <a:cubicBezTo>
                      <a:pt x="3365" y="9805"/>
                      <a:pt x="3424" y="9717"/>
                      <a:pt x="3394" y="9658"/>
                    </a:cubicBezTo>
                    <a:cubicBezTo>
                      <a:pt x="3365" y="9569"/>
                      <a:pt x="3306" y="9540"/>
                      <a:pt x="3247" y="9540"/>
                    </a:cubicBezTo>
                    <a:lnTo>
                      <a:pt x="3217" y="9540"/>
                    </a:lnTo>
                    <a:cubicBezTo>
                      <a:pt x="3099" y="9569"/>
                      <a:pt x="2981" y="9628"/>
                      <a:pt x="2863" y="9687"/>
                    </a:cubicBezTo>
                    <a:cubicBezTo>
                      <a:pt x="2680" y="9756"/>
                      <a:pt x="2497" y="9824"/>
                      <a:pt x="2314" y="9824"/>
                    </a:cubicBezTo>
                    <a:cubicBezTo>
                      <a:pt x="2261" y="9824"/>
                      <a:pt x="2208" y="9819"/>
                      <a:pt x="2155" y="9805"/>
                    </a:cubicBezTo>
                    <a:cubicBezTo>
                      <a:pt x="1919" y="9776"/>
                      <a:pt x="1683" y="9569"/>
                      <a:pt x="1535" y="9304"/>
                    </a:cubicBezTo>
                    <a:cubicBezTo>
                      <a:pt x="1388" y="9068"/>
                      <a:pt x="1329" y="8773"/>
                      <a:pt x="1270" y="8507"/>
                    </a:cubicBezTo>
                    <a:lnTo>
                      <a:pt x="591" y="5615"/>
                    </a:lnTo>
                    <a:cubicBezTo>
                      <a:pt x="473" y="5055"/>
                      <a:pt x="355" y="4464"/>
                      <a:pt x="296" y="3845"/>
                    </a:cubicBezTo>
                    <a:cubicBezTo>
                      <a:pt x="266" y="3550"/>
                      <a:pt x="296" y="3225"/>
                      <a:pt x="325" y="2930"/>
                    </a:cubicBezTo>
                    <a:cubicBezTo>
                      <a:pt x="443" y="1868"/>
                      <a:pt x="1063" y="569"/>
                      <a:pt x="2361" y="274"/>
                    </a:cubicBezTo>
                    <a:cubicBezTo>
                      <a:pt x="2450" y="245"/>
                      <a:pt x="2479" y="186"/>
                      <a:pt x="2479" y="97"/>
                    </a:cubicBezTo>
                    <a:cubicBezTo>
                      <a:pt x="2455" y="49"/>
                      <a:pt x="2392" y="1"/>
                      <a:pt x="2337" y="1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12"/>
              <p:cNvSpPr/>
              <p:nvPr/>
            </p:nvSpPr>
            <p:spPr>
              <a:xfrm>
                <a:off x="2746975" y="2186175"/>
                <a:ext cx="8412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6072" extrusionOk="0">
                    <a:moveTo>
                      <a:pt x="266" y="1"/>
                    </a:moveTo>
                    <a:lnTo>
                      <a:pt x="1" y="60"/>
                    </a:lnTo>
                    <a:cubicBezTo>
                      <a:pt x="60" y="620"/>
                      <a:pt x="178" y="1152"/>
                      <a:pt x="296" y="1653"/>
                    </a:cubicBezTo>
                    <a:lnTo>
                      <a:pt x="945" y="4545"/>
                    </a:lnTo>
                    <a:cubicBezTo>
                      <a:pt x="1004" y="4840"/>
                      <a:pt x="1093" y="5135"/>
                      <a:pt x="1240" y="5401"/>
                    </a:cubicBezTo>
                    <a:cubicBezTo>
                      <a:pt x="1417" y="5725"/>
                      <a:pt x="1742" y="5991"/>
                      <a:pt x="2037" y="6050"/>
                    </a:cubicBezTo>
                    <a:cubicBezTo>
                      <a:pt x="2111" y="6065"/>
                      <a:pt x="2184" y="6072"/>
                      <a:pt x="2258" y="6072"/>
                    </a:cubicBezTo>
                    <a:cubicBezTo>
                      <a:pt x="2332" y="6072"/>
                      <a:pt x="2406" y="6065"/>
                      <a:pt x="2479" y="6050"/>
                    </a:cubicBezTo>
                    <a:cubicBezTo>
                      <a:pt x="2627" y="6020"/>
                      <a:pt x="2774" y="5961"/>
                      <a:pt x="2893" y="5902"/>
                    </a:cubicBezTo>
                    <a:cubicBezTo>
                      <a:pt x="3011" y="5873"/>
                      <a:pt x="3129" y="5814"/>
                      <a:pt x="3247" y="5784"/>
                    </a:cubicBezTo>
                    <a:cubicBezTo>
                      <a:pt x="3306" y="5784"/>
                      <a:pt x="3365" y="5696"/>
                      <a:pt x="3335" y="5637"/>
                    </a:cubicBezTo>
                    <a:cubicBezTo>
                      <a:pt x="3306" y="5548"/>
                      <a:pt x="3247" y="5519"/>
                      <a:pt x="3188" y="5519"/>
                    </a:cubicBezTo>
                    <a:lnTo>
                      <a:pt x="3158" y="5519"/>
                    </a:lnTo>
                    <a:cubicBezTo>
                      <a:pt x="3040" y="5548"/>
                      <a:pt x="2922" y="5607"/>
                      <a:pt x="2804" y="5666"/>
                    </a:cubicBezTo>
                    <a:cubicBezTo>
                      <a:pt x="2621" y="5735"/>
                      <a:pt x="2438" y="5803"/>
                      <a:pt x="2255" y="5803"/>
                    </a:cubicBezTo>
                    <a:cubicBezTo>
                      <a:pt x="2202" y="5803"/>
                      <a:pt x="2149" y="5798"/>
                      <a:pt x="2096" y="5784"/>
                    </a:cubicBezTo>
                    <a:cubicBezTo>
                      <a:pt x="1860" y="5755"/>
                      <a:pt x="1624" y="5548"/>
                      <a:pt x="1476" y="5283"/>
                    </a:cubicBezTo>
                    <a:cubicBezTo>
                      <a:pt x="1329" y="5047"/>
                      <a:pt x="1270" y="4752"/>
                      <a:pt x="1211" y="4486"/>
                    </a:cubicBezTo>
                    <a:lnTo>
                      <a:pt x="532" y="1594"/>
                    </a:lnTo>
                    <a:cubicBezTo>
                      <a:pt x="443" y="1093"/>
                      <a:pt x="325" y="532"/>
                      <a:pt x="26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12"/>
              <p:cNvSpPr/>
              <p:nvPr/>
            </p:nvSpPr>
            <p:spPr>
              <a:xfrm>
                <a:off x="2808950" y="2314000"/>
                <a:ext cx="3912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881" extrusionOk="0">
                    <a:moveTo>
                      <a:pt x="1018" y="0"/>
                    </a:moveTo>
                    <a:cubicBezTo>
                      <a:pt x="837" y="0"/>
                      <a:pt x="651" y="100"/>
                      <a:pt x="532" y="199"/>
                    </a:cubicBezTo>
                    <a:cubicBezTo>
                      <a:pt x="473" y="229"/>
                      <a:pt x="443" y="288"/>
                      <a:pt x="384" y="347"/>
                    </a:cubicBezTo>
                    <a:cubicBezTo>
                      <a:pt x="207" y="524"/>
                      <a:pt x="0" y="789"/>
                      <a:pt x="295" y="819"/>
                    </a:cubicBezTo>
                    <a:cubicBezTo>
                      <a:pt x="460" y="855"/>
                      <a:pt x="624" y="880"/>
                      <a:pt x="781" y="880"/>
                    </a:cubicBezTo>
                    <a:cubicBezTo>
                      <a:pt x="878" y="880"/>
                      <a:pt x="973" y="871"/>
                      <a:pt x="1063" y="848"/>
                    </a:cubicBezTo>
                    <a:cubicBezTo>
                      <a:pt x="1387" y="760"/>
                      <a:pt x="1564" y="317"/>
                      <a:pt x="1269" y="81"/>
                    </a:cubicBezTo>
                    <a:cubicBezTo>
                      <a:pt x="1192" y="23"/>
                      <a:pt x="1106" y="0"/>
                      <a:pt x="1018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12"/>
              <p:cNvSpPr/>
              <p:nvPr/>
            </p:nvSpPr>
            <p:spPr>
              <a:xfrm>
                <a:off x="2808200" y="2082100"/>
                <a:ext cx="12840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9358" extrusionOk="0">
                    <a:moveTo>
                      <a:pt x="694" y="0"/>
                    </a:moveTo>
                    <a:cubicBezTo>
                      <a:pt x="517" y="0"/>
                      <a:pt x="334" y="20"/>
                      <a:pt x="148" y="62"/>
                    </a:cubicBezTo>
                    <a:cubicBezTo>
                      <a:pt x="60" y="92"/>
                      <a:pt x="1" y="151"/>
                      <a:pt x="30" y="239"/>
                    </a:cubicBezTo>
                    <a:cubicBezTo>
                      <a:pt x="30" y="288"/>
                      <a:pt x="89" y="336"/>
                      <a:pt x="143" y="336"/>
                    </a:cubicBezTo>
                    <a:cubicBezTo>
                      <a:pt x="155" y="336"/>
                      <a:pt x="167" y="333"/>
                      <a:pt x="178" y="328"/>
                    </a:cubicBezTo>
                    <a:lnTo>
                      <a:pt x="207" y="328"/>
                    </a:lnTo>
                    <a:cubicBezTo>
                      <a:pt x="377" y="289"/>
                      <a:pt x="543" y="271"/>
                      <a:pt x="705" y="271"/>
                    </a:cubicBezTo>
                    <a:cubicBezTo>
                      <a:pt x="1783" y="271"/>
                      <a:pt x="2675" y="1063"/>
                      <a:pt x="3188" y="1833"/>
                    </a:cubicBezTo>
                    <a:cubicBezTo>
                      <a:pt x="3335" y="2098"/>
                      <a:pt x="3483" y="2393"/>
                      <a:pt x="3601" y="2688"/>
                    </a:cubicBezTo>
                    <a:cubicBezTo>
                      <a:pt x="3837" y="3249"/>
                      <a:pt x="3955" y="3839"/>
                      <a:pt x="4073" y="4400"/>
                    </a:cubicBezTo>
                    <a:lnTo>
                      <a:pt x="4722" y="7292"/>
                    </a:lnTo>
                    <a:cubicBezTo>
                      <a:pt x="4811" y="7557"/>
                      <a:pt x="4870" y="7852"/>
                      <a:pt x="4840" y="8118"/>
                    </a:cubicBezTo>
                    <a:cubicBezTo>
                      <a:pt x="4840" y="8413"/>
                      <a:pt x="4693" y="8708"/>
                      <a:pt x="4486" y="8856"/>
                    </a:cubicBezTo>
                    <a:cubicBezTo>
                      <a:pt x="4309" y="9003"/>
                      <a:pt x="4073" y="9033"/>
                      <a:pt x="3807" y="9033"/>
                    </a:cubicBezTo>
                    <a:cubicBezTo>
                      <a:pt x="3660" y="9033"/>
                      <a:pt x="3542" y="9062"/>
                      <a:pt x="3424" y="9092"/>
                    </a:cubicBezTo>
                    <a:cubicBezTo>
                      <a:pt x="3335" y="9092"/>
                      <a:pt x="3306" y="9180"/>
                      <a:pt x="3306" y="9239"/>
                    </a:cubicBezTo>
                    <a:cubicBezTo>
                      <a:pt x="3335" y="9328"/>
                      <a:pt x="3394" y="9357"/>
                      <a:pt x="3483" y="9357"/>
                    </a:cubicBezTo>
                    <a:cubicBezTo>
                      <a:pt x="3571" y="9328"/>
                      <a:pt x="3689" y="9328"/>
                      <a:pt x="3807" y="9298"/>
                    </a:cubicBezTo>
                    <a:cubicBezTo>
                      <a:pt x="3955" y="9298"/>
                      <a:pt x="4102" y="9269"/>
                      <a:pt x="4250" y="9239"/>
                    </a:cubicBezTo>
                    <a:cubicBezTo>
                      <a:pt x="4398" y="9210"/>
                      <a:pt x="4545" y="9151"/>
                      <a:pt x="4663" y="9062"/>
                    </a:cubicBezTo>
                    <a:cubicBezTo>
                      <a:pt x="4899" y="8856"/>
                      <a:pt x="5076" y="8501"/>
                      <a:pt x="5106" y="8147"/>
                    </a:cubicBezTo>
                    <a:cubicBezTo>
                      <a:pt x="5135" y="7823"/>
                      <a:pt x="5047" y="7528"/>
                      <a:pt x="4988" y="7233"/>
                    </a:cubicBezTo>
                    <a:lnTo>
                      <a:pt x="4339" y="4341"/>
                    </a:lnTo>
                    <a:cubicBezTo>
                      <a:pt x="4220" y="3810"/>
                      <a:pt x="4102" y="3249"/>
                      <a:pt x="3896" y="2688"/>
                    </a:cubicBezTo>
                    <a:cubicBezTo>
                      <a:pt x="3748" y="2364"/>
                      <a:pt x="3601" y="2010"/>
                      <a:pt x="3394" y="1685"/>
                    </a:cubicBezTo>
                    <a:cubicBezTo>
                      <a:pt x="2856" y="865"/>
                      <a:pt x="1872" y="0"/>
                      <a:pt x="694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12"/>
              <p:cNvSpPr/>
              <p:nvPr/>
            </p:nvSpPr>
            <p:spPr>
              <a:xfrm>
                <a:off x="2890825" y="2151500"/>
                <a:ext cx="45775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6582" extrusionOk="0">
                    <a:moveTo>
                      <a:pt x="591" y="1"/>
                    </a:moveTo>
                    <a:lnTo>
                      <a:pt x="325" y="60"/>
                    </a:lnTo>
                    <a:cubicBezTo>
                      <a:pt x="532" y="562"/>
                      <a:pt x="650" y="1122"/>
                      <a:pt x="768" y="1624"/>
                    </a:cubicBezTo>
                    <a:lnTo>
                      <a:pt x="1417" y="4516"/>
                    </a:lnTo>
                    <a:cubicBezTo>
                      <a:pt x="1506" y="4781"/>
                      <a:pt x="1565" y="5076"/>
                      <a:pt x="1535" y="5342"/>
                    </a:cubicBezTo>
                    <a:cubicBezTo>
                      <a:pt x="1535" y="5637"/>
                      <a:pt x="1388" y="5932"/>
                      <a:pt x="1181" y="6080"/>
                    </a:cubicBezTo>
                    <a:cubicBezTo>
                      <a:pt x="1004" y="6227"/>
                      <a:pt x="768" y="6257"/>
                      <a:pt x="502" y="6257"/>
                    </a:cubicBezTo>
                    <a:cubicBezTo>
                      <a:pt x="355" y="6257"/>
                      <a:pt x="237" y="6286"/>
                      <a:pt x="119" y="6316"/>
                    </a:cubicBezTo>
                    <a:cubicBezTo>
                      <a:pt x="30" y="6316"/>
                      <a:pt x="1" y="6404"/>
                      <a:pt x="1" y="6463"/>
                    </a:cubicBezTo>
                    <a:cubicBezTo>
                      <a:pt x="30" y="6552"/>
                      <a:pt x="89" y="6581"/>
                      <a:pt x="178" y="6581"/>
                    </a:cubicBezTo>
                    <a:cubicBezTo>
                      <a:pt x="266" y="6552"/>
                      <a:pt x="384" y="6552"/>
                      <a:pt x="502" y="6522"/>
                    </a:cubicBezTo>
                    <a:cubicBezTo>
                      <a:pt x="650" y="6522"/>
                      <a:pt x="797" y="6493"/>
                      <a:pt x="945" y="6463"/>
                    </a:cubicBezTo>
                    <a:cubicBezTo>
                      <a:pt x="1093" y="6434"/>
                      <a:pt x="1240" y="6404"/>
                      <a:pt x="1358" y="6286"/>
                    </a:cubicBezTo>
                    <a:cubicBezTo>
                      <a:pt x="1594" y="6080"/>
                      <a:pt x="1771" y="5725"/>
                      <a:pt x="1801" y="5371"/>
                    </a:cubicBezTo>
                    <a:cubicBezTo>
                      <a:pt x="1830" y="5047"/>
                      <a:pt x="1742" y="4752"/>
                      <a:pt x="1683" y="4457"/>
                    </a:cubicBezTo>
                    <a:lnTo>
                      <a:pt x="1034" y="1565"/>
                    </a:lnTo>
                    <a:cubicBezTo>
                      <a:pt x="915" y="1063"/>
                      <a:pt x="797" y="532"/>
                      <a:pt x="591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12"/>
              <p:cNvSpPr/>
              <p:nvPr/>
            </p:nvSpPr>
            <p:spPr>
              <a:xfrm>
                <a:off x="2873425" y="2301625"/>
                <a:ext cx="395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49" extrusionOk="0">
                    <a:moveTo>
                      <a:pt x="600" y="0"/>
                    </a:moveTo>
                    <a:cubicBezTo>
                      <a:pt x="404" y="0"/>
                      <a:pt x="216" y="72"/>
                      <a:pt x="136" y="252"/>
                    </a:cubicBezTo>
                    <a:cubicBezTo>
                      <a:pt x="0" y="550"/>
                      <a:pt x="289" y="849"/>
                      <a:pt x="589" y="849"/>
                    </a:cubicBezTo>
                    <a:cubicBezTo>
                      <a:pt x="615" y="849"/>
                      <a:pt x="641" y="846"/>
                      <a:pt x="667" y="842"/>
                    </a:cubicBezTo>
                    <a:cubicBezTo>
                      <a:pt x="903" y="812"/>
                      <a:pt x="1139" y="665"/>
                      <a:pt x="1346" y="517"/>
                    </a:cubicBezTo>
                    <a:cubicBezTo>
                      <a:pt x="1582" y="311"/>
                      <a:pt x="1287" y="163"/>
                      <a:pt x="1051" y="104"/>
                    </a:cubicBezTo>
                    <a:cubicBezTo>
                      <a:pt x="992" y="75"/>
                      <a:pt x="903" y="45"/>
                      <a:pt x="874" y="45"/>
                    </a:cubicBezTo>
                    <a:cubicBezTo>
                      <a:pt x="788" y="16"/>
                      <a:pt x="693" y="0"/>
                      <a:pt x="600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12"/>
              <p:cNvSpPr/>
              <p:nvPr/>
            </p:nvSpPr>
            <p:spPr>
              <a:xfrm>
                <a:off x="3022150" y="2043075"/>
                <a:ext cx="83375" cy="826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3306" extrusionOk="0">
                    <a:moveTo>
                      <a:pt x="1682" y="0"/>
                    </a:moveTo>
                    <a:cubicBezTo>
                      <a:pt x="738" y="0"/>
                      <a:pt x="0" y="738"/>
                      <a:pt x="0" y="1653"/>
                    </a:cubicBezTo>
                    <a:cubicBezTo>
                      <a:pt x="0" y="2568"/>
                      <a:pt x="738" y="3305"/>
                      <a:pt x="1682" y="3305"/>
                    </a:cubicBezTo>
                    <a:cubicBezTo>
                      <a:pt x="2597" y="3305"/>
                      <a:pt x="3334" y="2568"/>
                      <a:pt x="3334" y="1653"/>
                    </a:cubicBezTo>
                    <a:cubicBezTo>
                      <a:pt x="3334" y="738"/>
                      <a:pt x="2597" y="0"/>
                      <a:pt x="16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12"/>
              <p:cNvSpPr/>
              <p:nvPr/>
            </p:nvSpPr>
            <p:spPr>
              <a:xfrm>
                <a:off x="2948375" y="1838725"/>
                <a:ext cx="11582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9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9" y="60"/>
                      <a:pt x="89" y="119"/>
                      <a:pt x="148" y="207"/>
                    </a:cubicBezTo>
                    <a:cubicBezTo>
                      <a:pt x="266" y="414"/>
                      <a:pt x="443" y="621"/>
                      <a:pt x="620" y="798"/>
                    </a:cubicBezTo>
                    <a:cubicBezTo>
                      <a:pt x="768" y="886"/>
                      <a:pt x="856" y="975"/>
                      <a:pt x="974" y="1093"/>
                    </a:cubicBezTo>
                    <a:cubicBezTo>
                      <a:pt x="1004" y="1093"/>
                      <a:pt x="1004" y="1122"/>
                      <a:pt x="1004" y="1122"/>
                    </a:cubicBezTo>
                    <a:cubicBezTo>
                      <a:pt x="1181" y="1299"/>
                      <a:pt x="1358" y="1476"/>
                      <a:pt x="1476" y="1624"/>
                    </a:cubicBezTo>
                    <a:cubicBezTo>
                      <a:pt x="1594" y="1742"/>
                      <a:pt x="1682" y="1889"/>
                      <a:pt x="1771" y="1978"/>
                    </a:cubicBezTo>
                    <a:cubicBezTo>
                      <a:pt x="2449" y="2952"/>
                      <a:pt x="2863" y="4043"/>
                      <a:pt x="3217" y="5017"/>
                    </a:cubicBezTo>
                    <a:cubicBezTo>
                      <a:pt x="3541" y="6020"/>
                      <a:pt x="3866" y="7053"/>
                      <a:pt x="4102" y="8115"/>
                    </a:cubicBezTo>
                    <a:cubicBezTo>
                      <a:pt x="4161" y="8410"/>
                      <a:pt x="4220" y="8706"/>
                      <a:pt x="4279" y="8971"/>
                    </a:cubicBezTo>
                    <a:cubicBezTo>
                      <a:pt x="4308" y="9089"/>
                      <a:pt x="4397" y="9119"/>
                      <a:pt x="4485" y="9119"/>
                    </a:cubicBezTo>
                    <a:cubicBezTo>
                      <a:pt x="4603" y="9089"/>
                      <a:pt x="4633" y="9001"/>
                      <a:pt x="4603" y="8912"/>
                    </a:cubicBezTo>
                    <a:cubicBezTo>
                      <a:pt x="4544" y="8617"/>
                      <a:pt x="4485" y="8351"/>
                      <a:pt x="4426" y="8056"/>
                    </a:cubicBezTo>
                    <a:cubicBezTo>
                      <a:pt x="4190" y="6994"/>
                      <a:pt x="3866" y="5932"/>
                      <a:pt x="3512" y="4899"/>
                    </a:cubicBezTo>
                    <a:cubicBezTo>
                      <a:pt x="3187" y="3955"/>
                      <a:pt x="2774" y="2893"/>
                      <a:pt x="2125" y="1919"/>
                    </a:cubicBezTo>
                    <a:cubicBezTo>
                      <a:pt x="2095" y="1889"/>
                      <a:pt x="2066" y="1830"/>
                      <a:pt x="2036" y="1801"/>
                    </a:cubicBezTo>
                    <a:cubicBezTo>
                      <a:pt x="1918" y="1653"/>
                      <a:pt x="1800" y="1476"/>
                      <a:pt x="1682" y="1329"/>
                    </a:cubicBezTo>
                    <a:cubicBezTo>
                      <a:pt x="1594" y="1270"/>
                      <a:pt x="1535" y="1181"/>
                      <a:pt x="1446" y="1093"/>
                    </a:cubicBezTo>
                    <a:cubicBezTo>
                      <a:pt x="1063" y="680"/>
                      <a:pt x="590" y="29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12"/>
              <p:cNvSpPr/>
              <p:nvPr/>
            </p:nvSpPr>
            <p:spPr>
              <a:xfrm>
                <a:off x="3050900" y="2040125"/>
                <a:ext cx="1330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063" extrusionOk="0">
                    <a:moveTo>
                      <a:pt x="325" y="0"/>
                    </a:moveTo>
                    <a:cubicBezTo>
                      <a:pt x="266" y="0"/>
                      <a:pt x="237" y="30"/>
                      <a:pt x="178" y="30"/>
                    </a:cubicBezTo>
                    <a:lnTo>
                      <a:pt x="1" y="59"/>
                    </a:lnTo>
                    <a:cubicBezTo>
                      <a:pt x="60" y="354"/>
                      <a:pt x="119" y="650"/>
                      <a:pt x="178" y="915"/>
                    </a:cubicBezTo>
                    <a:cubicBezTo>
                      <a:pt x="207" y="1033"/>
                      <a:pt x="296" y="1063"/>
                      <a:pt x="384" y="1063"/>
                    </a:cubicBezTo>
                    <a:cubicBezTo>
                      <a:pt x="502" y="1033"/>
                      <a:pt x="532" y="945"/>
                      <a:pt x="502" y="856"/>
                    </a:cubicBezTo>
                    <a:cubicBezTo>
                      <a:pt x="443" y="561"/>
                      <a:pt x="384" y="295"/>
                      <a:pt x="325" y="0"/>
                    </a:cubicBezTo>
                    <a:close/>
                  </a:path>
                </a:pathLst>
              </a:custGeom>
              <a:solidFill>
                <a:srgbClr val="E4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12"/>
              <p:cNvSpPr/>
              <p:nvPr/>
            </p:nvSpPr>
            <p:spPr>
              <a:xfrm>
                <a:off x="3041325" y="2062250"/>
                <a:ext cx="450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72" extrusionOk="0">
                    <a:moveTo>
                      <a:pt x="915" y="1"/>
                    </a:moveTo>
                    <a:cubicBezTo>
                      <a:pt x="413" y="1"/>
                      <a:pt x="0" y="384"/>
                      <a:pt x="0" y="886"/>
                    </a:cubicBezTo>
                    <a:cubicBezTo>
                      <a:pt x="0" y="1387"/>
                      <a:pt x="413" y="1771"/>
                      <a:pt x="915" y="1771"/>
                    </a:cubicBezTo>
                    <a:cubicBezTo>
                      <a:pt x="1387" y="1771"/>
                      <a:pt x="1800" y="1387"/>
                      <a:pt x="1800" y="886"/>
                    </a:cubicBezTo>
                    <a:cubicBezTo>
                      <a:pt x="1800" y="384"/>
                      <a:pt x="1387" y="1"/>
                      <a:pt x="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12"/>
              <p:cNvSpPr/>
              <p:nvPr/>
            </p:nvSpPr>
            <p:spPr>
              <a:xfrm>
                <a:off x="2605350" y="2877400"/>
                <a:ext cx="373300" cy="114785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45914" fill="none" extrusionOk="0">
                    <a:moveTo>
                      <a:pt x="13220" y="0"/>
                    </a:moveTo>
                    <a:cubicBezTo>
                      <a:pt x="14105" y="3777"/>
                      <a:pt x="14931" y="9679"/>
                      <a:pt x="13780" y="16701"/>
                    </a:cubicBezTo>
                    <a:cubicBezTo>
                      <a:pt x="13102" y="20950"/>
                      <a:pt x="11862" y="24462"/>
                      <a:pt x="10712" y="27147"/>
                    </a:cubicBezTo>
                    <a:cubicBezTo>
                      <a:pt x="7141" y="33402"/>
                      <a:pt x="3571" y="39658"/>
                      <a:pt x="0" y="45914"/>
                    </a:cubicBezTo>
                  </a:path>
                </a:pathLst>
              </a:custGeom>
              <a:noFill/>
              <a:ln w="9525" cap="flat" cmpd="sng">
                <a:solidFill>
                  <a:srgbClr val="272127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1" name="Google Shape;1201;p12"/>
            <p:cNvGrpSpPr/>
            <p:nvPr/>
          </p:nvGrpSpPr>
          <p:grpSpPr>
            <a:xfrm>
              <a:off x="1403008" y="2023419"/>
              <a:ext cx="502025" cy="694850"/>
              <a:chOff x="3813925" y="2740550"/>
              <a:chExt cx="502025" cy="694850"/>
            </a:xfrm>
          </p:grpSpPr>
          <p:sp>
            <p:nvSpPr>
              <p:cNvPr id="1202" name="Google Shape;1202;p12"/>
              <p:cNvSpPr/>
              <p:nvPr/>
            </p:nvSpPr>
            <p:spPr>
              <a:xfrm>
                <a:off x="3890375" y="2740550"/>
                <a:ext cx="69175" cy="2653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10615" extrusionOk="0">
                    <a:moveTo>
                      <a:pt x="0" y="9243"/>
                    </a:moveTo>
                    <a:cubicBezTo>
                      <a:pt x="405" y="9467"/>
                      <a:pt x="563" y="10389"/>
                      <a:pt x="967" y="10614"/>
                    </a:cubicBezTo>
                    <a:cubicBezTo>
                      <a:pt x="1012" y="10547"/>
                      <a:pt x="1305" y="9782"/>
                      <a:pt x="1327" y="9715"/>
                    </a:cubicBezTo>
                    <a:cubicBezTo>
                      <a:pt x="1552" y="9153"/>
                      <a:pt x="1664" y="8501"/>
                      <a:pt x="1799" y="7826"/>
                    </a:cubicBezTo>
                    <a:cubicBezTo>
                      <a:pt x="2114" y="6252"/>
                      <a:pt x="2451" y="4656"/>
                      <a:pt x="2654" y="2947"/>
                    </a:cubicBezTo>
                    <a:cubicBezTo>
                      <a:pt x="2699" y="2609"/>
                      <a:pt x="2766" y="2227"/>
                      <a:pt x="2744" y="1912"/>
                    </a:cubicBezTo>
                    <a:cubicBezTo>
                      <a:pt x="2699" y="1170"/>
                      <a:pt x="2361" y="563"/>
                      <a:pt x="1979" y="1"/>
                    </a:cubicBezTo>
                    <a:cubicBezTo>
                      <a:pt x="1934" y="1"/>
                      <a:pt x="1934" y="23"/>
                      <a:pt x="1957" y="46"/>
                    </a:cubicBezTo>
                    <a:cubicBezTo>
                      <a:pt x="1237" y="3037"/>
                      <a:pt x="630" y="6095"/>
                      <a:pt x="0" y="9220"/>
                    </a:cubicBezTo>
                    <a:cubicBezTo>
                      <a:pt x="0" y="9220"/>
                      <a:pt x="0" y="9243"/>
                      <a:pt x="0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2"/>
              <p:cNvSpPr/>
              <p:nvPr/>
            </p:nvSpPr>
            <p:spPr>
              <a:xfrm>
                <a:off x="3880825" y="2971600"/>
                <a:ext cx="2260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8552" extrusionOk="0">
                    <a:moveTo>
                      <a:pt x="8927" y="15089"/>
                    </a:moveTo>
                    <a:cubicBezTo>
                      <a:pt x="8792" y="14436"/>
                      <a:pt x="8410" y="13627"/>
                      <a:pt x="7960" y="12952"/>
                    </a:cubicBezTo>
                    <a:cubicBezTo>
                      <a:pt x="7533" y="12278"/>
                      <a:pt x="7173" y="11536"/>
                      <a:pt x="6836" y="10974"/>
                    </a:cubicBezTo>
                    <a:cubicBezTo>
                      <a:pt x="6431" y="10322"/>
                      <a:pt x="6071" y="9625"/>
                      <a:pt x="5734" y="8950"/>
                    </a:cubicBezTo>
                    <a:cubicBezTo>
                      <a:pt x="5397" y="8275"/>
                      <a:pt x="5015" y="7601"/>
                      <a:pt x="4655" y="6926"/>
                    </a:cubicBezTo>
                    <a:cubicBezTo>
                      <a:pt x="3553" y="4723"/>
                      <a:pt x="2699" y="2901"/>
                      <a:pt x="1439" y="855"/>
                    </a:cubicBezTo>
                    <a:cubicBezTo>
                      <a:pt x="1259" y="563"/>
                      <a:pt x="1102" y="270"/>
                      <a:pt x="922" y="1"/>
                    </a:cubicBezTo>
                    <a:cubicBezTo>
                      <a:pt x="630" y="248"/>
                      <a:pt x="315" y="495"/>
                      <a:pt x="0" y="743"/>
                    </a:cubicBezTo>
                    <a:cubicBezTo>
                      <a:pt x="45" y="833"/>
                      <a:pt x="113" y="945"/>
                      <a:pt x="158" y="1035"/>
                    </a:cubicBezTo>
                    <a:cubicBezTo>
                      <a:pt x="1147" y="2811"/>
                      <a:pt x="2226" y="4655"/>
                      <a:pt x="3148" y="6409"/>
                    </a:cubicBezTo>
                    <a:cubicBezTo>
                      <a:pt x="4273" y="8523"/>
                      <a:pt x="5307" y="10614"/>
                      <a:pt x="6364" y="12660"/>
                    </a:cubicBezTo>
                    <a:cubicBezTo>
                      <a:pt x="5149" y="12368"/>
                      <a:pt x="4273" y="12817"/>
                      <a:pt x="3710" y="13560"/>
                    </a:cubicBezTo>
                    <a:cubicBezTo>
                      <a:pt x="3081" y="14391"/>
                      <a:pt x="2991" y="15606"/>
                      <a:pt x="3283" y="16438"/>
                    </a:cubicBezTo>
                    <a:cubicBezTo>
                      <a:pt x="3620" y="17337"/>
                      <a:pt x="4632" y="18169"/>
                      <a:pt x="5712" y="18349"/>
                    </a:cubicBezTo>
                    <a:cubicBezTo>
                      <a:pt x="6836" y="18551"/>
                      <a:pt x="7825" y="18079"/>
                      <a:pt x="8455" y="17225"/>
                    </a:cubicBezTo>
                    <a:cubicBezTo>
                      <a:pt x="8815" y="16730"/>
                      <a:pt x="9040" y="15741"/>
                      <a:pt x="8927" y="15089"/>
                    </a:cubicBezTo>
                    <a:close/>
                    <a:moveTo>
                      <a:pt x="8208" y="15808"/>
                    </a:moveTo>
                    <a:cubicBezTo>
                      <a:pt x="8028" y="17112"/>
                      <a:pt x="6566" y="18079"/>
                      <a:pt x="5082" y="17292"/>
                    </a:cubicBezTo>
                    <a:cubicBezTo>
                      <a:pt x="4902" y="17202"/>
                      <a:pt x="4632" y="16955"/>
                      <a:pt x="4520" y="16865"/>
                    </a:cubicBezTo>
                    <a:cubicBezTo>
                      <a:pt x="4048" y="16393"/>
                      <a:pt x="3733" y="15606"/>
                      <a:pt x="4003" y="14751"/>
                    </a:cubicBezTo>
                    <a:cubicBezTo>
                      <a:pt x="4295" y="13829"/>
                      <a:pt x="4992" y="13447"/>
                      <a:pt x="5577" y="13357"/>
                    </a:cubicBezTo>
                    <a:cubicBezTo>
                      <a:pt x="6521" y="13200"/>
                      <a:pt x="7488" y="13829"/>
                      <a:pt x="7848" y="14347"/>
                    </a:cubicBezTo>
                    <a:cubicBezTo>
                      <a:pt x="8140" y="14774"/>
                      <a:pt x="8275" y="15246"/>
                      <a:pt x="8208" y="15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12"/>
              <p:cNvSpPr/>
              <p:nvPr/>
            </p:nvSpPr>
            <p:spPr>
              <a:xfrm>
                <a:off x="3813925" y="2750125"/>
                <a:ext cx="502025" cy="561600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22464" extrusionOk="0">
                    <a:moveTo>
                      <a:pt x="540" y="0"/>
                    </a:moveTo>
                    <a:cubicBezTo>
                      <a:pt x="585" y="0"/>
                      <a:pt x="585" y="23"/>
                      <a:pt x="585" y="45"/>
                    </a:cubicBezTo>
                    <a:cubicBezTo>
                      <a:pt x="1732" y="2901"/>
                      <a:pt x="2766" y="5847"/>
                      <a:pt x="3845" y="8837"/>
                    </a:cubicBezTo>
                    <a:cubicBezTo>
                      <a:pt x="3913" y="9017"/>
                      <a:pt x="3980" y="9264"/>
                      <a:pt x="4070" y="9422"/>
                    </a:cubicBezTo>
                    <a:cubicBezTo>
                      <a:pt x="4183" y="9624"/>
                      <a:pt x="4430" y="9849"/>
                      <a:pt x="4677" y="10074"/>
                    </a:cubicBezTo>
                    <a:cubicBezTo>
                      <a:pt x="6139" y="11468"/>
                      <a:pt x="7646" y="12997"/>
                      <a:pt x="9107" y="14346"/>
                    </a:cubicBezTo>
                    <a:cubicBezTo>
                      <a:pt x="10839" y="15965"/>
                      <a:pt x="12615" y="17494"/>
                      <a:pt x="14324" y="19068"/>
                    </a:cubicBezTo>
                    <a:cubicBezTo>
                      <a:pt x="14324" y="17809"/>
                      <a:pt x="14998" y="17067"/>
                      <a:pt x="15875" y="16707"/>
                    </a:cubicBezTo>
                    <a:cubicBezTo>
                      <a:pt x="16842" y="16325"/>
                      <a:pt x="18034" y="16550"/>
                      <a:pt x="18754" y="17044"/>
                    </a:cubicBezTo>
                    <a:cubicBezTo>
                      <a:pt x="19541" y="17607"/>
                      <a:pt x="20080" y="18776"/>
                      <a:pt x="19990" y="19878"/>
                    </a:cubicBezTo>
                    <a:cubicBezTo>
                      <a:pt x="19878" y="21024"/>
                      <a:pt x="19181" y="21856"/>
                      <a:pt x="18191" y="22239"/>
                    </a:cubicBezTo>
                    <a:cubicBezTo>
                      <a:pt x="17629" y="22463"/>
                      <a:pt x="16595" y="22441"/>
                      <a:pt x="16010" y="22149"/>
                    </a:cubicBezTo>
                    <a:cubicBezTo>
                      <a:pt x="15403" y="21856"/>
                      <a:pt x="14729" y="21272"/>
                      <a:pt x="14189" y="20687"/>
                    </a:cubicBezTo>
                    <a:cubicBezTo>
                      <a:pt x="13649" y="20080"/>
                      <a:pt x="13042" y="19540"/>
                      <a:pt x="12570" y="19068"/>
                    </a:cubicBezTo>
                    <a:cubicBezTo>
                      <a:pt x="12030" y="18506"/>
                      <a:pt x="11468" y="17989"/>
                      <a:pt x="10884" y="17494"/>
                    </a:cubicBezTo>
                    <a:cubicBezTo>
                      <a:pt x="10321" y="16977"/>
                      <a:pt x="9782" y="16460"/>
                      <a:pt x="9220" y="15943"/>
                    </a:cubicBezTo>
                    <a:cubicBezTo>
                      <a:pt x="7376" y="14301"/>
                      <a:pt x="5824" y="12997"/>
                      <a:pt x="4160" y="11266"/>
                    </a:cubicBezTo>
                    <a:cubicBezTo>
                      <a:pt x="3621" y="10681"/>
                      <a:pt x="2991" y="10141"/>
                      <a:pt x="2609" y="9512"/>
                    </a:cubicBezTo>
                    <a:cubicBezTo>
                      <a:pt x="2316" y="8995"/>
                      <a:pt x="2114" y="8365"/>
                      <a:pt x="1867" y="7713"/>
                    </a:cubicBezTo>
                    <a:cubicBezTo>
                      <a:pt x="1327" y="6206"/>
                      <a:pt x="765" y="4677"/>
                      <a:pt x="293" y="3013"/>
                    </a:cubicBezTo>
                    <a:cubicBezTo>
                      <a:pt x="203" y="2676"/>
                      <a:pt x="90" y="2316"/>
                      <a:pt x="68" y="2001"/>
                    </a:cubicBezTo>
                    <a:cubicBezTo>
                      <a:pt x="0" y="1282"/>
                      <a:pt x="248" y="607"/>
                      <a:pt x="540" y="0"/>
                    </a:cubicBezTo>
                    <a:close/>
                    <a:moveTo>
                      <a:pt x="15201" y="18461"/>
                    </a:moveTo>
                    <a:cubicBezTo>
                      <a:pt x="14796" y="19338"/>
                      <a:pt x="15156" y="20440"/>
                      <a:pt x="15583" y="20912"/>
                    </a:cubicBezTo>
                    <a:cubicBezTo>
                      <a:pt x="15898" y="21317"/>
                      <a:pt x="16325" y="21564"/>
                      <a:pt x="16887" y="21632"/>
                    </a:cubicBezTo>
                    <a:cubicBezTo>
                      <a:pt x="18191" y="21811"/>
                      <a:pt x="19518" y="20642"/>
                      <a:pt x="19113" y="19001"/>
                    </a:cubicBezTo>
                    <a:cubicBezTo>
                      <a:pt x="19068" y="18798"/>
                      <a:pt x="18911" y="18461"/>
                      <a:pt x="18844" y="18349"/>
                    </a:cubicBezTo>
                    <a:cubicBezTo>
                      <a:pt x="18529" y="17764"/>
                      <a:pt x="17832" y="17247"/>
                      <a:pt x="16932" y="17292"/>
                    </a:cubicBezTo>
                    <a:cubicBezTo>
                      <a:pt x="15988" y="17337"/>
                      <a:pt x="15426" y="17944"/>
                      <a:pt x="15201" y="18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12"/>
              <p:cNvSpPr/>
              <p:nvPr/>
            </p:nvSpPr>
            <p:spPr>
              <a:xfrm>
                <a:off x="3887000" y="2969350"/>
                <a:ext cx="202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88" extrusionOk="0">
                    <a:moveTo>
                      <a:pt x="810" y="405"/>
                    </a:moveTo>
                    <a:cubicBezTo>
                      <a:pt x="788" y="630"/>
                      <a:pt x="608" y="788"/>
                      <a:pt x="383" y="788"/>
                    </a:cubicBezTo>
                    <a:cubicBezTo>
                      <a:pt x="180" y="765"/>
                      <a:pt x="1" y="585"/>
                      <a:pt x="23" y="383"/>
                    </a:cubicBezTo>
                    <a:cubicBezTo>
                      <a:pt x="23" y="158"/>
                      <a:pt x="203" y="1"/>
                      <a:pt x="428" y="1"/>
                    </a:cubicBezTo>
                    <a:cubicBezTo>
                      <a:pt x="653" y="1"/>
                      <a:pt x="810" y="203"/>
                      <a:pt x="810" y="4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6" name="Google Shape;1206;p12"/>
            <p:cNvGrpSpPr/>
            <p:nvPr/>
          </p:nvGrpSpPr>
          <p:grpSpPr>
            <a:xfrm rot="-2700000">
              <a:off x="3137776" y="2134442"/>
              <a:ext cx="1000615" cy="1033240"/>
              <a:chOff x="4476700" y="2501650"/>
              <a:chExt cx="1000625" cy="1033250"/>
            </a:xfrm>
          </p:grpSpPr>
          <p:sp>
            <p:nvSpPr>
              <p:cNvPr id="1207" name="Google Shape;1207;p12"/>
              <p:cNvSpPr/>
              <p:nvPr/>
            </p:nvSpPr>
            <p:spPr>
              <a:xfrm>
                <a:off x="4602050" y="2811950"/>
                <a:ext cx="552625" cy="722950"/>
              </a:xfrm>
              <a:custGeom>
                <a:avLst/>
                <a:gdLst/>
                <a:ahLst/>
                <a:cxnLst/>
                <a:rect l="l" t="t" r="r" b="b"/>
                <a:pathLst>
                  <a:path w="22105" h="28918" extrusionOk="0">
                    <a:moveTo>
                      <a:pt x="20508" y="12188"/>
                    </a:moveTo>
                    <a:cubicBezTo>
                      <a:pt x="19631" y="14437"/>
                      <a:pt x="18776" y="17022"/>
                      <a:pt x="17787" y="19518"/>
                    </a:cubicBezTo>
                    <a:cubicBezTo>
                      <a:pt x="16685" y="22307"/>
                      <a:pt x="15606" y="24960"/>
                      <a:pt x="13447" y="26399"/>
                    </a:cubicBezTo>
                    <a:cubicBezTo>
                      <a:pt x="12660" y="26894"/>
                      <a:pt x="11288" y="27208"/>
                      <a:pt x="10277" y="26714"/>
                    </a:cubicBezTo>
                    <a:cubicBezTo>
                      <a:pt x="9377" y="26264"/>
                      <a:pt x="8770" y="25252"/>
                      <a:pt x="8320" y="24150"/>
                    </a:cubicBezTo>
                    <a:cubicBezTo>
                      <a:pt x="7016" y="20912"/>
                      <a:pt x="7084" y="16393"/>
                      <a:pt x="7016" y="12143"/>
                    </a:cubicBezTo>
                    <a:cubicBezTo>
                      <a:pt x="6971" y="9332"/>
                      <a:pt x="6634" y="6701"/>
                      <a:pt x="5734" y="4565"/>
                    </a:cubicBezTo>
                    <a:cubicBezTo>
                      <a:pt x="4813" y="2362"/>
                      <a:pt x="3351" y="248"/>
                      <a:pt x="315" y="1"/>
                    </a:cubicBezTo>
                    <a:cubicBezTo>
                      <a:pt x="180" y="226"/>
                      <a:pt x="90" y="518"/>
                      <a:pt x="1" y="810"/>
                    </a:cubicBezTo>
                    <a:cubicBezTo>
                      <a:pt x="5465" y="2159"/>
                      <a:pt x="4970" y="8748"/>
                      <a:pt x="5330" y="14931"/>
                    </a:cubicBezTo>
                    <a:cubicBezTo>
                      <a:pt x="5510" y="17787"/>
                      <a:pt x="5734" y="20980"/>
                      <a:pt x="6319" y="23521"/>
                    </a:cubicBezTo>
                    <a:cubicBezTo>
                      <a:pt x="6634" y="24825"/>
                      <a:pt x="7084" y="25927"/>
                      <a:pt x="7916" y="26804"/>
                    </a:cubicBezTo>
                    <a:cubicBezTo>
                      <a:pt x="8703" y="27658"/>
                      <a:pt x="9827" y="28378"/>
                      <a:pt x="11198" y="28558"/>
                    </a:cubicBezTo>
                    <a:cubicBezTo>
                      <a:pt x="13852" y="28917"/>
                      <a:pt x="15268" y="27456"/>
                      <a:pt x="16348" y="25972"/>
                    </a:cubicBezTo>
                    <a:cubicBezTo>
                      <a:pt x="17337" y="24623"/>
                      <a:pt x="18057" y="23094"/>
                      <a:pt x="18776" y="21609"/>
                    </a:cubicBezTo>
                    <a:cubicBezTo>
                      <a:pt x="20125" y="18776"/>
                      <a:pt x="21137" y="15763"/>
                      <a:pt x="22104" y="12750"/>
                    </a:cubicBezTo>
                    <a:cubicBezTo>
                      <a:pt x="21587" y="12525"/>
                      <a:pt x="21047" y="12300"/>
                      <a:pt x="20508" y="12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12"/>
              <p:cNvSpPr/>
              <p:nvPr/>
            </p:nvSpPr>
            <p:spPr>
              <a:xfrm>
                <a:off x="4476700" y="2735500"/>
                <a:ext cx="138875" cy="138875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5555" extrusionOk="0">
                    <a:moveTo>
                      <a:pt x="5487" y="2901"/>
                    </a:moveTo>
                    <a:cubicBezTo>
                      <a:pt x="5419" y="4408"/>
                      <a:pt x="4160" y="5555"/>
                      <a:pt x="2654" y="5510"/>
                    </a:cubicBezTo>
                    <a:cubicBezTo>
                      <a:pt x="1169" y="5442"/>
                      <a:pt x="0" y="4160"/>
                      <a:pt x="68" y="2676"/>
                    </a:cubicBezTo>
                    <a:cubicBezTo>
                      <a:pt x="135" y="1170"/>
                      <a:pt x="1394" y="1"/>
                      <a:pt x="2901" y="68"/>
                    </a:cubicBezTo>
                    <a:cubicBezTo>
                      <a:pt x="4385" y="136"/>
                      <a:pt x="5554" y="1395"/>
                      <a:pt x="5487" y="29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12"/>
              <p:cNvSpPr/>
              <p:nvPr/>
            </p:nvSpPr>
            <p:spPr>
              <a:xfrm>
                <a:off x="4504250" y="2763050"/>
                <a:ext cx="837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74" extrusionOk="0">
                    <a:moveTo>
                      <a:pt x="3305" y="1754"/>
                    </a:moveTo>
                    <a:cubicBezTo>
                      <a:pt x="3283" y="2654"/>
                      <a:pt x="2518" y="3373"/>
                      <a:pt x="1597" y="3328"/>
                    </a:cubicBezTo>
                    <a:cubicBezTo>
                      <a:pt x="697" y="3283"/>
                      <a:pt x="0" y="2519"/>
                      <a:pt x="23" y="1619"/>
                    </a:cubicBezTo>
                    <a:cubicBezTo>
                      <a:pt x="67" y="697"/>
                      <a:pt x="832" y="0"/>
                      <a:pt x="1731" y="45"/>
                    </a:cubicBezTo>
                    <a:cubicBezTo>
                      <a:pt x="2653" y="90"/>
                      <a:pt x="3350" y="855"/>
                      <a:pt x="3305" y="17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12"/>
              <p:cNvSpPr/>
              <p:nvPr/>
            </p:nvSpPr>
            <p:spPr>
              <a:xfrm>
                <a:off x="5004550" y="2514025"/>
                <a:ext cx="175975" cy="622875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24915" extrusionOk="0">
                    <a:moveTo>
                      <a:pt x="6499" y="23340"/>
                    </a:moveTo>
                    <a:cubicBezTo>
                      <a:pt x="6341" y="23858"/>
                      <a:pt x="6206" y="24397"/>
                      <a:pt x="6049" y="24914"/>
                    </a:cubicBezTo>
                    <a:cubicBezTo>
                      <a:pt x="3868" y="24487"/>
                      <a:pt x="2654" y="22958"/>
                      <a:pt x="1844" y="21249"/>
                    </a:cubicBezTo>
                    <a:cubicBezTo>
                      <a:pt x="1035" y="19563"/>
                      <a:pt x="652" y="17449"/>
                      <a:pt x="405" y="15066"/>
                    </a:cubicBezTo>
                    <a:cubicBezTo>
                      <a:pt x="180" y="12840"/>
                      <a:pt x="0" y="10366"/>
                      <a:pt x="180" y="7758"/>
                    </a:cubicBezTo>
                    <a:cubicBezTo>
                      <a:pt x="360" y="5307"/>
                      <a:pt x="675" y="2766"/>
                      <a:pt x="1912" y="1484"/>
                    </a:cubicBezTo>
                    <a:cubicBezTo>
                      <a:pt x="2609" y="765"/>
                      <a:pt x="3621" y="293"/>
                      <a:pt x="4722" y="90"/>
                    </a:cubicBezTo>
                    <a:cubicBezTo>
                      <a:pt x="5127" y="23"/>
                      <a:pt x="5554" y="68"/>
                      <a:pt x="6004" y="23"/>
                    </a:cubicBezTo>
                    <a:cubicBezTo>
                      <a:pt x="6454" y="0"/>
                      <a:pt x="6971" y="68"/>
                      <a:pt x="7016" y="517"/>
                    </a:cubicBezTo>
                    <a:cubicBezTo>
                      <a:pt x="7038" y="1102"/>
                      <a:pt x="6319" y="1214"/>
                      <a:pt x="5892" y="1327"/>
                    </a:cubicBezTo>
                    <a:cubicBezTo>
                      <a:pt x="4430" y="1709"/>
                      <a:pt x="3306" y="2564"/>
                      <a:pt x="2721" y="3868"/>
                    </a:cubicBezTo>
                    <a:cubicBezTo>
                      <a:pt x="2384" y="4587"/>
                      <a:pt x="2294" y="5419"/>
                      <a:pt x="2114" y="6409"/>
                    </a:cubicBezTo>
                    <a:cubicBezTo>
                      <a:pt x="1979" y="7218"/>
                      <a:pt x="1844" y="8230"/>
                      <a:pt x="1754" y="9152"/>
                    </a:cubicBezTo>
                    <a:cubicBezTo>
                      <a:pt x="1372" y="13042"/>
                      <a:pt x="1889" y="16707"/>
                      <a:pt x="2789" y="19675"/>
                    </a:cubicBezTo>
                    <a:cubicBezTo>
                      <a:pt x="3014" y="20395"/>
                      <a:pt x="3328" y="21092"/>
                      <a:pt x="3756" y="21699"/>
                    </a:cubicBezTo>
                    <a:cubicBezTo>
                      <a:pt x="4160" y="22239"/>
                      <a:pt x="4745" y="22868"/>
                      <a:pt x="5330" y="23138"/>
                    </a:cubicBezTo>
                    <a:cubicBezTo>
                      <a:pt x="5644" y="23273"/>
                      <a:pt x="5982" y="23295"/>
                      <a:pt x="6499" y="233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12"/>
              <p:cNvSpPr/>
              <p:nvPr/>
            </p:nvSpPr>
            <p:spPr>
              <a:xfrm>
                <a:off x="5159150" y="2501650"/>
                <a:ext cx="6127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587" extrusionOk="0">
                    <a:moveTo>
                      <a:pt x="607" y="135"/>
                    </a:moveTo>
                    <a:cubicBezTo>
                      <a:pt x="1012" y="1"/>
                      <a:pt x="1417" y="450"/>
                      <a:pt x="1799" y="720"/>
                    </a:cubicBezTo>
                    <a:cubicBezTo>
                      <a:pt x="2136" y="990"/>
                      <a:pt x="2451" y="1237"/>
                      <a:pt x="2428" y="1597"/>
                    </a:cubicBezTo>
                    <a:cubicBezTo>
                      <a:pt x="2406" y="1957"/>
                      <a:pt x="2069" y="2069"/>
                      <a:pt x="1754" y="2204"/>
                    </a:cubicBezTo>
                    <a:cubicBezTo>
                      <a:pt x="1417" y="2339"/>
                      <a:pt x="1147" y="2474"/>
                      <a:pt x="854" y="2519"/>
                    </a:cubicBezTo>
                    <a:cubicBezTo>
                      <a:pt x="112" y="2586"/>
                      <a:pt x="0" y="2227"/>
                      <a:pt x="112" y="1395"/>
                    </a:cubicBezTo>
                    <a:cubicBezTo>
                      <a:pt x="157" y="945"/>
                      <a:pt x="292" y="248"/>
                      <a:pt x="607" y="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12"/>
              <p:cNvSpPr/>
              <p:nvPr/>
            </p:nvSpPr>
            <p:spPr>
              <a:xfrm>
                <a:off x="5122025" y="2556750"/>
                <a:ext cx="355300" cy="585775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23431" extrusionOk="0">
                    <a:moveTo>
                      <a:pt x="248" y="21272"/>
                    </a:moveTo>
                    <a:cubicBezTo>
                      <a:pt x="181" y="21811"/>
                      <a:pt x="68" y="22373"/>
                      <a:pt x="1" y="22891"/>
                    </a:cubicBezTo>
                    <a:cubicBezTo>
                      <a:pt x="2160" y="23430"/>
                      <a:pt x="3913" y="22553"/>
                      <a:pt x="5375" y="21362"/>
                    </a:cubicBezTo>
                    <a:cubicBezTo>
                      <a:pt x="6814" y="20170"/>
                      <a:pt x="8051" y="18393"/>
                      <a:pt x="9265" y="16347"/>
                    </a:cubicBezTo>
                    <a:cubicBezTo>
                      <a:pt x="10412" y="14436"/>
                      <a:pt x="11626" y="12277"/>
                      <a:pt x="12571" y="9804"/>
                    </a:cubicBezTo>
                    <a:cubicBezTo>
                      <a:pt x="13447" y="7510"/>
                      <a:pt x="14212" y="5104"/>
                      <a:pt x="13627" y="3395"/>
                    </a:cubicBezTo>
                    <a:cubicBezTo>
                      <a:pt x="13313" y="2451"/>
                      <a:pt x="12593" y="1597"/>
                      <a:pt x="11671" y="967"/>
                    </a:cubicBezTo>
                    <a:cubicBezTo>
                      <a:pt x="11356" y="742"/>
                      <a:pt x="10952" y="585"/>
                      <a:pt x="10547" y="360"/>
                    </a:cubicBezTo>
                    <a:cubicBezTo>
                      <a:pt x="10165" y="135"/>
                      <a:pt x="9647" y="0"/>
                      <a:pt x="9423" y="382"/>
                    </a:cubicBezTo>
                    <a:cubicBezTo>
                      <a:pt x="9153" y="900"/>
                      <a:pt x="9760" y="1304"/>
                      <a:pt x="10097" y="1574"/>
                    </a:cubicBezTo>
                    <a:cubicBezTo>
                      <a:pt x="11266" y="2541"/>
                      <a:pt x="11918" y="3800"/>
                      <a:pt x="11918" y="5239"/>
                    </a:cubicBezTo>
                    <a:cubicBezTo>
                      <a:pt x="11896" y="6004"/>
                      <a:pt x="11649" y="6813"/>
                      <a:pt x="11379" y="7758"/>
                    </a:cubicBezTo>
                    <a:cubicBezTo>
                      <a:pt x="11154" y="8567"/>
                      <a:pt x="10862" y="9557"/>
                      <a:pt x="10547" y="10434"/>
                    </a:cubicBezTo>
                    <a:cubicBezTo>
                      <a:pt x="9243" y="14121"/>
                      <a:pt x="7219" y="17224"/>
                      <a:pt x="5173" y="19518"/>
                    </a:cubicBezTo>
                    <a:cubicBezTo>
                      <a:pt x="4656" y="20080"/>
                      <a:pt x="4093" y="20575"/>
                      <a:pt x="3441" y="20934"/>
                    </a:cubicBezTo>
                    <a:cubicBezTo>
                      <a:pt x="2834" y="21272"/>
                      <a:pt x="2047" y="21609"/>
                      <a:pt x="1418" y="21586"/>
                    </a:cubicBezTo>
                    <a:cubicBezTo>
                      <a:pt x="1058" y="21586"/>
                      <a:pt x="743" y="21474"/>
                      <a:pt x="248" y="21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12"/>
              <p:cNvSpPr/>
              <p:nvPr/>
            </p:nvSpPr>
            <p:spPr>
              <a:xfrm>
                <a:off x="5312050" y="2541575"/>
                <a:ext cx="66350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699" extrusionOk="0">
                    <a:moveTo>
                      <a:pt x="2406" y="292"/>
                    </a:moveTo>
                    <a:cubicBezTo>
                      <a:pt x="2069" y="0"/>
                      <a:pt x="1507" y="225"/>
                      <a:pt x="1079" y="315"/>
                    </a:cubicBezTo>
                    <a:cubicBezTo>
                      <a:pt x="652" y="405"/>
                      <a:pt x="270" y="495"/>
                      <a:pt x="135" y="832"/>
                    </a:cubicBezTo>
                    <a:cubicBezTo>
                      <a:pt x="0" y="1169"/>
                      <a:pt x="248" y="1417"/>
                      <a:pt x="472" y="1664"/>
                    </a:cubicBezTo>
                    <a:cubicBezTo>
                      <a:pt x="720" y="1934"/>
                      <a:pt x="900" y="2181"/>
                      <a:pt x="1169" y="2339"/>
                    </a:cubicBezTo>
                    <a:cubicBezTo>
                      <a:pt x="1822" y="2698"/>
                      <a:pt x="2046" y="2428"/>
                      <a:pt x="2316" y="1641"/>
                    </a:cubicBezTo>
                    <a:cubicBezTo>
                      <a:pt x="2474" y="1192"/>
                      <a:pt x="2653" y="517"/>
                      <a:pt x="240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2"/>
              <p:cNvSpPr/>
              <p:nvPr/>
            </p:nvSpPr>
            <p:spPr>
              <a:xfrm>
                <a:off x="5095050" y="3091900"/>
                <a:ext cx="748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059" extrusionOk="0">
                    <a:moveTo>
                      <a:pt x="2564" y="2519"/>
                    </a:moveTo>
                    <a:cubicBezTo>
                      <a:pt x="2474" y="2856"/>
                      <a:pt x="2114" y="3059"/>
                      <a:pt x="1777" y="2969"/>
                    </a:cubicBezTo>
                    <a:lnTo>
                      <a:pt x="540" y="2631"/>
                    </a:lnTo>
                    <a:cubicBezTo>
                      <a:pt x="203" y="2541"/>
                      <a:pt x="1" y="2182"/>
                      <a:pt x="91" y="1844"/>
                    </a:cubicBezTo>
                    <a:lnTo>
                      <a:pt x="450" y="518"/>
                    </a:lnTo>
                    <a:cubicBezTo>
                      <a:pt x="540" y="180"/>
                      <a:pt x="878" y="1"/>
                      <a:pt x="1215" y="91"/>
                    </a:cubicBezTo>
                    <a:lnTo>
                      <a:pt x="2474" y="428"/>
                    </a:lnTo>
                    <a:cubicBezTo>
                      <a:pt x="2811" y="518"/>
                      <a:pt x="2991" y="855"/>
                      <a:pt x="2901" y="1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5" name="Google Shape;1215;p12"/>
            <p:cNvSpPr/>
            <p:nvPr/>
          </p:nvSpPr>
          <p:spPr>
            <a:xfrm>
              <a:off x="3433532" y="3473781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2"/>
            <p:cNvSpPr/>
            <p:nvPr/>
          </p:nvSpPr>
          <p:spPr>
            <a:xfrm rot="2700000">
              <a:off x="3325950" y="1389733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2"/>
            <p:cNvSpPr/>
            <p:nvPr/>
          </p:nvSpPr>
          <p:spPr>
            <a:xfrm>
              <a:off x="1695057" y="1618206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2"/>
            <p:cNvSpPr/>
            <p:nvPr/>
          </p:nvSpPr>
          <p:spPr>
            <a:xfrm>
              <a:off x="1467221" y="3248135"/>
              <a:ext cx="373604" cy="371399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9" name="Google Shape;121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" name="Google Shape;656;p2"/>
          <p:cNvGraphicFramePr/>
          <p:nvPr/>
        </p:nvGraphicFramePr>
        <p:xfrm>
          <a:off x="952500" y="1162050"/>
          <a:ext cx="7239000" cy="3748770"/>
        </p:xfrm>
        <a:graphic>
          <a:graphicData uri="http://schemas.openxmlformats.org/drawingml/2006/table">
            <a:tbl>
              <a:tblPr>
                <a:noFill/>
                <a:tableStyleId>{D9FE3791-6D36-4C16-A453-43D9D87887D7}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Registration Number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IT21318320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Silva T.U.D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IT21313684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Karunarathne D.T.S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IT21319174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Dissanayake M.G.T.W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IT21319242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Ilangarathne R.A.C.W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IT21276996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Fernando W.Y.M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IT21200724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G.N.Bandara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IT21321504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Gunawardana N.B.C.A.W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IT21347962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Siribaddana K.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57" name="Google Shape;657;p2"/>
          <p:cNvSpPr txBox="1">
            <a:spLocks noGrp="1"/>
          </p:cNvSpPr>
          <p:nvPr>
            <p:ph type="title"/>
          </p:nvPr>
        </p:nvSpPr>
        <p:spPr>
          <a:xfrm>
            <a:off x="2928900" y="527000"/>
            <a:ext cx="3286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Group Members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3"/>
          <p:cNvSpPr txBox="1">
            <a:spLocks noGrp="1"/>
          </p:cNvSpPr>
          <p:nvPr>
            <p:ph type="subTitle" idx="1"/>
          </p:nvPr>
        </p:nvSpPr>
        <p:spPr>
          <a:xfrm>
            <a:off x="9429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58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Set and edit goal.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0858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View progress bar.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Search goal.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Set Reminder.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0858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Generate Reports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13"/>
          <p:cNvSpPr txBox="1">
            <a:spLocks noGrp="1"/>
          </p:cNvSpPr>
          <p:nvPr>
            <p:ph type="title"/>
          </p:nvPr>
        </p:nvSpPr>
        <p:spPr>
          <a:xfrm>
            <a:off x="543971" y="612567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Progress Management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3"/>
          <p:cNvSpPr txBox="1">
            <a:spLocks noGrp="1"/>
          </p:cNvSpPr>
          <p:nvPr>
            <p:ph type="subTitle" idx="1"/>
          </p:nvPr>
        </p:nvSpPr>
        <p:spPr>
          <a:xfrm>
            <a:off x="602" y="4706875"/>
            <a:ext cx="316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IT21313684 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Karunarathne D.T.S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b654ef0e62_2_9"/>
          <p:cNvSpPr txBox="1">
            <a:spLocks noGrp="1"/>
          </p:cNvSpPr>
          <p:nvPr>
            <p:ph type="subTitle" idx="1"/>
          </p:nvPr>
        </p:nvSpPr>
        <p:spPr>
          <a:xfrm>
            <a:off x="714300" y="1459775"/>
            <a:ext cx="7715400" cy="3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friendly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Usability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requirements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TWILIO API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g1b654ef0e62_2_9"/>
          <p:cNvSpPr txBox="1">
            <a:spLocks noGrp="1"/>
          </p:cNvSpPr>
          <p:nvPr>
            <p:ph type="title"/>
          </p:nvPr>
        </p:nvSpPr>
        <p:spPr>
          <a:xfrm>
            <a:off x="714300" y="921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Non-Functional requirement</a:t>
            </a:r>
            <a:endParaRPr sz="3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g1b654ef0e62_2_9"/>
          <p:cNvSpPr txBox="1">
            <a:spLocks noGrp="1"/>
          </p:cNvSpPr>
          <p:nvPr>
            <p:ph type="subTitle" idx="1"/>
          </p:nvPr>
        </p:nvSpPr>
        <p:spPr>
          <a:xfrm>
            <a:off x="602" y="4706875"/>
            <a:ext cx="316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IT21313684 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Karunarathne D.T.S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5" name="Google Shape;1235;g1b654ef0e62_2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4"/>
          <p:cNvSpPr txBox="1">
            <a:spLocks noGrp="1"/>
          </p:cNvSpPr>
          <p:nvPr>
            <p:ph type="title"/>
          </p:nvPr>
        </p:nvSpPr>
        <p:spPr>
          <a:xfrm>
            <a:off x="3377013" y="1487017"/>
            <a:ext cx="3035890" cy="125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Appointment Management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1" name="Google Shape;1241;p14"/>
          <p:cNvGrpSpPr/>
          <p:nvPr/>
        </p:nvGrpSpPr>
        <p:grpSpPr>
          <a:xfrm>
            <a:off x="2113005" y="245950"/>
            <a:ext cx="885400" cy="1145675"/>
            <a:chOff x="529875" y="2254300"/>
            <a:chExt cx="885400" cy="1145675"/>
          </a:xfrm>
        </p:grpSpPr>
        <p:sp>
          <p:nvSpPr>
            <p:cNvPr id="1242" name="Google Shape;1242;p14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14"/>
          <p:cNvGrpSpPr/>
          <p:nvPr/>
        </p:nvGrpSpPr>
        <p:grpSpPr>
          <a:xfrm>
            <a:off x="743677" y="3114887"/>
            <a:ext cx="825250" cy="671800"/>
            <a:chOff x="4184375" y="3769275"/>
            <a:chExt cx="825250" cy="671800"/>
          </a:xfrm>
        </p:grpSpPr>
        <p:sp>
          <p:nvSpPr>
            <p:cNvPr id="1279" name="Google Shape;1279;p14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8" name="Google Shape;1288;p14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14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14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14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14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14"/>
          <p:cNvSpPr txBox="1">
            <a:spLocks noGrp="1"/>
          </p:cNvSpPr>
          <p:nvPr>
            <p:ph type="subTitle" idx="1"/>
          </p:nvPr>
        </p:nvSpPr>
        <p:spPr>
          <a:xfrm>
            <a:off x="76200" y="4635825"/>
            <a:ext cx="3242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IT21319174 - Dissanayake M.G.T.W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4"/>
          <p:cNvSpPr txBox="1">
            <a:spLocks noGrp="1"/>
          </p:cNvSpPr>
          <p:nvPr>
            <p:ph type="title" idx="2"/>
          </p:nvPr>
        </p:nvSpPr>
        <p:spPr>
          <a:xfrm>
            <a:off x="2027479" y="1187325"/>
            <a:ext cx="1817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04.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14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6" name="Google Shape;1296;p14"/>
          <p:cNvGrpSpPr/>
          <p:nvPr/>
        </p:nvGrpSpPr>
        <p:grpSpPr>
          <a:xfrm>
            <a:off x="7398928" y="2053511"/>
            <a:ext cx="670295" cy="2280201"/>
            <a:chOff x="2661858" y="2324250"/>
            <a:chExt cx="670295" cy="2280201"/>
          </a:xfrm>
        </p:grpSpPr>
        <p:sp>
          <p:nvSpPr>
            <p:cNvPr id="1297" name="Google Shape;1297;p14"/>
            <p:cNvSpPr/>
            <p:nvPr/>
          </p:nvSpPr>
          <p:spPr>
            <a:xfrm>
              <a:off x="2661858" y="2723076"/>
              <a:ext cx="173311" cy="868381"/>
            </a:xfrm>
            <a:custGeom>
              <a:avLst/>
              <a:gdLst/>
              <a:ahLst/>
              <a:cxnLst/>
              <a:rect l="l" t="t" r="r" b="b"/>
              <a:pathLst>
                <a:path w="3323" h="16650" extrusionOk="0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2670412" y="2723076"/>
              <a:ext cx="163819" cy="305680"/>
            </a:xfrm>
            <a:custGeom>
              <a:avLst/>
              <a:gdLst/>
              <a:ahLst/>
              <a:cxnLst/>
              <a:rect l="l" t="t" r="r" b="b"/>
              <a:pathLst>
                <a:path w="3141" h="5861" extrusionOk="0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2682772" y="3022027"/>
              <a:ext cx="94348" cy="59092"/>
            </a:xfrm>
            <a:custGeom>
              <a:avLst/>
              <a:gdLst/>
              <a:ahLst/>
              <a:cxnLst/>
              <a:rect l="l" t="t" r="r" b="b"/>
              <a:pathLst>
                <a:path w="1809" h="1133" extrusionOk="0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2745619" y="3441924"/>
              <a:ext cx="231412" cy="1019735"/>
            </a:xfrm>
            <a:custGeom>
              <a:avLst/>
              <a:gdLst/>
              <a:ahLst/>
              <a:cxnLst/>
              <a:rect l="l" t="t" r="r" b="b"/>
              <a:pathLst>
                <a:path w="4437" h="19552" extrusionOk="0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2745619" y="3441924"/>
              <a:ext cx="231412" cy="540847"/>
            </a:xfrm>
            <a:custGeom>
              <a:avLst/>
              <a:gdLst/>
              <a:ahLst/>
              <a:cxnLst/>
              <a:rect l="l" t="t" r="r" b="b"/>
              <a:pathLst>
                <a:path w="4437" h="10370" extrusionOk="0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2790367" y="4461599"/>
              <a:ext cx="149528" cy="88611"/>
            </a:xfrm>
            <a:custGeom>
              <a:avLst/>
              <a:gdLst/>
              <a:ahLst/>
              <a:cxnLst/>
              <a:rect l="l" t="t" r="r" b="b"/>
              <a:pathLst>
                <a:path w="2867" h="1699" extrusionOk="0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2664674" y="4507286"/>
              <a:ext cx="279968" cy="97165"/>
            </a:xfrm>
            <a:custGeom>
              <a:avLst/>
              <a:gdLst/>
              <a:ahLst/>
              <a:cxnLst/>
              <a:rect l="l" t="t" r="r" b="b"/>
              <a:pathLst>
                <a:path w="5368" h="1863" extrusionOk="0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2818009" y="4461599"/>
              <a:ext cx="116201" cy="37187"/>
            </a:xfrm>
            <a:custGeom>
              <a:avLst/>
              <a:gdLst/>
              <a:ahLst/>
              <a:cxnLst/>
              <a:rect l="l" t="t" r="r" b="b"/>
              <a:pathLst>
                <a:path w="2228" h="713" extrusionOk="0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2933167" y="3439994"/>
              <a:ext cx="258115" cy="1021664"/>
            </a:xfrm>
            <a:custGeom>
              <a:avLst/>
              <a:gdLst/>
              <a:ahLst/>
              <a:cxnLst/>
              <a:rect l="l" t="t" r="r" b="b"/>
              <a:pathLst>
                <a:path w="4949" h="19589" extrusionOk="0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2933167" y="3439994"/>
              <a:ext cx="258115" cy="131744"/>
            </a:xfrm>
            <a:custGeom>
              <a:avLst/>
              <a:gdLst/>
              <a:ahLst/>
              <a:cxnLst/>
              <a:rect l="l" t="t" r="r" b="b"/>
              <a:pathLst>
                <a:path w="4949" h="2526" extrusionOk="0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3122645" y="3515201"/>
              <a:ext cx="21018" cy="842668"/>
            </a:xfrm>
            <a:custGeom>
              <a:avLst/>
              <a:gdLst/>
              <a:ahLst/>
              <a:cxnLst/>
              <a:rect l="l" t="t" r="r" b="b"/>
              <a:pathLst>
                <a:path w="403" h="16157" extrusionOk="0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3014111" y="4461599"/>
              <a:ext cx="149528" cy="88611"/>
            </a:xfrm>
            <a:custGeom>
              <a:avLst/>
              <a:gdLst/>
              <a:ahLst/>
              <a:cxnLst/>
              <a:rect l="l" t="t" r="r" b="b"/>
              <a:pathLst>
                <a:path w="2867" h="1699" extrusionOk="0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2889409" y="4507286"/>
              <a:ext cx="278977" cy="97165"/>
            </a:xfrm>
            <a:custGeom>
              <a:avLst/>
              <a:gdLst/>
              <a:ahLst/>
              <a:cxnLst/>
              <a:rect l="l" t="t" r="r" b="b"/>
              <a:pathLst>
                <a:path w="5349" h="1863" extrusionOk="0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3041701" y="4461599"/>
              <a:ext cx="116253" cy="37187"/>
            </a:xfrm>
            <a:custGeom>
              <a:avLst/>
              <a:gdLst/>
              <a:ahLst/>
              <a:cxnLst/>
              <a:rect l="l" t="t" r="r" b="b"/>
              <a:pathLst>
                <a:path w="2229" h="713" extrusionOk="0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2755163" y="2324250"/>
              <a:ext cx="419900" cy="432000"/>
            </a:xfrm>
            <a:custGeom>
              <a:avLst/>
              <a:gdLst/>
              <a:ahLst/>
              <a:cxnLst/>
              <a:rect l="l" t="t" r="r" b="b"/>
              <a:pathLst>
                <a:path w="8051" h="8283" extrusionOk="0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2814202" y="2387931"/>
              <a:ext cx="109526" cy="49704"/>
            </a:xfrm>
            <a:custGeom>
              <a:avLst/>
              <a:gdLst/>
              <a:ahLst/>
              <a:cxnLst/>
              <a:rect l="l" t="t" r="r" b="b"/>
              <a:pathLst>
                <a:path w="2100" h="953" extrusionOk="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2837046" y="2363783"/>
              <a:ext cx="91428" cy="17576"/>
            </a:xfrm>
            <a:custGeom>
              <a:avLst/>
              <a:gdLst/>
              <a:ahLst/>
              <a:cxnLst/>
              <a:rect l="l" t="t" r="r" b="b"/>
              <a:pathLst>
                <a:path w="1753" h="337" extrusionOk="0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2976977" y="2399405"/>
              <a:ext cx="79067" cy="67645"/>
            </a:xfrm>
            <a:custGeom>
              <a:avLst/>
              <a:gdLst/>
              <a:ahLst/>
              <a:cxnLst/>
              <a:rect l="l" t="t" r="r" b="b"/>
              <a:pathLst>
                <a:path w="1516" h="1297" extrusionOk="0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2706607" y="2704040"/>
              <a:ext cx="534172" cy="792808"/>
            </a:xfrm>
            <a:custGeom>
              <a:avLst/>
              <a:gdLst/>
              <a:ahLst/>
              <a:cxnLst/>
              <a:rect l="l" t="t" r="r" b="b"/>
              <a:pathLst>
                <a:path w="10242" h="15201" extrusionOk="0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2828440" y="2742113"/>
              <a:ext cx="385686" cy="627477"/>
            </a:xfrm>
            <a:custGeom>
              <a:avLst/>
              <a:gdLst/>
              <a:ahLst/>
              <a:cxnLst/>
              <a:rect l="l" t="t" r="r" b="b"/>
              <a:pathLst>
                <a:path w="7395" h="12031" extrusionOk="0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2821817" y="2783054"/>
              <a:ext cx="221867" cy="71870"/>
            </a:xfrm>
            <a:custGeom>
              <a:avLst/>
              <a:gdLst/>
              <a:ahLst/>
              <a:cxnLst/>
              <a:rect l="l" t="t" r="r" b="b"/>
              <a:pathLst>
                <a:path w="4254" h="1378" extrusionOk="0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928421" y="2753535"/>
              <a:ext cx="151458" cy="49704"/>
            </a:xfrm>
            <a:custGeom>
              <a:avLst/>
              <a:gdLst/>
              <a:ahLst/>
              <a:cxnLst/>
              <a:rect l="l" t="t" r="r" b="b"/>
              <a:pathLst>
                <a:path w="2904" h="953" extrusionOk="0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2742750" y="3416211"/>
              <a:ext cx="436120" cy="37917"/>
            </a:xfrm>
            <a:custGeom>
              <a:avLst/>
              <a:gdLst/>
              <a:ahLst/>
              <a:cxnLst/>
              <a:rect l="l" t="t" r="r" b="b"/>
              <a:pathLst>
                <a:path w="8362" h="727" extrusionOk="0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2782753" y="3342882"/>
              <a:ext cx="260931" cy="66498"/>
            </a:xfrm>
            <a:custGeom>
              <a:avLst/>
              <a:gdLst/>
              <a:ahLst/>
              <a:cxnLst/>
              <a:rect l="l" t="t" r="r" b="b"/>
              <a:pathLst>
                <a:path w="5003" h="1275" extrusionOk="0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2828440" y="2898264"/>
              <a:ext cx="336139" cy="436120"/>
            </a:xfrm>
            <a:custGeom>
              <a:avLst/>
              <a:gdLst/>
              <a:ahLst/>
              <a:cxnLst/>
              <a:rect l="l" t="t" r="r" b="b"/>
              <a:pathLst>
                <a:path w="6445" h="8362" extrusionOk="0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2839862" y="2730691"/>
              <a:ext cx="492291" cy="504913"/>
            </a:xfrm>
            <a:custGeom>
              <a:avLst/>
              <a:gdLst/>
              <a:ahLst/>
              <a:cxnLst/>
              <a:rect l="l" t="t" r="r" b="b"/>
              <a:pathLst>
                <a:path w="9439" h="9681" extrusionOk="0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3184553" y="3021088"/>
              <a:ext cx="117140" cy="56223"/>
            </a:xfrm>
            <a:custGeom>
              <a:avLst/>
              <a:gdLst/>
              <a:ahLst/>
              <a:cxnLst/>
              <a:rect l="l" t="t" r="r" b="b"/>
              <a:pathLst>
                <a:path w="2246" h="1078" extrusionOk="0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3104548" y="2730691"/>
              <a:ext cx="218112" cy="309488"/>
            </a:xfrm>
            <a:custGeom>
              <a:avLst/>
              <a:gdLst/>
              <a:ahLst/>
              <a:cxnLst/>
              <a:rect l="l" t="t" r="r" b="b"/>
              <a:pathLst>
                <a:path w="4182" h="5934" extrusionOk="0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2780875" y="2529791"/>
              <a:ext cx="82874" cy="71713"/>
            </a:xfrm>
            <a:custGeom>
              <a:avLst/>
              <a:gdLst/>
              <a:ahLst/>
              <a:cxnLst/>
              <a:rect l="l" t="t" r="r" b="b"/>
              <a:pathLst>
                <a:path w="1589" h="1375" extrusionOk="0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2807526" y="2545073"/>
              <a:ext cx="40994" cy="40994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2924614" y="2593629"/>
              <a:ext cx="90489" cy="99981"/>
            </a:xfrm>
            <a:custGeom>
              <a:avLst/>
              <a:gdLst/>
              <a:ahLst/>
              <a:cxnLst/>
              <a:rect l="l" t="t" r="r" b="b"/>
              <a:pathLst>
                <a:path w="1735" h="1917" extrusionOk="0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2924614" y="2619289"/>
              <a:ext cx="90489" cy="110986"/>
            </a:xfrm>
            <a:custGeom>
              <a:avLst/>
              <a:gdLst/>
              <a:ahLst/>
              <a:cxnLst/>
              <a:rect l="l" t="t" r="r" b="b"/>
              <a:pathLst>
                <a:path w="1735" h="2128" extrusionOk="0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2810395" y="2431741"/>
              <a:ext cx="228543" cy="235636"/>
            </a:xfrm>
            <a:custGeom>
              <a:avLst/>
              <a:gdLst/>
              <a:ahLst/>
              <a:cxnLst/>
              <a:rect l="l" t="t" r="r" b="b"/>
              <a:pathLst>
                <a:path w="4382" h="4518" extrusionOk="0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2900831" y="2481131"/>
              <a:ext cx="68584" cy="19245"/>
            </a:xfrm>
            <a:custGeom>
              <a:avLst/>
              <a:gdLst/>
              <a:ahLst/>
              <a:cxnLst/>
              <a:rect l="l" t="t" r="r" b="b"/>
              <a:pathLst>
                <a:path w="1315" h="369" extrusionOk="0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2818009" y="2484678"/>
              <a:ext cx="53355" cy="21384"/>
            </a:xfrm>
            <a:custGeom>
              <a:avLst/>
              <a:gdLst/>
              <a:ahLst/>
              <a:cxnLst/>
              <a:rect l="l" t="t" r="r" b="b"/>
              <a:pathLst>
                <a:path w="1023" h="410" extrusionOk="0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2922684" y="2518370"/>
              <a:ext cx="19141" cy="14238"/>
            </a:xfrm>
            <a:custGeom>
              <a:avLst/>
              <a:gdLst/>
              <a:ahLst/>
              <a:cxnLst/>
              <a:rect l="l" t="t" r="r" b="b"/>
              <a:pathLst>
                <a:path w="367" h="273" extrusionOk="0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2839862" y="2519360"/>
              <a:ext cx="19141" cy="14186"/>
            </a:xfrm>
            <a:custGeom>
              <a:avLst/>
              <a:gdLst/>
              <a:ahLst/>
              <a:cxnLst/>
              <a:rect l="l" t="t" r="r" b="b"/>
              <a:pathLst>
                <a:path w="367" h="272" extrusionOk="0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3026472" y="2529791"/>
              <a:ext cx="72443" cy="72443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3036016" y="2545073"/>
              <a:ext cx="47670" cy="41098"/>
            </a:xfrm>
            <a:custGeom>
              <a:avLst/>
              <a:gdLst/>
              <a:ahLst/>
              <a:cxnLst/>
              <a:rect l="l" t="t" r="r" b="b"/>
              <a:pathLst>
                <a:path w="914" h="788" extrusionOk="0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2874623" y="2602052"/>
              <a:ext cx="77189" cy="32545"/>
            </a:xfrm>
            <a:custGeom>
              <a:avLst/>
              <a:gdLst/>
              <a:ahLst/>
              <a:cxnLst/>
              <a:rect l="l" t="t" r="r" b="b"/>
              <a:pathLst>
                <a:path w="1480" h="624" extrusionOk="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7" name="Google Shape;133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5"/>
          <p:cNvSpPr txBox="1">
            <a:spLocks noGrp="1"/>
          </p:cNvSpPr>
          <p:nvPr>
            <p:ph type="subTitle" idx="1"/>
          </p:nvPr>
        </p:nvSpPr>
        <p:spPr>
          <a:xfrm>
            <a:off x="1095300" y="1587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Set appointment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Rate doctor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Notify payment management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Generate Reports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15"/>
          <p:cNvSpPr txBox="1">
            <a:spLocks noGrp="1"/>
          </p:cNvSpPr>
          <p:nvPr>
            <p:ph type="title"/>
          </p:nvPr>
        </p:nvSpPr>
        <p:spPr>
          <a:xfrm>
            <a:off x="86770" y="612568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Appointment Management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5"/>
          <p:cNvSpPr txBox="1">
            <a:spLocks noGrp="1"/>
          </p:cNvSpPr>
          <p:nvPr>
            <p:ph type="subTitle" idx="1"/>
          </p:nvPr>
        </p:nvSpPr>
        <p:spPr>
          <a:xfrm>
            <a:off x="76200" y="4635825"/>
            <a:ext cx="3242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IT21319174 - Dissanayake M.G.T.W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5" name="Google Shape;134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b654ef0e62_1_0"/>
          <p:cNvSpPr txBox="1">
            <a:spLocks noGrp="1"/>
          </p:cNvSpPr>
          <p:nvPr>
            <p:ph type="subTitle" idx="1"/>
          </p:nvPr>
        </p:nvSpPr>
        <p:spPr>
          <a:xfrm>
            <a:off x="641150" y="1607363"/>
            <a:ext cx="3127500" cy="15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g1b654ef0e62_1_0"/>
          <p:cNvSpPr txBox="1">
            <a:spLocks noGrp="1"/>
          </p:cNvSpPr>
          <p:nvPr>
            <p:ph type="title"/>
          </p:nvPr>
        </p:nvSpPr>
        <p:spPr>
          <a:xfrm>
            <a:off x="385200" y="760225"/>
            <a:ext cx="4468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g1b654ef0e62_1_0"/>
          <p:cNvSpPr txBox="1">
            <a:spLocks noGrp="1"/>
          </p:cNvSpPr>
          <p:nvPr>
            <p:ph type="subTitle" idx="1"/>
          </p:nvPr>
        </p:nvSpPr>
        <p:spPr>
          <a:xfrm>
            <a:off x="5272750" y="760225"/>
            <a:ext cx="3493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Requirements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g1b654ef0e62_1_0"/>
          <p:cNvSpPr txBox="1">
            <a:spLocks noGrp="1"/>
          </p:cNvSpPr>
          <p:nvPr>
            <p:ph type="subTitle" idx="1"/>
          </p:nvPr>
        </p:nvSpPr>
        <p:spPr>
          <a:xfrm>
            <a:off x="5272750" y="1607375"/>
            <a:ext cx="3127500" cy="15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Connection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g1b654ef0e62_1_0"/>
          <p:cNvSpPr txBox="1">
            <a:spLocks noGrp="1"/>
          </p:cNvSpPr>
          <p:nvPr>
            <p:ph type="subTitle" idx="1"/>
          </p:nvPr>
        </p:nvSpPr>
        <p:spPr>
          <a:xfrm>
            <a:off x="76200" y="4635825"/>
            <a:ext cx="3242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IT21319174 - Dissanayake M.G.T.W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g1b654ef0e62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6"/>
          <p:cNvSpPr txBox="1">
            <a:spLocks noGrp="1"/>
          </p:cNvSpPr>
          <p:nvPr>
            <p:ph type="title"/>
          </p:nvPr>
        </p:nvSpPr>
        <p:spPr>
          <a:xfrm>
            <a:off x="2656325" y="1949100"/>
            <a:ext cx="4908000" cy="12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Portfolio Management                                             </a:t>
            </a:r>
            <a:endParaRPr sz="3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                 and</a:t>
            </a:r>
            <a:endParaRPr sz="3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      Report Analysis</a:t>
            </a:r>
            <a:r>
              <a:rPr lang="en" sz="3800" b="1"/>
              <a:t> </a:t>
            </a:r>
            <a:endParaRPr sz="3800"/>
          </a:p>
        </p:txBody>
      </p:sp>
      <p:grpSp>
        <p:nvGrpSpPr>
          <p:cNvPr id="1361" name="Google Shape;1361;p16"/>
          <p:cNvGrpSpPr/>
          <p:nvPr/>
        </p:nvGrpSpPr>
        <p:grpSpPr>
          <a:xfrm>
            <a:off x="2113005" y="245950"/>
            <a:ext cx="885400" cy="1145675"/>
            <a:chOff x="529875" y="2254300"/>
            <a:chExt cx="885400" cy="1145675"/>
          </a:xfrm>
        </p:grpSpPr>
        <p:sp>
          <p:nvSpPr>
            <p:cNvPr id="1362" name="Google Shape;1362;p16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8" name="Google Shape;1398;p16"/>
          <p:cNvGrpSpPr/>
          <p:nvPr/>
        </p:nvGrpSpPr>
        <p:grpSpPr>
          <a:xfrm>
            <a:off x="743677" y="3495887"/>
            <a:ext cx="825250" cy="671800"/>
            <a:chOff x="4184375" y="3769275"/>
            <a:chExt cx="825250" cy="671800"/>
          </a:xfrm>
        </p:grpSpPr>
        <p:sp>
          <p:nvSpPr>
            <p:cNvPr id="1399" name="Google Shape;1399;p16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8" name="Google Shape;1408;p16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16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16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16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16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16"/>
          <p:cNvSpPr txBox="1">
            <a:spLocks noGrp="1"/>
          </p:cNvSpPr>
          <p:nvPr>
            <p:ph type="subTitle" idx="1"/>
          </p:nvPr>
        </p:nvSpPr>
        <p:spPr>
          <a:xfrm>
            <a:off x="110600" y="4621725"/>
            <a:ext cx="2887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IT21318320 - Silva T.U.D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16"/>
          <p:cNvSpPr txBox="1">
            <a:spLocks noGrp="1"/>
          </p:cNvSpPr>
          <p:nvPr>
            <p:ph type="title" idx="2"/>
          </p:nvPr>
        </p:nvSpPr>
        <p:spPr>
          <a:xfrm>
            <a:off x="1354242" y="1744588"/>
            <a:ext cx="1817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 b="1">
                <a:latin typeface="Calibri"/>
                <a:ea typeface="Calibri"/>
                <a:cs typeface="Calibri"/>
                <a:sym typeface="Calibri"/>
              </a:rPr>
              <a:t>05.</a:t>
            </a:r>
            <a:endParaRPr sz="6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16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6" name="Google Shape;1416;p16"/>
          <p:cNvGrpSpPr/>
          <p:nvPr/>
        </p:nvGrpSpPr>
        <p:grpSpPr>
          <a:xfrm>
            <a:off x="6741475" y="3203279"/>
            <a:ext cx="488322" cy="1531117"/>
            <a:chOff x="4331625" y="2992450"/>
            <a:chExt cx="435225" cy="1370250"/>
          </a:xfrm>
        </p:grpSpPr>
        <p:grpSp>
          <p:nvGrpSpPr>
            <p:cNvPr id="1417" name="Google Shape;1417;p16"/>
            <p:cNvGrpSpPr/>
            <p:nvPr/>
          </p:nvGrpSpPr>
          <p:grpSpPr>
            <a:xfrm>
              <a:off x="4331625" y="2992450"/>
              <a:ext cx="435225" cy="1370250"/>
              <a:chOff x="4331625" y="2992450"/>
              <a:chExt cx="435225" cy="1370250"/>
            </a:xfrm>
          </p:grpSpPr>
          <p:sp>
            <p:nvSpPr>
              <p:cNvPr id="1418" name="Google Shape;1418;p16"/>
              <p:cNvSpPr/>
              <p:nvPr/>
            </p:nvSpPr>
            <p:spPr>
              <a:xfrm>
                <a:off x="4331625" y="3172825"/>
                <a:ext cx="435225" cy="1189875"/>
              </a:xfrm>
              <a:custGeom>
                <a:avLst/>
                <a:gdLst/>
                <a:ahLst/>
                <a:cxnLst/>
                <a:rect l="l" t="t" r="r" b="b"/>
                <a:pathLst>
                  <a:path w="17409" h="47595" extrusionOk="0">
                    <a:moveTo>
                      <a:pt x="7149" y="1"/>
                    </a:moveTo>
                    <a:cubicBezTo>
                      <a:pt x="7149" y="1"/>
                      <a:pt x="6904" y="1765"/>
                      <a:pt x="6836" y="2010"/>
                    </a:cubicBezTo>
                    <a:cubicBezTo>
                      <a:pt x="6768" y="2256"/>
                      <a:pt x="6326" y="2453"/>
                      <a:pt x="5668" y="2662"/>
                    </a:cubicBezTo>
                    <a:cubicBezTo>
                      <a:pt x="5017" y="2877"/>
                      <a:pt x="3406" y="2711"/>
                      <a:pt x="2613" y="3203"/>
                    </a:cubicBezTo>
                    <a:cubicBezTo>
                      <a:pt x="1820" y="3689"/>
                      <a:pt x="1931" y="5828"/>
                      <a:pt x="1931" y="7094"/>
                    </a:cubicBezTo>
                    <a:cubicBezTo>
                      <a:pt x="1931" y="8354"/>
                      <a:pt x="1390" y="10727"/>
                      <a:pt x="1150" y="11814"/>
                    </a:cubicBezTo>
                    <a:cubicBezTo>
                      <a:pt x="910" y="12902"/>
                      <a:pt x="861" y="16179"/>
                      <a:pt x="831" y="17058"/>
                    </a:cubicBezTo>
                    <a:cubicBezTo>
                      <a:pt x="794" y="17937"/>
                      <a:pt x="658" y="19172"/>
                      <a:pt x="591" y="19701"/>
                    </a:cubicBezTo>
                    <a:cubicBezTo>
                      <a:pt x="523" y="20229"/>
                      <a:pt x="1" y="21569"/>
                      <a:pt x="468" y="22387"/>
                    </a:cubicBezTo>
                    <a:cubicBezTo>
                      <a:pt x="1072" y="23418"/>
                      <a:pt x="1448" y="23751"/>
                      <a:pt x="1632" y="23751"/>
                    </a:cubicBezTo>
                    <a:cubicBezTo>
                      <a:pt x="1692" y="23751"/>
                      <a:pt x="1732" y="23716"/>
                      <a:pt x="1753" y="23659"/>
                    </a:cubicBezTo>
                    <a:cubicBezTo>
                      <a:pt x="1876" y="23333"/>
                      <a:pt x="1230" y="22700"/>
                      <a:pt x="1163" y="22209"/>
                    </a:cubicBezTo>
                    <a:cubicBezTo>
                      <a:pt x="1107" y="21806"/>
                      <a:pt x="1220" y="21170"/>
                      <a:pt x="1354" y="21170"/>
                    </a:cubicBezTo>
                    <a:cubicBezTo>
                      <a:pt x="1384" y="21170"/>
                      <a:pt x="1415" y="21202"/>
                      <a:pt x="1445" y="21274"/>
                    </a:cubicBezTo>
                    <a:cubicBezTo>
                      <a:pt x="1578" y="21599"/>
                      <a:pt x="1559" y="22299"/>
                      <a:pt x="1840" y="22299"/>
                    </a:cubicBezTo>
                    <a:cubicBezTo>
                      <a:pt x="1883" y="22299"/>
                      <a:pt x="1933" y="22282"/>
                      <a:pt x="1992" y="22245"/>
                    </a:cubicBezTo>
                    <a:cubicBezTo>
                      <a:pt x="2287" y="22061"/>
                      <a:pt x="2232" y="20881"/>
                      <a:pt x="2146" y="20322"/>
                    </a:cubicBezTo>
                    <a:cubicBezTo>
                      <a:pt x="2035" y="19602"/>
                      <a:pt x="2140" y="19301"/>
                      <a:pt x="2195" y="18717"/>
                    </a:cubicBezTo>
                    <a:cubicBezTo>
                      <a:pt x="2244" y="18158"/>
                      <a:pt x="3203" y="14992"/>
                      <a:pt x="3369" y="13572"/>
                    </a:cubicBezTo>
                    <a:cubicBezTo>
                      <a:pt x="3640" y="11243"/>
                      <a:pt x="4586" y="7118"/>
                      <a:pt x="4586" y="7118"/>
                    </a:cubicBezTo>
                    <a:cubicBezTo>
                      <a:pt x="4721" y="7997"/>
                      <a:pt x="4648" y="10665"/>
                      <a:pt x="4678" y="12319"/>
                    </a:cubicBezTo>
                    <a:cubicBezTo>
                      <a:pt x="4715" y="13966"/>
                      <a:pt x="4457" y="15798"/>
                      <a:pt x="4334" y="18521"/>
                    </a:cubicBezTo>
                    <a:cubicBezTo>
                      <a:pt x="4224" y="20813"/>
                      <a:pt x="3418" y="28527"/>
                      <a:pt x="3732" y="31091"/>
                    </a:cubicBezTo>
                    <a:cubicBezTo>
                      <a:pt x="4045" y="33654"/>
                      <a:pt x="4015" y="35738"/>
                      <a:pt x="4254" y="37280"/>
                    </a:cubicBezTo>
                    <a:cubicBezTo>
                      <a:pt x="4494" y="38823"/>
                      <a:pt x="5355" y="42118"/>
                      <a:pt x="5269" y="42634"/>
                    </a:cubicBezTo>
                    <a:cubicBezTo>
                      <a:pt x="5195" y="43126"/>
                      <a:pt x="5244" y="43624"/>
                      <a:pt x="5410" y="44091"/>
                    </a:cubicBezTo>
                    <a:cubicBezTo>
                      <a:pt x="5545" y="44441"/>
                      <a:pt x="5090" y="45652"/>
                      <a:pt x="4949" y="46248"/>
                    </a:cubicBezTo>
                    <a:cubicBezTo>
                      <a:pt x="4808" y="46845"/>
                      <a:pt x="5521" y="47595"/>
                      <a:pt x="6141" y="47595"/>
                    </a:cubicBezTo>
                    <a:cubicBezTo>
                      <a:pt x="6762" y="47595"/>
                      <a:pt x="7481" y="46605"/>
                      <a:pt x="7377" y="46144"/>
                    </a:cubicBezTo>
                    <a:cubicBezTo>
                      <a:pt x="7272" y="45689"/>
                      <a:pt x="7211" y="44300"/>
                      <a:pt x="7328" y="43611"/>
                    </a:cubicBezTo>
                    <a:cubicBezTo>
                      <a:pt x="7444" y="42917"/>
                      <a:pt x="7162" y="42862"/>
                      <a:pt x="7162" y="42302"/>
                    </a:cubicBezTo>
                    <a:cubicBezTo>
                      <a:pt x="7162" y="41749"/>
                      <a:pt x="7377" y="37969"/>
                      <a:pt x="7401" y="34656"/>
                    </a:cubicBezTo>
                    <a:cubicBezTo>
                      <a:pt x="7408" y="33254"/>
                      <a:pt x="7518" y="32043"/>
                      <a:pt x="7869" y="28865"/>
                    </a:cubicBezTo>
                    <a:cubicBezTo>
                      <a:pt x="8305" y="24882"/>
                      <a:pt x="8698" y="21096"/>
                      <a:pt x="8698" y="21096"/>
                    </a:cubicBezTo>
                    <a:cubicBezTo>
                      <a:pt x="8698" y="21096"/>
                      <a:pt x="9086" y="24882"/>
                      <a:pt x="9522" y="28865"/>
                    </a:cubicBezTo>
                    <a:cubicBezTo>
                      <a:pt x="9872" y="32049"/>
                      <a:pt x="9983" y="33254"/>
                      <a:pt x="9989" y="34656"/>
                    </a:cubicBezTo>
                    <a:cubicBezTo>
                      <a:pt x="10014" y="37969"/>
                      <a:pt x="10229" y="41743"/>
                      <a:pt x="10229" y="42302"/>
                    </a:cubicBezTo>
                    <a:cubicBezTo>
                      <a:pt x="10229" y="42868"/>
                      <a:pt x="9946" y="42923"/>
                      <a:pt x="10063" y="43611"/>
                    </a:cubicBezTo>
                    <a:cubicBezTo>
                      <a:pt x="10180" y="44300"/>
                      <a:pt x="10118" y="45695"/>
                      <a:pt x="10014" y="46144"/>
                    </a:cubicBezTo>
                    <a:cubicBezTo>
                      <a:pt x="9909" y="46599"/>
                      <a:pt x="10628" y="47595"/>
                      <a:pt x="11249" y="47595"/>
                    </a:cubicBezTo>
                    <a:cubicBezTo>
                      <a:pt x="11870" y="47595"/>
                      <a:pt x="12583" y="46845"/>
                      <a:pt x="12442" y="46248"/>
                    </a:cubicBezTo>
                    <a:cubicBezTo>
                      <a:pt x="12307" y="45652"/>
                      <a:pt x="11846" y="44441"/>
                      <a:pt x="11981" y="44091"/>
                    </a:cubicBezTo>
                    <a:cubicBezTo>
                      <a:pt x="12147" y="43624"/>
                      <a:pt x="12196" y="43126"/>
                      <a:pt x="12128" y="42634"/>
                    </a:cubicBezTo>
                    <a:cubicBezTo>
                      <a:pt x="12036" y="42118"/>
                      <a:pt x="12897" y="38823"/>
                      <a:pt x="13143" y="37280"/>
                    </a:cubicBezTo>
                    <a:cubicBezTo>
                      <a:pt x="13382" y="35738"/>
                      <a:pt x="13352" y="33654"/>
                      <a:pt x="13665" y="31091"/>
                    </a:cubicBezTo>
                    <a:cubicBezTo>
                      <a:pt x="13972" y="28527"/>
                      <a:pt x="13167" y="20813"/>
                      <a:pt x="13063" y="18521"/>
                    </a:cubicBezTo>
                    <a:cubicBezTo>
                      <a:pt x="12934" y="15798"/>
                      <a:pt x="12675" y="13966"/>
                      <a:pt x="12712" y="12319"/>
                    </a:cubicBezTo>
                    <a:cubicBezTo>
                      <a:pt x="12749" y="10665"/>
                      <a:pt x="12669" y="7997"/>
                      <a:pt x="12804" y="7118"/>
                    </a:cubicBezTo>
                    <a:cubicBezTo>
                      <a:pt x="12804" y="7118"/>
                      <a:pt x="13757" y="11243"/>
                      <a:pt x="14028" y="13572"/>
                    </a:cubicBezTo>
                    <a:cubicBezTo>
                      <a:pt x="14187" y="14992"/>
                      <a:pt x="15146" y="18158"/>
                      <a:pt x="15202" y="18717"/>
                    </a:cubicBezTo>
                    <a:cubicBezTo>
                      <a:pt x="15257" y="19301"/>
                      <a:pt x="15355" y="19602"/>
                      <a:pt x="15251" y="20322"/>
                    </a:cubicBezTo>
                    <a:cubicBezTo>
                      <a:pt x="15165" y="20881"/>
                      <a:pt x="15109" y="22055"/>
                      <a:pt x="15405" y="22245"/>
                    </a:cubicBezTo>
                    <a:cubicBezTo>
                      <a:pt x="15463" y="22282"/>
                      <a:pt x="15512" y="22299"/>
                      <a:pt x="15555" y="22299"/>
                    </a:cubicBezTo>
                    <a:cubicBezTo>
                      <a:pt x="15833" y="22299"/>
                      <a:pt x="15818" y="21599"/>
                      <a:pt x="15952" y="21274"/>
                    </a:cubicBezTo>
                    <a:cubicBezTo>
                      <a:pt x="15982" y="21202"/>
                      <a:pt x="16013" y="21170"/>
                      <a:pt x="16042" y="21170"/>
                    </a:cubicBezTo>
                    <a:cubicBezTo>
                      <a:pt x="16176" y="21170"/>
                      <a:pt x="16290" y="21806"/>
                      <a:pt x="16234" y="22209"/>
                    </a:cubicBezTo>
                    <a:cubicBezTo>
                      <a:pt x="16161" y="22700"/>
                      <a:pt x="15521" y="23327"/>
                      <a:pt x="15638" y="23659"/>
                    </a:cubicBezTo>
                    <a:cubicBezTo>
                      <a:pt x="15659" y="23714"/>
                      <a:pt x="15699" y="23748"/>
                      <a:pt x="15758" y="23748"/>
                    </a:cubicBezTo>
                    <a:cubicBezTo>
                      <a:pt x="15944" y="23748"/>
                      <a:pt x="16323" y="23420"/>
                      <a:pt x="16923" y="22387"/>
                    </a:cubicBezTo>
                    <a:cubicBezTo>
                      <a:pt x="17408" y="21575"/>
                      <a:pt x="16886" y="20229"/>
                      <a:pt x="16812" y="19701"/>
                    </a:cubicBezTo>
                    <a:cubicBezTo>
                      <a:pt x="16745" y="19178"/>
                      <a:pt x="16609" y="17937"/>
                      <a:pt x="16579" y="17058"/>
                    </a:cubicBezTo>
                    <a:cubicBezTo>
                      <a:pt x="16542" y="16185"/>
                      <a:pt x="16499" y="12902"/>
                      <a:pt x="16253" y="11814"/>
                    </a:cubicBezTo>
                    <a:cubicBezTo>
                      <a:pt x="16013" y="10727"/>
                      <a:pt x="15478" y="8354"/>
                      <a:pt x="15478" y="7094"/>
                    </a:cubicBezTo>
                    <a:cubicBezTo>
                      <a:pt x="15478" y="5828"/>
                      <a:pt x="15589" y="3695"/>
                      <a:pt x="14796" y="3203"/>
                    </a:cubicBezTo>
                    <a:cubicBezTo>
                      <a:pt x="13997" y="2711"/>
                      <a:pt x="12393" y="2871"/>
                      <a:pt x="11735" y="2662"/>
                    </a:cubicBezTo>
                    <a:cubicBezTo>
                      <a:pt x="11083" y="2453"/>
                      <a:pt x="10641" y="2256"/>
                      <a:pt x="10567" y="2010"/>
                    </a:cubicBezTo>
                    <a:cubicBezTo>
                      <a:pt x="10499" y="1765"/>
                      <a:pt x="10260" y="1"/>
                      <a:pt x="10260" y="1"/>
                    </a:cubicBezTo>
                    <a:lnTo>
                      <a:pt x="8705" y="37"/>
                    </a:lnTo>
                    <a:lnTo>
                      <a:pt x="7149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4473925" y="3018075"/>
                <a:ext cx="150475" cy="201175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8047" extrusionOk="0">
                    <a:moveTo>
                      <a:pt x="3013" y="1"/>
                    </a:moveTo>
                    <a:cubicBezTo>
                      <a:pt x="56" y="1"/>
                      <a:pt x="1" y="1316"/>
                      <a:pt x="222" y="3916"/>
                    </a:cubicBezTo>
                    <a:cubicBezTo>
                      <a:pt x="437" y="6510"/>
                      <a:pt x="1974" y="8047"/>
                      <a:pt x="3013" y="8047"/>
                    </a:cubicBezTo>
                    <a:cubicBezTo>
                      <a:pt x="4051" y="8047"/>
                      <a:pt x="5582" y="6510"/>
                      <a:pt x="5803" y="3916"/>
                    </a:cubicBezTo>
                    <a:cubicBezTo>
                      <a:pt x="6018" y="1316"/>
                      <a:pt x="5963" y="1"/>
                      <a:pt x="301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4505900" y="3192950"/>
                <a:ext cx="86525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3461" h="1550" extrusionOk="0">
                    <a:moveTo>
                      <a:pt x="62" y="1"/>
                    </a:moveTo>
                    <a:cubicBezTo>
                      <a:pt x="43" y="142"/>
                      <a:pt x="25" y="283"/>
                      <a:pt x="0" y="419"/>
                    </a:cubicBezTo>
                    <a:cubicBezTo>
                      <a:pt x="547" y="1150"/>
                      <a:pt x="1205" y="1550"/>
                      <a:pt x="1734" y="1550"/>
                    </a:cubicBezTo>
                    <a:cubicBezTo>
                      <a:pt x="2262" y="1550"/>
                      <a:pt x="2920" y="1150"/>
                      <a:pt x="3461" y="419"/>
                    </a:cubicBezTo>
                    <a:cubicBezTo>
                      <a:pt x="3442" y="283"/>
                      <a:pt x="3418" y="142"/>
                      <a:pt x="3399" y="1"/>
                    </a:cubicBezTo>
                    <a:cubicBezTo>
                      <a:pt x="2865" y="683"/>
                      <a:pt x="2244" y="1052"/>
                      <a:pt x="1734" y="1052"/>
                    </a:cubicBezTo>
                    <a:cubicBezTo>
                      <a:pt x="1223" y="1052"/>
                      <a:pt x="596" y="683"/>
                      <a:pt x="62" y="1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4465425" y="2992450"/>
                <a:ext cx="201850" cy="156325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6253" extrusionOk="0">
                    <a:moveTo>
                      <a:pt x="3160" y="0"/>
                    </a:moveTo>
                    <a:cubicBezTo>
                      <a:pt x="1498" y="0"/>
                      <a:pt x="330" y="1278"/>
                      <a:pt x="187" y="2513"/>
                    </a:cubicBezTo>
                    <a:cubicBezTo>
                      <a:pt x="1" y="4124"/>
                      <a:pt x="402" y="6229"/>
                      <a:pt x="771" y="6229"/>
                    </a:cubicBezTo>
                    <a:cubicBezTo>
                      <a:pt x="779" y="6229"/>
                      <a:pt x="787" y="6228"/>
                      <a:pt x="796" y="6226"/>
                    </a:cubicBezTo>
                    <a:cubicBezTo>
                      <a:pt x="1131" y="6136"/>
                      <a:pt x="520" y="3966"/>
                      <a:pt x="1179" y="3966"/>
                    </a:cubicBezTo>
                    <a:cubicBezTo>
                      <a:pt x="1196" y="3966"/>
                      <a:pt x="1213" y="3967"/>
                      <a:pt x="1232" y="3970"/>
                    </a:cubicBezTo>
                    <a:cubicBezTo>
                      <a:pt x="1481" y="4008"/>
                      <a:pt x="1715" y="4025"/>
                      <a:pt x="1937" y="4025"/>
                    </a:cubicBezTo>
                    <a:cubicBezTo>
                      <a:pt x="3641" y="4025"/>
                      <a:pt x="4527" y="3023"/>
                      <a:pt x="4527" y="3023"/>
                    </a:cubicBezTo>
                    <a:cubicBezTo>
                      <a:pt x="4527" y="3023"/>
                      <a:pt x="5190" y="3810"/>
                      <a:pt x="5664" y="4001"/>
                    </a:cubicBezTo>
                    <a:cubicBezTo>
                      <a:pt x="6143" y="4197"/>
                      <a:pt x="5461" y="6121"/>
                      <a:pt x="5903" y="6250"/>
                    </a:cubicBezTo>
                    <a:cubicBezTo>
                      <a:pt x="5908" y="6252"/>
                      <a:pt x="5913" y="6253"/>
                      <a:pt x="5918" y="6253"/>
                    </a:cubicBezTo>
                    <a:cubicBezTo>
                      <a:pt x="6362" y="6253"/>
                      <a:pt x="8074" y="788"/>
                      <a:pt x="4938" y="460"/>
                    </a:cubicBezTo>
                    <a:cubicBezTo>
                      <a:pt x="4305" y="138"/>
                      <a:pt x="3706" y="0"/>
                      <a:pt x="3160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2" name="Google Shape;1422;p16"/>
            <p:cNvGrpSpPr/>
            <p:nvPr/>
          </p:nvGrpSpPr>
          <p:grpSpPr>
            <a:xfrm>
              <a:off x="4415850" y="3599250"/>
              <a:ext cx="266625" cy="293850"/>
              <a:chOff x="4415850" y="3599250"/>
              <a:chExt cx="266625" cy="293850"/>
            </a:xfrm>
          </p:grpSpPr>
          <p:sp>
            <p:nvSpPr>
              <p:cNvPr id="1423" name="Google Shape;1423;p16"/>
              <p:cNvSpPr/>
              <p:nvPr/>
            </p:nvSpPr>
            <p:spPr>
              <a:xfrm>
                <a:off x="4423375" y="3863550"/>
                <a:ext cx="1085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182" extrusionOk="0">
                    <a:moveTo>
                      <a:pt x="37" y="1"/>
                    </a:moveTo>
                    <a:cubicBezTo>
                      <a:pt x="19" y="407"/>
                      <a:pt x="7" y="806"/>
                      <a:pt x="0" y="1181"/>
                    </a:cubicBezTo>
                    <a:lnTo>
                      <a:pt x="4211" y="1181"/>
                    </a:lnTo>
                    <a:cubicBezTo>
                      <a:pt x="4260" y="782"/>
                      <a:pt x="4297" y="388"/>
                      <a:pt x="434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566425" y="3863550"/>
                <a:ext cx="108525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1182" extrusionOk="0">
                    <a:moveTo>
                      <a:pt x="1" y="1"/>
                    </a:moveTo>
                    <a:cubicBezTo>
                      <a:pt x="44" y="388"/>
                      <a:pt x="87" y="782"/>
                      <a:pt x="130" y="1181"/>
                    </a:cubicBezTo>
                    <a:lnTo>
                      <a:pt x="4341" y="1181"/>
                    </a:lnTo>
                    <a:cubicBezTo>
                      <a:pt x="4334" y="806"/>
                      <a:pt x="4322" y="407"/>
                      <a:pt x="430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415850" y="3617700"/>
                <a:ext cx="13340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5336" h="10788" extrusionOk="0">
                    <a:moveTo>
                      <a:pt x="1008" y="0"/>
                    </a:moveTo>
                    <a:cubicBezTo>
                      <a:pt x="492" y="2324"/>
                      <a:pt x="0" y="10788"/>
                      <a:pt x="0" y="10788"/>
                    </a:cubicBezTo>
                    <a:lnTo>
                      <a:pt x="4942" y="10788"/>
                    </a:lnTo>
                    <a:cubicBezTo>
                      <a:pt x="4942" y="9644"/>
                      <a:pt x="5336" y="6411"/>
                      <a:pt x="5336" y="6411"/>
                    </a:cubicBezTo>
                    <a:lnTo>
                      <a:pt x="5336" y="726"/>
                    </a:lnTo>
                    <a:cubicBezTo>
                      <a:pt x="5022" y="363"/>
                      <a:pt x="1008" y="0"/>
                      <a:pt x="1008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428900" y="3599250"/>
                <a:ext cx="12035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464" extrusionOk="0">
                    <a:moveTo>
                      <a:pt x="529" y="1"/>
                    </a:moveTo>
                    <a:cubicBezTo>
                      <a:pt x="1" y="1"/>
                      <a:pt x="81" y="1464"/>
                      <a:pt x="443" y="1464"/>
                    </a:cubicBezTo>
                    <a:lnTo>
                      <a:pt x="4814" y="1464"/>
                    </a:lnTo>
                    <a:lnTo>
                      <a:pt x="4814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4416000" y="3857575"/>
                <a:ext cx="12495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181" extrusionOk="0">
                    <a:moveTo>
                      <a:pt x="68" y="0"/>
                    </a:moveTo>
                    <a:cubicBezTo>
                      <a:pt x="31" y="615"/>
                      <a:pt x="6" y="1045"/>
                      <a:pt x="0" y="1180"/>
                    </a:cubicBezTo>
                    <a:lnTo>
                      <a:pt x="4936" y="1180"/>
                    </a:lnTo>
                    <a:cubicBezTo>
                      <a:pt x="4936" y="885"/>
                      <a:pt x="4961" y="467"/>
                      <a:pt x="49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4549225" y="3617700"/>
                <a:ext cx="13325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10788" extrusionOk="0">
                    <a:moveTo>
                      <a:pt x="4328" y="0"/>
                    </a:moveTo>
                    <a:cubicBezTo>
                      <a:pt x="4328" y="0"/>
                      <a:pt x="320" y="363"/>
                      <a:pt x="1" y="726"/>
                    </a:cubicBezTo>
                    <a:lnTo>
                      <a:pt x="1" y="6411"/>
                    </a:lnTo>
                    <a:cubicBezTo>
                      <a:pt x="1" y="6411"/>
                      <a:pt x="394" y="9644"/>
                      <a:pt x="394" y="10788"/>
                    </a:cubicBezTo>
                    <a:lnTo>
                      <a:pt x="5330" y="10788"/>
                    </a:lnTo>
                    <a:cubicBezTo>
                      <a:pt x="5330" y="10788"/>
                      <a:pt x="4844" y="2324"/>
                      <a:pt x="4328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16"/>
              <p:cNvSpPr/>
              <p:nvPr/>
            </p:nvSpPr>
            <p:spPr>
              <a:xfrm>
                <a:off x="4549225" y="3599250"/>
                <a:ext cx="1202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808" h="1464" extrusionOk="0">
                    <a:moveTo>
                      <a:pt x="1" y="1"/>
                    </a:moveTo>
                    <a:lnTo>
                      <a:pt x="1" y="1464"/>
                    </a:lnTo>
                    <a:lnTo>
                      <a:pt x="4365" y="1464"/>
                    </a:lnTo>
                    <a:cubicBezTo>
                      <a:pt x="4727" y="1464"/>
                      <a:pt x="4807" y="1"/>
                      <a:pt x="4285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16"/>
              <p:cNvSpPr/>
              <p:nvPr/>
            </p:nvSpPr>
            <p:spPr>
              <a:xfrm>
                <a:off x="4557375" y="3857575"/>
                <a:ext cx="1251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1181" extrusionOk="0">
                    <a:moveTo>
                      <a:pt x="0" y="0"/>
                    </a:moveTo>
                    <a:cubicBezTo>
                      <a:pt x="37" y="467"/>
                      <a:pt x="68" y="885"/>
                      <a:pt x="68" y="1180"/>
                    </a:cubicBezTo>
                    <a:lnTo>
                      <a:pt x="5004" y="1180"/>
                    </a:lnTo>
                    <a:cubicBezTo>
                      <a:pt x="4998" y="1045"/>
                      <a:pt x="4973" y="615"/>
                      <a:pt x="493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16"/>
              <p:cNvSpPr/>
              <p:nvPr/>
            </p:nvSpPr>
            <p:spPr>
              <a:xfrm>
                <a:off x="4416000" y="3857575"/>
                <a:ext cx="2664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1181" extrusionOk="0">
                    <a:moveTo>
                      <a:pt x="68" y="0"/>
                    </a:moveTo>
                    <a:cubicBezTo>
                      <a:pt x="31" y="615"/>
                      <a:pt x="6" y="1045"/>
                      <a:pt x="0" y="1180"/>
                    </a:cubicBezTo>
                    <a:lnTo>
                      <a:pt x="4936" y="1180"/>
                    </a:lnTo>
                    <a:cubicBezTo>
                      <a:pt x="4936" y="885"/>
                      <a:pt x="4961" y="461"/>
                      <a:pt x="4998" y="0"/>
                    </a:cubicBezTo>
                    <a:close/>
                    <a:moveTo>
                      <a:pt x="5655" y="0"/>
                    </a:moveTo>
                    <a:cubicBezTo>
                      <a:pt x="5692" y="461"/>
                      <a:pt x="5717" y="885"/>
                      <a:pt x="5723" y="1180"/>
                    </a:cubicBezTo>
                    <a:lnTo>
                      <a:pt x="10659" y="1180"/>
                    </a:lnTo>
                    <a:cubicBezTo>
                      <a:pt x="10653" y="1045"/>
                      <a:pt x="10628" y="615"/>
                      <a:pt x="1058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2" name="Google Shape;1432;p16"/>
          <p:cNvGrpSpPr/>
          <p:nvPr/>
        </p:nvGrpSpPr>
        <p:grpSpPr>
          <a:xfrm>
            <a:off x="7060525" y="3525525"/>
            <a:ext cx="1231608" cy="936295"/>
            <a:chOff x="6608771" y="1551390"/>
            <a:chExt cx="1389763" cy="1060837"/>
          </a:xfrm>
        </p:grpSpPr>
        <p:grpSp>
          <p:nvGrpSpPr>
            <p:cNvPr id="1433" name="Google Shape;1433;p16"/>
            <p:cNvGrpSpPr/>
            <p:nvPr/>
          </p:nvGrpSpPr>
          <p:grpSpPr>
            <a:xfrm>
              <a:off x="6608782" y="1882715"/>
              <a:ext cx="77561" cy="73012"/>
              <a:chOff x="6608782" y="1882715"/>
              <a:chExt cx="77561" cy="73012"/>
            </a:xfrm>
          </p:grpSpPr>
          <p:sp>
            <p:nvSpPr>
              <p:cNvPr id="1434" name="Google Shape;1434;p16"/>
              <p:cNvSpPr/>
              <p:nvPr/>
            </p:nvSpPr>
            <p:spPr>
              <a:xfrm>
                <a:off x="6616212" y="1955702"/>
                <a:ext cx="65153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" fill="none" extrusionOk="0">
                    <a:moveTo>
                      <a:pt x="1" y="0"/>
                    </a:moveTo>
                    <a:lnTo>
                      <a:pt x="2578" y="0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16"/>
              <p:cNvSpPr/>
              <p:nvPr/>
            </p:nvSpPr>
            <p:spPr>
              <a:xfrm>
                <a:off x="6686318" y="1887820"/>
                <a:ext cx="25" cy="60199"/>
              </a:xfrm>
              <a:custGeom>
                <a:avLst/>
                <a:gdLst/>
                <a:ahLst/>
                <a:cxnLst/>
                <a:rect l="l" t="t" r="r" b="b"/>
                <a:pathLst>
                  <a:path w="1" h="2382" fill="none" extrusionOk="0">
                    <a:moveTo>
                      <a:pt x="0" y="23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16"/>
              <p:cNvSpPr/>
              <p:nvPr/>
            </p:nvSpPr>
            <p:spPr>
              <a:xfrm>
                <a:off x="6613735" y="1882715"/>
                <a:ext cx="65153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" fill="none" extrusionOk="0">
                    <a:moveTo>
                      <a:pt x="25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16"/>
              <p:cNvSpPr/>
              <p:nvPr/>
            </p:nvSpPr>
            <p:spPr>
              <a:xfrm>
                <a:off x="6608782" y="1890423"/>
                <a:ext cx="25" cy="60199"/>
              </a:xfrm>
              <a:custGeom>
                <a:avLst/>
                <a:gdLst/>
                <a:ahLst/>
                <a:cxnLst/>
                <a:rect l="l" t="t" r="r" b="b"/>
                <a:pathLst>
                  <a:path w="1" h="2382" fill="none" extrusionOk="0">
                    <a:moveTo>
                      <a:pt x="0" y="1"/>
                    </a:moveTo>
                    <a:lnTo>
                      <a:pt x="0" y="2382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8" name="Google Shape;1438;p16"/>
            <p:cNvGrpSpPr/>
            <p:nvPr/>
          </p:nvGrpSpPr>
          <p:grpSpPr>
            <a:xfrm>
              <a:off x="6608771" y="1551390"/>
              <a:ext cx="1389763" cy="1060837"/>
              <a:chOff x="6608771" y="1551390"/>
              <a:chExt cx="1389763" cy="1060837"/>
            </a:xfrm>
          </p:grpSpPr>
          <p:sp>
            <p:nvSpPr>
              <p:cNvPr id="1439" name="Google Shape;1439;p16"/>
              <p:cNvSpPr/>
              <p:nvPr/>
            </p:nvSpPr>
            <p:spPr>
              <a:xfrm>
                <a:off x="6999458" y="1551390"/>
                <a:ext cx="999076" cy="1060837"/>
              </a:xfrm>
              <a:custGeom>
                <a:avLst/>
                <a:gdLst/>
                <a:ahLst/>
                <a:cxnLst/>
                <a:rect l="l" t="t" r="r" b="b"/>
                <a:pathLst>
                  <a:path w="47260" h="44573" extrusionOk="0">
                    <a:moveTo>
                      <a:pt x="0" y="0"/>
                    </a:moveTo>
                    <a:lnTo>
                      <a:pt x="0" y="44573"/>
                    </a:lnTo>
                    <a:lnTo>
                      <a:pt x="47259" y="44573"/>
                    </a:lnTo>
                    <a:lnTo>
                      <a:pt x="4725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40" name="Google Shape;1440;p16"/>
              <p:cNvGrpSpPr/>
              <p:nvPr/>
            </p:nvGrpSpPr>
            <p:grpSpPr>
              <a:xfrm>
                <a:off x="6608771" y="1551392"/>
                <a:ext cx="1389723" cy="1060825"/>
                <a:chOff x="6608771" y="1551392"/>
                <a:chExt cx="1389723" cy="1060825"/>
              </a:xfrm>
            </p:grpSpPr>
            <p:sp>
              <p:nvSpPr>
                <p:cNvPr id="1441" name="Google Shape;1441;p16"/>
                <p:cNvSpPr/>
                <p:nvPr/>
              </p:nvSpPr>
              <p:spPr>
                <a:xfrm>
                  <a:off x="6686321" y="1955707"/>
                  <a:ext cx="1312173" cy="57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1" h="28575" fill="none" extrusionOk="0">
                      <a:moveTo>
                        <a:pt x="0" y="0"/>
                      </a:moveTo>
                      <a:lnTo>
                        <a:pt x="59650" y="28575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16"/>
                <p:cNvSpPr/>
                <p:nvPr/>
              </p:nvSpPr>
              <p:spPr>
                <a:xfrm>
                  <a:off x="6686320" y="1634695"/>
                  <a:ext cx="1227618" cy="24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1" h="13111" fill="none" extrusionOk="0">
                      <a:moveTo>
                        <a:pt x="0" y="13111"/>
                      </a:moveTo>
                      <a:lnTo>
                        <a:pt x="12391" y="10386"/>
                      </a:lnTo>
                      <a:lnTo>
                        <a:pt x="5965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16"/>
                <p:cNvSpPr/>
                <p:nvPr/>
              </p:nvSpPr>
              <p:spPr>
                <a:xfrm>
                  <a:off x="6608782" y="1551392"/>
                  <a:ext cx="390713" cy="33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0" h="13111" fill="none" extrusionOk="0">
                      <a:moveTo>
                        <a:pt x="0" y="13111"/>
                      </a:moveTo>
                      <a:lnTo>
                        <a:pt x="15459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16"/>
                <p:cNvSpPr/>
                <p:nvPr/>
              </p:nvSpPr>
              <p:spPr>
                <a:xfrm>
                  <a:off x="6608771" y="1955707"/>
                  <a:ext cx="390713" cy="656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0" h="28575" fill="none" extrusionOk="0">
                      <a:moveTo>
                        <a:pt x="0" y="0"/>
                      </a:moveTo>
                      <a:lnTo>
                        <a:pt x="15459" y="28575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445" name="Google Shape;1445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7"/>
          <p:cNvSpPr txBox="1">
            <a:spLocks noGrp="1"/>
          </p:cNvSpPr>
          <p:nvPr>
            <p:ph type="title"/>
          </p:nvPr>
        </p:nvSpPr>
        <p:spPr>
          <a:xfrm>
            <a:off x="104700" y="612575"/>
            <a:ext cx="8955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b="1">
                <a:latin typeface="Calibri"/>
                <a:ea typeface="Calibri"/>
                <a:cs typeface="Calibri"/>
                <a:sym typeface="Calibri"/>
              </a:rPr>
              <a:t>Portfolio Management 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17"/>
          <p:cNvSpPr txBox="1">
            <a:spLocks noGrp="1"/>
          </p:cNvSpPr>
          <p:nvPr>
            <p:ph type="subTitle" idx="1"/>
          </p:nvPr>
        </p:nvSpPr>
        <p:spPr>
          <a:xfrm>
            <a:off x="110600" y="4621725"/>
            <a:ext cx="2887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IT21318320 - Silva T.U.D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17"/>
          <p:cNvSpPr/>
          <p:nvPr/>
        </p:nvSpPr>
        <p:spPr>
          <a:xfrm>
            <a:off x="1582238" y="238151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17"/>
          <p:cNvSpPr/>
          <p:nvPr/>
        </p:nvSpPr>
        <p:spPr>
          <a:xfrm>
            <a:off x="4249988" y="238151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17"/>
          <p:cNvSpPr/>
          <p:nvPr/>
        </p:nvSpPr>
        <p:spPr>
          <a:xfrm>
            <a:off x="6923638" y="238151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5" name="Google Shape;1455;p17"/>
          <p:cNvCxnSpPr/>
          <p:nvPr/>
        </p:nvCxnSpPr>
        <p:spPr>
          <a:xfrm>
            <a:off x="2220338" y="2700568"/>
            <a:ext cx="101160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6" name="Google Shape;1456;p17"/>
          <p:cNvCxnSpPr>
            <a:endCxn id="1453" idx="2"/>
          </p:cNvCxnSpPr>
          <p:nvPr/>
        </p:nvCxnSpPr>
        <p:spPr>
          <a:xfrm rot="10800000" flipH="1">
            <a:off x="3194888" y="2700568"/>
            <a:ext cx="105510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7" name="Google Shape;1457;p17"/>
          <p:cNvCxnSpPr>
            <a:stCxn id="1453" idx="6"/>
          </p:cNvCxnSpPr>
          <p:nvPr/>
        </p:nvCxnSpPr>
        <p:spPr>
          <a:xfrm>
            <a:off x="4888088" y="2700568"/>
            <a:ext cx="1033200" cy="408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8" name="Google Shape;1458;p17"/>
          <p:cNvCxnSpPr>
            <a:endCxn id="1454" idx="2"/>
          </p:cNvCxnSpPr>
          <p:nvPr/>
        </p:nvCxnSpPr>
        <p:spPr>
          <a:xfrm rot="10800000" flipH="1">
            <a:off x="5909038" y="2700568"/>
            <a:ext cx="1014600" cy="408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9" name="Google Shape;1459;p17"/>
          <p:cNvSpPr txBox="1"/>
          <p:nvPr/>
        </p:nvSpPr>
        <p:spPr>
          <a:xfrm>
            <a:off x="3301350" y="1915175"/>
            <a:ext cx="256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Manipulate Details</a:t>
            </a:r>
            <a:endParaRPr sz="220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0" name="Google Shape;1460;p17"/>
          <p:cNvGrpSpPr/>
          <p:nvPr/>
        </p:nvGrpSpPr>
        <p:grpSpPr>
          <a:xfrm>
            <a:off x="241141" y="623369"/>
            <a:ext cx="490889" cy="468004"/>
            <a:chOff x="4751974" y="4000463"/>
            <a:chExt cx="395687" cy="349674"/>
          </a:xfrm>
        </p:grpSpPr>
        <p:sp>
          <p:nvSpPr>
            <p:cNvPr id="1461" name="Google Shape;1461;p17"/>
            <p:cNvSpPr/>
            <p:nvPr/>
          </p:nvSpPr>
          <p:spPr>
            <a:xfrm>
              <a:off x="4929652" y="4286388"/>
              <a:ext cx="38800" cy="32658"/>
            </a:xfrm>
            <a:custGeom>
              <a:avLst/>
              <a:gdLst/>
              <a:ahLst/>
              <a:cxnLst/>
              <a:rect l="l" t="t" r="r" b="b"/>
              <a:pathLst>
                <a:path w="1191" h="1001" extrusionOk="0">
                  <a:moveTo>
                    <a:pt x="1191" y="1"/>
                  </a:moveTo>
                  <a:lnTo>
                    <a:pt x="1191" y="1"/>
                  </a:lnTo>
                  <a:cubicBezTo>
                    <a:pt x="988" y="24"/>
                    <a:pt x="786" y="36"/>
                    <a:pt x="586" y="36"/>
                  </a:cubicBezTo>
                  <a:cubicBezTo>
                    <a:pt x="387" y="36"/>
                    <a:pt x="191" y="24"/>
                    <a:pt x="0" y="1"/>
                  </a:cubicBezTo>
                  <a:lnTo>
                    <a:pt x="0" y="1"/>
                  </a:lnTo>
                  <a:lnTo>
                    <a:pt x="595" y="100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4774485" y="4230436"/>
              <a:ext cx="349133" cy="119701"/>
            </a:xfrm>
            <a:custGeom>
              <a:avLst/>
              <a:gdLst/>
              <a:ahLst/>
              <a:cxnLst/>
              <a:rect l="l" t="t" r="r" b="b"/>
              <a:pathLst>
                <a:path w="10717" h="3669" extrusionOk="0">
                  <a:moveTo>
                    <a:pt x="2001" y="1"/>
                  </a:moveTo>
                  <a:cubicBezTo>
                    <a:pt x="810" y="358"/>
                    <a:pt x="0" y="1454"/>
                    <a:pt x="0" y="2692"/>
                  </a:cubicBezTo>
                  <a:lnTo>
                    <a:pt x="0" y="3335"/>
                  </a:lnTo>
                  <a:cubicBezTo>
                    <a:pt x="0" y="3525"/>
                    <a:pt x="143" y="3668"/>
                    <a:pt x="310" y="3668"/>
                  </a:cubicBezTo>
                  <a:lnTo>
                    <a:pt x="10383" y="3668"/>
                  </a:lnTo>
                  <a:cubicBezTo>
                    <a:pt x="10574" y="3668"/>
                    <a:pt x="10717" y="3525"/>
                    <a:pt x="10717" y="3335"/>
                  </a:cubicBezTo>
                  <a:lnTo>
                    <a:pt x="10717" y="2692"/>
                  </a:lnTo>
                  <a:cubicBezTo>
                    <a:pt x="10717" y="1454"/>
                    <a:pt x="9907" y="358"/>
                    <a:pt x="8716" y="1"/>
                  </a:cubicBezTo>
                  <a:cubicBezTo>
                    <a:pt x="8240" y="668"/>
                    <a:pt x="7597" y="1192"/>
                    <a:pt x="6835" y="1477"/>
                  </a:cubicBezTo>
                  <a:cubicBezTo>
                    <a:pt x="5549" y="3645"/>
                    <a:pt x="5644" y="3502"/>
                    <a:pt x="5620" y="3525"/>
                  </a:cubicBezTo>
                  <a:cubicBezTo>
                    <a:pt x="5551" y="3606"/>
                    <a:pt x="5454" y="3648"/>
                    <a:pt x="5359" y="3648"/>
                  </a:cubicBezTo>
                  <a:cubicBezTo>
                    <a:pt x="5258" y="3648"/>
                    <a:pt x="5158" y="3600"/>
                    <a:pt x="5096" y="3502"/>
                  </a:cubicBezTo>
                  <a:lnTo>
                    <a:pt x="3882" y="1477"/>
                  </a:lnTo>
                  <a:cubicBezTo>
                    <a:pt x="3120" y="1192"/>
                    <a:pt x="2453" y="668"/>
                    <a:pt x="2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4751974" y="4042418"/>
              <a:ext cx="83822" cy="132914"/>
            </a:xfrm>
            <a:custGeom>
              <a:avLst/>
              <a:gdLst/>
              <a:ahLst/>
              <a:cxnLst/>
              <a:rect l="l" t="t" r="r" b="b"/>
              <a:pathLst>
                <a:path w="2573" h="4074" extrusionOk="0">
                  <a:moveTo>
                    <a:pt x="2572" y="1"/>
                  </a:moveTo>
                  <a:cubicBezTo>
                    <a:pt x="429" y="263"/>
                    <a:pt x="1" y="3216"/>
                    <a:pt x="2001" y="4073"/>
                  </a:cubicBezTo>
                  <a:cubicBezTo>
                    <a:pt x="1953" y="3668"/>
                    <a:pt x="1953" y="3478"/>
                    <a:pt x="1953" y="2168"/>
                  </a:cubicBezTo>
                  <a:cubicBezTo>
                    <a:pt x="1953" y="1406"/>
                    <a:pt x="2168" y="644"/>
                    <a:pt x="2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5057649" y="4036220"/>
              <a:ext cx="90012" cy="132882"/>
            </a:xfrm>
            <a:custGeom>
              <a:avLst/>
              <a:gdLst/>
              <a:ahLst/>
              <a:cxnLst/>
              <a:rect l="l" t="t" r="r" b="b"/>
              <a:pathLst>
                <a:path w="2763" h="4073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691"/>
                    <a:pt x="762" y="1524"/>
                    <a:pt x="762" y="2358"/>
                  </a:cubicBezTo>
                  <a:cubicBezTo>
                    <a:pt x="786" y="2930"/>
                    <a:pt x="762" y="3501"/>
                    <a:pt x="739" y="4073"/>
                  </a:cubicBezTo>
                  <a:cubicBezTo>
                    <a:pt x="2763" y="3191"/>
                    <a:pt x="2239" y="143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4897042" y="4124992"/>
              <a:ext cx="23325" cy="21565"/>
            </a:xfrm>
            <a:custGeom>
              <a:avLst/>
              <a:gdLst/>
              <a:ahLst/>
              <a:cxnLst/>
              <a:rect l="l" t="t" r="r" b="b"/>
              <a:pathLst>
                <a:path w="716" h="661" extrusionOk="0">
                  <a:moveTo>
                    <a:pt x="367" y="0"/>
                  </a:moveTo>
                  <a:cubicBezTo>
                    <a:pt x="209" y="0"/>
                    <a:pt x="48" y="101"/>
                    <a:pt x="25" y="304"/>
                  </a:cubicBezTo>
                  <a:cubicBezTo>
                    <a:pt x="1" y="542"/>
                    <a:pt x="179" y="661"/>
                    <a:pt x="358" y="661"/>
                  </a:cubicBezTo>
                  <a:cubicBezTo>
                    <a:pt x="537" y="661"/>
                    <a:pt x="715" y="542"/>
                    <a:pt x="691" y="304"/>
                  </a:cubicBezTo>
                  <a:cubicBezTo>
                    <a:pt x="680" y="101"/>
                    <a:pt x="525" y="0"/>
                    <a:pt x="3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7"/>
            <p:cNvSpPr/>
            <p:nvPr/>
          </p:nvSpPr>
          <p:spPr>
            <a:xfrm>
              <a:off x="4978518" y="4124992"/>
              <a:ext cx="23293" cy="21565"/>
            </a:xfrm>
            <a:custGeom>
              <a:avLst/>
              <a:gdLst/>
              <a:ahLst/>
              <a:cxnLst/>
              <a:rect l="l" t="t" r="r" b="b"/>
              <a:pathLst>
                <a:path w="715" h="661" extrusionOk="0">
                  <a:moveTo>
                    <a:pt x="366" y="0"/>
                  </a:moveTo>
                  <a:cubicBezTo>
                    <a:pt x="209" y="0"/>
                    <a:pt x="48" y="101"/>
                    <a:pt x="24" y="304"/>
                  </a:cubicBezTo>
                  <a:cubicBezTo>
                    <a:pt x="0" y="542"/>
                    <a:pt x="179" y="661"/>
                    <a:pt x="358" y="661"/>
                  </a:cubicBezTo>
                  <a:cubicBezTo>
                    <a:pt x="536" y="661"/>
                    <a:pt x="715" y="542"/>
                    <a:pt x="691" y="304"/>
                  </a:cubicBezTo>
                  <a:cubicBezTo>
                    <a:pt x="679" y="101"/>
                    <a:pt x="524" y="0"/>
                    <a:pt x="3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7"/>
            <p:cNvSpPr/>
            <p:nvPr/>
          </p:nvSpPr>
          <p:spPr>
            <a:xfrm>
              <a:off x="4835764" y="4000463"/>
              <a:ext cx="225795" cy="124367"/>
            </a:xfrm>
            <a:custGeom>
              <a:avLst/>
              <a:gdLst/>
              <a:ahLst/>
              <a:cxnLst/>
              <a:rect l="l" t="t" r="r" b="b"/>
              <a:pathLst>
                <a:path w="6931" h="3812" extrusionOk="0">
                  <a:moveTo>
                    <a:pt x="3477" y="1"/>
                  </a:moveTo>
                  <a:cubicBezTo>
                    <a:pt x="1548" y="1"/>
                    <a:pt x="0" y="1549"/>
                    <a:pt x="0" y="3454"/>
                  </a:cubicBezTo>
                  <a:lnTo>
                    <a:pt x="0" y="3811"/>
                  </a:lnTo>
                  <a:lnTo>
                    <a:pt x="1334" y="3811"/>
                  </a:lnTo>
                  <a:cubicBezTo>
                    <a:pt x="1477" y="3371"/>
                    <a:pt x="1852" y="3150"/>
                    <a:pt x="2230" y="3150"/>
                  </a:cubicBezTo>
                  <a:cubicBezTo>
                    <a:pt x="2608" y="3150"/>
                    <a:pt x="2989" y="3371"/>
                    <a:pt x="3144" y="3811"/>
                  </a:cubicBezTo>
                  <a:lnTo>
                    <a:pt x="3811" y="3811"/>
                  </a:lnTo>
                  <a:cubicBezTo>
                    <a:pt x="3966" y="3383"/>
                    <a:pt x="4347" y="3168"/>
                    <a:pt x="4725" y="3168"/>
                  </a:cubicBezTo>
                  <a:cubicBezTo>
                    <a:pt x="5103" y="3168"/>
                    <a:pt x="5478" y="3383"/>
                    <a:pt x="5621" y="3811"/>
                  </a:cubicBezTo>
                  <a:lnTo>
                    <a:pt x="6930" y="3811"/>
                  </a:lnTo>
                  <a:lnTo>
                    <a:pt x="6930" y="3454"/>
                  </a:lnTo>
                  <a:cubicBezTo>
                    <a:pt x="6930" y="1549"/>
                    <a:pt x="5383" y="1"/>
                    <a:pt x="3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4835764" y="4144991"/>
              <a:ext cx="225795" cy="122018"/>
            </a:xfrm>
            <a:custGeom>
              <a:avLst/>
              <a:gdLst/>
              <a:ahLst/>
              <a:cxnLst/>
              <a:rect l="l" t="t" r="r" b="b"/>
              <a:pathLst>
                <a:path w="6931" h="3740" extrusionOk="0">
                  <a:moveTo>
                    <a:pt x="2822" y="1237"/>
                  </a:moveTo>
                  <a:cubicBezTo>
                    <a:pt x="2834" y="1237"/>
                    <a:pt x="2846" y="1237"/>
                    <a:pt x="2858" y="1239"/>
                  </a:cubicBezTo>
                  <a:lnTo>
                    <a:pt x="4120" y="1239"/>
                  </a:lnTo>
                  <a:cubicBezTo>
                    <a:pt x="4263" y="1239"/>
                    <a:pt x="4406" y="1358"/>
                    <a:pt x="4406" y="1524"/>
                  </a:cubicBezTo>
                  <a:cubicBezTo>
                    <a:pt x="4430" y="1715"/>
                    <a:pt x="4287" y="1858"/>
                    <a:pt x="4120" y="1882"/>
                  </a:cubicBezTo>
                  <a:lnTo>
                    <a:pt x="2858" y="1882"/>
                  </a:lnTo>
                  <a:cubicBezTo>
                    <a:pt x="2692" y="1882"/>
                    <a:pt x="2572" y="1763"/>
                    <a:pt x="2549" y="1596"/>
                  </a:cubicBezTo>
                  <a:cubicBezTo>
                    <a:pt x="2504" y="1416"/>
                    <a:pt x="2628" y="1237"/>
                    <a:pt x="2822" y="1237"/>
                  </a:cubicBezTo>
                  <a:close/>
                  <a:moveTo>
                    <a:pt x="0" y="0"/>
                  </a:moveTo>
                  <a:lnTo>
                    <a:pt x="0" y="286"/>
                  </a:lnTo>
                  <a:cubicBezTo>
                    <a:pt x="0" y="2191"/>
                    <a:pt x="1548" y="3739"/>
                    <a:pt x="3477" y="3739"/>
                  </a:cubicBezTo>
                  <a:cubicBezTo>
                    <a:pt x="5383" y="3739"/>
                    <a:pt x="6907" y="2191"/>
                    <a:pt x="6930" y="286"/>
                  </a:cubicBezTo>
                  <a:lnTo>
                    <a:pt x="6930" y="0"/>
                  </a:lnTo>
                  <a:lnTo>
                    <a:pt x="5621" y="0"/>
                  </a:lnTo>
                  <a:cubicBezTo>
                    <a:pt x="5478" y="429"/>
                    <a:pt x="5103" y="643"/>
                    <a:pt x="4725" y="643"/>
                  </a:cubicBezTo>
                  <a:cubicBezTo>
                    <a:pt x="4347" y="643"/>
                    <a:pt x="3966" y="429"/>
                    <a:pt x="3811" y="0"/>
                  </a:cubicBezTo>
                  <a:lnTo>
                    <a:pt x="3144" y="0"/>
                  </a:lnTo>
                  <a:cubicBezTo>
                    <a:pt x="2989" y="429"/>
                    <a:pt x="2608" y="643"/>
                    <a:pt x="2230" y="643"/>
                  </a:cubicBezTo>
                  <a:cubicBezTo>
                    <a:pt x="1852" y="643"/>
                    <a:pt x="1477" y="429"/>
                    <a:pt x="1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9" name="Google Shape;1469;p17"/>
          <p:cNvSpPr txBox="1"/>
          <p:nvPr/>
        </p:nvSpPr>
        <p:spPr>
          <a:xfrm>
            <a:off x="6080800" y="3333125"/>
            <a:ext cx="232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Generate Reports</a:t>
            </a:r>
            <a:endParaRPr sz="220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17"/>
          <p:cNvSpPr txBox="1"/>
          <p:nvPr/>
        </p:nvSpPr>
        <p:spPr>
          <a:xfrm>
            <a:off x="460325" y="3121175"/>
            <a:ext cx="28878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Manage Specialists Details</a:t>
            </a:r>
            <a:endParaRPr sz="220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1" name="Google Shape;1471;p17"/>
          <p:cNvGrpSpPr/>
          <p:nvPr/>
        </p:nvGrpSpPr>
        <p:grpSpPr>
          <a:xfrm>
            <a:off x="1724957" y="2490267"/>
            <a:ext cx="352699" cy="420601"/>
            <a:chOff x="3403050" y="4076475"/>
            <a:chExt cx="204250" cy="267950"/>
          </a:xfrm>
        </p:grpSpPr>
        <p:sp>
          <p:nvSpPr>
            <p:cNvPr id="1472" name="Google Shape;1472;p17"/>
            <p:cNvSpPr/>
            <p:nvPr/>
          </p:nvSpPr>
          <p:spPr>
            <a:xfrm>
              <a:off x="3407225" y="4281875"/>
              <a:ext cx="58375" cy="57775"/>
            </a:xfrm>
            <a:custGeom>
              <a:avLst/>
              <a:gdLst/>
              <a:ahLst/>
              <a:cxnLst/>
              <a:rect l="l" t="t" r="r" b="b"/>
              <a:pathLst>
                <a:path w="2335" h="2311" extrusionOk="0">
                  <a:moveTo>
                    <a:pt x="1" y="1"/>
                  </a:moveTo>
                  <a:lnTo>
                    <a:pt x="2334" y="2311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7"/>
            <p:cNvSpPr/>
            <p:nvPr/>
          </p:nvSpPr>
          <p:spPr>
            <a:xfrm>
              <a:off x="3403050" y="4076475"/>
              <a:ext cx="204250" cy="267950"/>
            </a:xfrm>
            <a:custGeom>
              <a:avLst/>
              <a:gdLst/>
              <a:ahLst/>
              <a:cxnLst/>
              <a:rect l="l" t="t" r="r" b="b"/>
              <a:pathLst>
                <a:path w="8170" h="10718" extrusionOk="0">
                  <a:moveTo>
                    <a:pt x="4671" y="2523"/>
                  </a:moveTo>
                  <a:cubicBezTo>
                    <a:pt x="4686" y="2523"/>
                    <a:pt x="4701" y="2524"/>
                    <a:pt x="4716" y="2525"/>
                  </a:cubicBezTo>
                  <a:lnTo>
                    <a:pt x="6597" y="2525"/>
                  </a:lnTo>
                  <a:cubicBezTo>
                    <a:pt x="6978" y="2573"/>
                    <a:pt x="6978" y="3121"/>
                    <a:pt x="6597" y="3144"/>
                  </a:cubicBezTo>
                  <a:lnTo>
                    <a:pt x="4716" y="3144"/>
                  </a:lnTo>
                  <a:cubicBezTo>
                    <a:pt x="4701" y="3146"/>
                    <a:pt x="4686" y="3147"/>
                    <a:pt x="4671" y="3147"/>
                  </a:cubicBezTo>
                  <a:cubicBezTo>
                    <a:pt x="4255" y="3147"/>
                    <a:pt x="4255" y="2523"/>
                    <a:pt x="4671" y="2523"/>
                  </a:cubicBezTo>
                  <a:close/>
                  <a:moveTo>
                    <a:pt x="2823" y="1894"/>
                  </a:moveTo>
                  <a:cubicBezTo>
                    <a:pt x="2906" y="1894"/>
                    <a:pt x="2990" y="1930"/>
                    <a:pt x="3049" y="2001"/>
                  </a:cubicBezTo>
                  <a:cubicBezTo>
                    <a:pt x="3168" y="2097"/>
                    <a:pt x="3168" y="2311"/>
                    <a:pt x="3049" y="2430"/>
                  </a:cubicBezTo>
                  <a:lnTo>
                    <a:pt x="2644" y="2835"/>
                  </a:lnTo>
                  <a:lnTo>
                    <a:pt x="3049" y="3240"/>
                  </a:lnTo>
                  <a:cubicBezTo>
                    <a:pt x="3252" y="3479"/>
                    <a:pt x="3055" y="3776"/>
                    <a:pt x="2812" y="3776"/>
                  </a:cubicBezTo>
                  <a:cubicBezTo>
                    <a:pt x="2741" y="3776"/>
                    <a:pt x="2666" y="3751"/>
                    <a:pt x="2597" y="3692"/>
                  </a:cubicBezTo>
                  <a:lnTo>
                    <a:pt x="2192" y="3287"/>
                  </a:lnTo>
                  <a:lnTo>
                    <a:pt x="1787" y="3692"/>
                  </a:lnTo>
                  <a:cubicBezTo>
                    <a:pt x="1720" y="3770"/>
                    <a:pt x="1641" y="3803"/>
                    <a:pt x="1564" y="3803"/>
                  </a:cubicBezTo>
                  <a:cubicBezTo>
                    <a:pt x="1312" y="3803"/>
                    <a:pt x="1079" y="3458"/>
                    <a:pt x="1334" y="3240"/>
                  </a:cubicBezTo>
                  <a:lnTo>
                    <a:pt x="1739" y="2835"/>
                  </a:lnTo>
                  <a:lnTo>
                    <a:pt x="1334" y="2430"/>
                  </a:lnTo>
                  <a:cubicBezTo>
                    <a:pt x="1215" y="2311"/>
                    <a:pt x="1215" y="2097"/>
                    <a:pt x="1334" y="2001"/>
                  </a:cubicBezTo>
                  <a:cubicBezTo>
                    <a:pt x="1406" y="1930"/>
                    <a:pt x="1489" y="1894"/>
                    <a:pt x="1570" y="1894"/>
                  </a:cubicBezTo>
                  <a:cubicBezTo>
                    <a:pt x="1650" y="1894"/>
                    <a:pt x="1727" y="1930"/>
                    <a:pt x="1787" y="2001"/>
                  </a:cubicBezTo>
                  <a:lnTo>
                    <a:pt x="2192" y="2406"/>
                  </a:lnTo>
                  <a:lnTo>
                    <a:pt x="2597" y="2001"/>
                  </a:lnTo>
                  <a:cubicBezTo>
                    <a:pt x="2656" y="1930"/>
                    <a:pt x="2739" y="1894"/>
                    <a:pt x="2823" y="1894"/>
                  </a:cubicBezTo>
                  <a:close/>
                  <a:moveTo>
                    <a:pt x="4671" y="5666"/>
                  </a:moveTo>
                  <a:cubicBezTo>
                    <a:pt x="4686" y="5666"/>
                    <a:pt x="4701" y="5667"/>
                    <a:pt x="4716" y="5669"/>
                  </a:cubicBezTo>
                  <a:lnTo>
                    <a:pt x="6597" y="5669"/>
                  </a:lnTo>
                  <a:cubicBezTo>
                    <a:pt x="6978" y="5716"/>
                    <a:pt x="6978" y="6264"/>
                    <a:pt x="6597" y="6288"/>
                  </a:cubicBezTo>
                  <a:lnTo>
                    <a:pt x="4716" y="6288"/>
                  </a:lnTo>
                  <a:cubicBezTo>
                    <a:pt x="4701" y="6289"/>
                    <a:pt x="4686" y="6290"/>
                    <a:pt x="4671" y="6290"/>
                  </a:cubicBezTo>
                  <a:cubicBezTo>
                    <a:pt x="4255" y="6290"/>
                    <a:pt x="4255" y="5666"/>
                    <a:pt x="4671" y="5666"/>
                  </a:cubicBezTo>
                  <a:close/>
                  <a:moveTo>
                    <a:pt x="3454" y="5032"/>
                  </a:moveTo>
                  <a:cubicBezTo>
                    <a:pt x="3531" y="5032"/>
                    <a:pt x="3609" y="5061"/>
                    <a:pt x="3668" y="5121"/>
                  </a:cubicBezTo>
                  <a:cubicBezTo>
                    <a:pt x="3811" y="5240"/>
                    <a:pt x="3811" y="5454"/>
                    <a:pt x="3668" y="5573"/>
                  </a:cubicBezTo>
                  <a:lnTo>
                    <a:pt x="2406" y="6836"/>
                  </a:lnTo>
                  <a:cubicBezTo>
                    <a:pt x="2358" y="6883"/>
                    <a:pt x="2287" y="6931"/>
                    <a:pt x="2192" y="6931"/>
                  </a:cubicBezTo>
                  <a:cubicBezTo>
                    <a:pt x="2120" y="6931"/>
                    <a:pt x="2025" y="6883"/>
                    <a:pt x="1977" y="6836"/>
                  </a:cubicBezTo>
                  <a:lnTo>
                    <a:pt x="1334" y="6216"/>
                  </a:lnTo>
                  <a:cubicBezTo>
                    <a:pt x="1215" y="6097"/>
                    <a:pt x="1215" y="5883"/>
                    <a:pt x="1334" y="5764"/>
                  </a:cubicBezTo>
                  <a:cubicBezTo>
                    <a:pt x="1406" y="5704"/>
                    <a:pt x="1489" y="5675"/>
                    <a:pt x="1570" y="5675"/>
                  </a:cubicBezTo>
                  <a:cubicBezTo>
                    <a:pt x="1650" y="5675"/>
                    <a:pt x="1727" y="5704"/>
                    <a:pt x="1787" y="5764"/>
                  </a:cubicBezTo>
                  <a:lnTo>
                    <a:pt x="2192" y="6169"/>
                  </a:lnTo>
                  <a:lnTo>
                    <a:pt x="3240" y="5121"/>
                  </a:lnTo>
                  <a:cubicBezTo>
                    <a:pt x="3299" y="5061"/>
                    <a:pt x="3377" y="5032"/>
                    <a:pt x="3454" y="5032"/>
                  </a:cubicBezTo>
                  <a:close/>
                  <a:moveTo>
                    <a:pt x="310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7574"/>
                  </a:lnTo>
                  <a:lnTo>
                    <a:pt x="2835" y="7574"/>
                  </a:lnTo>
                  <a:cubicBezTo>
                    <a:pt x="2845" y="7572"/>
                    <a:pt x="2856" y="7572"/>
                    <a:pt x="2867" y="7572"/>
                  </a:cubicBezTo>
                  <a:cubicBezTo>
                    <a:pt x="3019" y="7572"/>
                    <a:pt x="3144" y="7728"/>
                    <a:pt x="3144" y="7883"/>
                  </a:cubicBezTo>
                  <a:lnTo>
                    <a:pt x="3144" y="10717"/>
                  </a:lnTo>
                  <a:lnTo>
                    <a:pt x="7860" y="10717"/>
                  </a:lnTo>
                  <a:cubicBezTo>
                    <a:pt x="8026" y="10717"/>
                    <a:pt x="8169" y="10598"/>
                    <a:pt x="8169" y="10432"/>
                  </a:cubicBezTo>
                  <a:lnTo>
                    <a:pt x="8169" y="310"/>
                  </a:lnTo>
                  <a:cubicBezTo>
                    <a:pt x="8169" y="120"/>
                    <a:pt x="8026" y="1"/>
                    <a:pt x="78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17"/>
          <p:cNvGrpSpPr/>
          <p:nvPr/>
        </p:nvGrpSpPr>
        <p:grpSpPr>
          <a:xfrm>
            <a:off x="4392703" y="2490277"/>
            <a:ext cx="352698" cy="420587"/>
            <a:chOff x="5695800" y="3220925"/>
            <a:chExt cx="252450" cy="267975"/>
          </a:xfrm>
        </p:grpSpPr>
        <p:sp>
          <p:nvSpPr>
            <p:cNvPr id="1475" name="Google Shape;1475;p17"/>
            <p:cNvSpPr/>
            <p:nvPr/>
          </p:nvSpPr>
          <p:spPr>
            <a:xfrm>
              <a:off x="5695800" y="3220925"/>
              <a:ext cx="157200" cy="267975"/>
            </a:xfrm>
            <a:custGeom>
              <a:avLst/>
              <a:gdLst/>
              <a:ahLst/>
              <a:cxnLst/>
              <a:rect l="l" t="t" r="r" b="b"/>
              <a:pathLst>
                <a:path w="6288" h="10719" extrusionOk="0">
                  <a:moveTo>
                    <a:pt x="3144" y="1264"/>
                  </a:moveTo>
                  <a:cubicBezTo>
                    <a:pt x="3430" y="1264"/>
                    <a:pt x="3573" y="1597"/>
                    <a:pt x="3358" y="1788"/>
                  </a:cubicBezTo>
                  <a:cubicBezTo>
                    <a:pt x="3295" y="1859"/>
                    <a:pt x="3215" y="1891"/>
                    <a:pt x="3138" y="1891"/>
                  </a:cubicBezTo>
                  <a:cubicBezTo>
                    <a:pt x="2982" y="1891"/>
                    <a:pt x="2834" y="1764"/>
                    <a:pt x="2834" y="1573"/>
                  </a:cubicBezTo>
                  <a:cubicBezTo>
                    <a:pt x="2834" y="1407"/>
                    <a:pt x="2977" y="1264"/>
                    <a:pt x="3144" y="1264"/>
                  </a:cubicBezTo>
                  <a:close/>
                  <a:moveTo>
                    <a:pt x="3520" y="8811"/>
                  </a:moveTo>
                  <a:cubicBezTo>
                    <a:pt x="3916" y="8811"/>
                    <a:pt x="3916" y="9434"/>
                    <a:pt x="3520" y="9434"/>
                  </a:cubicBezTo>
                  <a:cubicBezTo>
                    <a:pt x="3506" y="9434"/>
                    <a:pt x="3492" y="9434"/>
                    <a:pt x="3477" y="9432"/>
                  </a:cubicBezTo>
                  <a:lnTo>
                    <a:pt x="2834" y="9432"/>
                  </a:lnTo>
                  <a:cubicBezTo>
                    <a:pt x="2820" y="9434"/>
                    <a:pt x="2806" y="9434"/>
                    <a:pt x="2792" y="9434"/>
                  </a:cubicBezTo>
                  <a:cubicBezTo>
                    <a:pt x="2396" y="9434"/>
                    <a:pt x="2396" y="8811"/>
                    <a:pt x="2792" y="8811"/>
                  </a:cubicBezTo>
                  <a:cubicBezTo>
                    <a:pt x="2806" y="8811"/>
                    <a:pt x="2820" y="8811"/>
                    <a:pt x="2834" y="8813"/>
                  </a:cubicBezTo>
                  <a:lnTo>
                    <a:pt x="3477" y="8813"/>
                  </a:lnTo>
                  <a:cubicBezTo>
                    <a:pt x="3492" y="8811"/>
                    <a:pt x="3506" y="8811"/>
                    <a:pt x="3520" y="8811"/>
                  </a:cubicBezTo>
                  <a:close/>
                  <a:moveTo>
                    <a:pt x="911" y="1"/>
                  </a:moveTo>
                  <a:cubicBezTo>
                    <a:pt x="407" y="1"/>
                    <a:pt x="0" y="420"/>
                    <a:pt x="0" y="930"/>
                  </a:cubicBezTo>
                  <a:lnTo>
                    <a:pt x="0" y="9766"/>
                  </a:lnTo>
                  <a:cubicBezTo>
                    <a:pt x="0" y="10289"/>
                    <a:pt x="429" y="10718"/>
                    <a:pt x="953" y="10718"/>
                  </a:cubicBezTo>
                  <a:lnTo>
                    <a:pt x="5335" y="10718"/>
                  </a:lnTo>
                  <a:cubicBezTo>
                    <a:pt x="5859" y="10718"/>
                    <a:pt x="6287" y="10289"/>
                    <a:pt x="6287" y="9766"/>
                  </a:cubicBezTo>
                  <a:lnTo>
                    <a:pt x="6287" y="8789"/>
                  </a:lnTo>
                  <a:cubicBezTo>
                    <a:pt x="6168" y="8789"/>
                    <a:pt x="6073" y="8813"/>
                    <a:pt x="5978" y="8813"/>
                  </a:cubicBezTo>
                  <a:cubicBezTo>
                    <a:pt x="5949" y="8814"/>
                    <a:pt x="5920" y="8814"/>
                    <a:pt x="5891" y="8814"/>
                  </a:cubicBezTo>
                  <a:cubicBezTo>
                    <a:pt x="3977" y="8814"/>
                    <a:pt x="2406" y="7260"/>
                    <a:pt x="2406" y="5336"/>
                  </a:cubicBezTo>
                  <a:cubicBezTo>
                    <a:pt x="2406" y="3436"/>
                    <a:pt x="3977" y="1882"/>
                    <a:pt x="5891" y="1882"/>
                  </a:cubicBezTo>
                  <a:cubicBezTo>
                    <a:pt x="5920" y="1882"/>
                    <a:pt x="5949" y="1882"/>
                    <a:pt x="5978" y="1883"/>
                  </a:cubicBezTo>
                  <a:cubicBezTo>
                    <a:pt x="6073" y="1883"/>
                    <a:pt x="6192" y="1883"/>
                    <a:pt x="6287" y="1907"/>
                  </a:cubicBezTo>
                  <a:lnTo>
                    <a:pt x="6287" y="930"/>
                  </a:lnTo>
                  <a:cubicBezTo>
                    <a:pt x="6287" y="407"/>
                    <a:pt x="5859" y="2"/>
                    <a:pt x="5335" y="2"/>
                  </a:cubicBezTo>
                  <a:lnTo>
                    <a:pt x="953" y="2"/>
                  </a:lnTo>
                  <a:cubicBezTo>
                    <a:pt x="939" y="1"/>
                    <a:pt x="925" y="1"/>
                    <a:pt x="9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5754300" y="3282075"/>
              <a:ext cx="193950" cy="174525"/>
            </a:xfrm>
            <a:custGeom>
              <a:avLst/>
              <a:gdLst/>
              <a:ahLst/>
              <a:cxnLst/>
              <a:rect l="l" t="t" r="r" b="b"/>
              <a:pathLst>
                <a:path w="7758" h="6981" extrusionOk="0">
                  <a:moveTo>
                    <a:pt x="3565" y="1"/>
                  </a:moveTo>
                  <a:cubicBezTo>
                    <a:pt x="2565" y="1"/>
                    <a:pt x="1560" y="506"/>
                    <a:pt x="1018" y="1628"/>
                  </a:cubicBezTo>
                  <a:cubicBezTo>
                    <a:pt x="1" y="3718"/>
                    <a:pt x="1687" y="5752"/>
                    <a:pt x="3602" y="5752"/>
                  </a:cubicBezTo>
                  <a:cubicBezTo>
                    <a:pt x="4196" y="5752"/>
                    <a:pt x="4812" y="5556"/>
                    <a:pt x="5376" y="5105"/>
                  </a:cubicBezTo>
                  <a:lnTo>
                    <a:pt x="7162" y="6891"/>
                  </a:lnTo>
                  <a:cubicBezTo>
                    <a:pt x="7234" y="6950"/>
                    <a:pt x="7317" y="6980"/>
                    <a:pt x="7398" y="6980"/>
                  </a:cubicBezTo>
                  <a:cubicBezTo>
                    <a:pt x="7478" y="6980"/>
                    <a:pt x="7555" y="6950"/>
                    <a:pt x="7615" y="6891"/>
                  </a:cubicBezTo>
                  <a:cubicBezTo>
                    <a:pt x="7758" y="6772"/>
                    <a:pt x="7758" y="6558"/>
                    <a:pt x="7615" y="6438"/>
                  </a:cubicBezTo>
                  <a:lnTo>
                    <a:pt x="5829" y="4652"/>
                  </a:lnTo>
                  <a:cubicBezTo>
                    <a:pt x="6234" y="4152"/>
                    <a:pt x="6448" y="3533"/>
                    <a:pt x="6448" y="2890"/>
                  </a:cubicBezTo>
                  <a:cubicBezTo>
                    <a:pt x="6476" y="1080"/>
                    <a:pt x="5027" y="1"/>
                    <a:pt x="35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7" name="Google Shape;1477;p17"/>
          <p:cNvGrpSpPr/>
          <p:nvPr/>
        </p:nvGrpSpPr>
        <p:grpSpPr>
          <a:xfrm>
            <a:off x="7060449" y="2476019"/>
            <a:ext cx="352699" cy="449111"/>
            <a:chOff x="4561625" y="4076475"/>
            <a:chExt cx="204250" cy="267950"/>
          </a:xfrm>
        </p:grpSpPr>
        <p:sp>
          <p:nvSpPr>
            <p:cNvPr id="1478" name="Google Shape;1478;p17"/>
            <p:cNvSpPr/>
            <p:nvPr/>
          </p:nvSpPr>
          <p:spPr>
            <a:xfrm>
              <a:off x="4566400" y="4281875"/>
              <a:ext cx="58375" cy="57775"/>
            </a:xfrm>
            <a:custGeom>
              <a:avLst/>
              <a:gdLst/>
              <a:ahLst/>
              <a:cxnLst/>
              <a:rect l="l" t="t" r="r" b="b"/>
              <a:pathLst>
                <a:path w="2335" h="2311" extrusionOk="0">
                  <a:moveTo>
                    <a:pt x="0" y="1"/>
                  </a:moveTo>
                  <a:lnTo>
                    <a:pt x="2334" y="2311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4608675" y="4166975"/>
              <a:ext cx="110150" cy="51825"/>
            </a:xfrm>
            <a:custGeom>
              <a:avLst/>
              <a:gdLst/>
              <a:ahLst/>
              <a:cxnLst/>
              <a:rect l="l" t="t" r="r" b="b"/>
              <a:pathLst>
                <a:path w="4406" h="2073" extrusionOk="0">
                  <a:moveTo>
                    <a:pt x="3787" y="1"/>
                  </a:moveTo>
                  <a:lnTo>
                    <a:pt x="2120" y="1668"/>
                  </a:lnTo>
                  <a:cubicBezTo>
                    <a:pt x="2060" y="1727"/>
                    <a:pt x="1977" y="1757"/>
                    <a:pt x="1893" y="1757"/>
                  </a:cubicBezTo>
                  <a:cubicBezTo>
                    <a:pt x="1810" y="1757"/>
                    <a:pt x="1727" y="1727"/>
                    <a:pt x="1667" y="1668"/>
                  </a:cubicBezTo>
                  <a:lnTo>
                    <a:pt x="953" y="953"/>
                  </a:lnTo>
                  <a:lnTo>
                    <a:pt x="0" y="1882"/>
                  </a:lnTo>
                  <a:lnTo>
                    <a:pt x="0" y="2073"/>
                  </a:lnTo>
                  <a:lnTo>
                    <a:pt x="4406" y="2073"/>
                  </a:lnTo>
                  <a:lnTo>
                    <a:pt x="4406" y="644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4561625" y="4076475"/>
              <a:ext cx="204250" cy="267950"/>
            </a:xfrm>
            <a:custGeom>
              <a:avLst/>
              <a:gdLst/>
              <a:ahLst/>
              <a:cxnLst/>
              <a:rect l="l" t="t" r="r" b="b"/>
              <a:pathLst>
                <a:path w="8170" h="10718" extrusionOk="0">
                  <a:moveTo>
                    <a:pt x="6021" y="1285"/>
                  </a:moveTo>
                  <a:cubicBezTo>
                    <a:pt x="6417" y="1285"/>
                    <a:pt x="6417" y="1908"/>
                    <a:pt x="6021" y="1908"/>
                  </a:cubicBezTo>
                  <a:cubicBezTo>
                    <a:pt x="6007" y="1908"/>
                    <a:pt x="5993" y="1908"/>
                    <a:pt x="5978" y="1906"/>
                  </a:cubicBezTo>
                  <a:lnTo>
                    <a:pt x="4073" y="1906"/>
                  </a:lnTo>
                  <a:cubicBezTo>
                    <a:pt x="3692" y="1858"/>
                    <a:pt x="3692" y="1311"/>
                    <a:pt x="4073" y="1287"/>
                  </a:cubicBezTo>
                  <a:lnTo>
                    <a:pt x="5978" y="1287"/>
                  </a:lnTo>
                  <a:cubicBezTo>
                    <a:pt x="5993" y="1285"/>
                    <a:pt x="6007" y="1285"/>
                    <a:pt x="6021" y="1285"/>
                  </a:cubicBezTo>
                  <a:close/>
                  <a:moveTo>
                    <a:pt x="1573" y="1876"/>
                  </a:moveTo>
                  <a:cubicBezTo>
                    <a:pt x="1739" y="1876"/>
                    <a:pt x="1906" y="1989"/>
                    <a:pt x="1882" y="2216"/>
                  </a:cubicBezTo>
                  <a:lnTo>
                    <a:pt x="1882" y="4621"/>
                  </a:lnTo>
                  <a:lnTo>
                    <a:pt x="2620" y="3906"/>
                  </a:lnTo>
                  <a:cubicBezTo>
                    <a:pt x="2668" y="3835"/>
                    <a:pt x="2745" y="3799"/>
                    <a:pt x="2826" y="3799"/>
                  </a:cubicBezTo>
                  <a:cubicBezTo>
                    <a:pt x="2906" y="3799"/>
                    <a:pt x="2990" y="3835"/>
                    <a:pt x="3049" y="3906"/>
                  </a:cubicBezTo>
                  <a:lnTo>
                    <a:pt x="3763" y="4621"/>
                  </a:lnTo>
                  <a:lnTo>
                    <a:pt x="5430" y="2954"/>
                  </a:lnTo>
                  <a:cubicBezTo>
                    <a:pt x="5490" y="2894"/>
                    <a:pt x="5573" y="2865"/>
                    <a:pt x="5657" y="2865"/>
                  </a:cubicBezTo>
                  <a:cubicBezTo>
                    <a:pt x="5740" y="2865"/>
                    <a:pt x="5823" y="2894"/>
                    <a:pt x="5883" y="2954"/>
                  </a:cubicBezTo>
                  <a:lnTo>
                    <a:pt x="6836" y="3906"/>
                  </a:lnTo>
                  <a:cubicBezTo>
                    <a:pt x="6883" y="3954"/>
                    <a:pt x="6907" y="4049"/>
                    <a:pt x="6907" y="4121"/>
                  </a:cubicBezTo>
                  <a:lnTo>
                    <a:pt x="6907" y="6002"/>
                  </a:lnTo>
                  <a:cubicBezTo>
                    <a:pt x="6907" y="6193"/>
                    <a:pt x="6764" y="6312"/>
                    <a:pt x="6597" y="6312"/>
                  </a:cubicBezTo>
                  <a:lnTo>
                    <a:pt x="1573" y="6312"/>
                  </a:lnTo>
                  <a:cubicBezTo>
                    <a:pt x="1406" y="6312"/>
                    <a:pt x="1263" y="6193"/>
                    <a:pt x="1263" y="6002"/>
                  </a:cubicBezTo>
                  <a:lnTo>
                    <a:pt x="1263" y="2216"/>
                  </a:lnTo>
                  <a:cubicBezTo>
                    <a:pt x="1239" y="1989"/>
                    <a:pt x="1406" y="1876"/>
                    <a:pt x="1573" y="1876"/>
                  </a:cubicBezTo>
                  <a:close/>
                  <a:moveTo>
                    <a:pt x="5978" y="6955"/>
                  </a:moveTo>
                  <a:cubicBezTo>
                    <a:pt x="6383" y="6955"/>
                    <a:pt x="6383" y="7574"/>
                    <a:pt x="5978" y="7574"/>
                  </a:cubicBezTo>
                  <a:lnTo>
                    <a:pt x="4073" y="7574"/>
                  </a:lnTo>
                  <a:cubicBezTo>
                    <a:pt x="3668" y="7574"/>
                    <a:pt x="3668" y="6955"/>
                    <a:pt x="4073" y="6955"/>
                  </a:cubicBezTo>
                  <a:close/>
                  <a:moveTo>
                    <a:pt x="6021" y="8215"/>
                  </a:moveTo>
                  <a:cubicBezTo>
                    <a:pt x="6417" y="8215"/>
                    <a:pt x="6417" y="8838"/>
                    <a:pt x="6021" y="8838"/>
                  </a:cubicBezTo>
                  <a:cubicBezTo>
                    <a:pt x="6007" y="8838"/>
                    <a:pt x="5993" y="8838"/>
                    <a:pt x="5978" y="8836"/>
                  </a:cubicBezTo>
                  <a:lnTo>
                    <a:pt x="4073" y="8836"/>
                  </a:lnTo>
                  <a:cubicBezTo>
                    <a:pt x="3692" y="8788"/>
                    <a:pt x="3692" y="8241"/>
                    <a:pt x="4073" y="8217"/>
                  </a:cubicBezTo>
                  <a:lnTo>
                    <a:pt x="5978" y="8217"/>
                  </a:lnTo>
                  <a:cubicBezTo>
                    <a:pt x="5993" y="8215"/>
                    <a:pt x="6007" y="8215"/>
                    <a:pt x="6021" y="8215"/>
                  </a:cubicBezTo>
                  <a:close/>
                  <a:moveTo>
                    <a:pt x="310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7574"/>
                  </a:lnTo>
                  <a:lnTo>
                    <a:pt x="2835" y="7574"/>
                  </a:lnTo>
                  <a:cubicBezTo>
                    <a:pt x="3001" y="7574"/>
                    <a:pt x="3144" y="7717"/>
                    <a:pt x="3144" y="7883"/>
                  </a:cubicBezTo>
                  <a:lnTo>
                    <a:pt x="3144" y="10717"/>
                  </a:lnTo>
                  <a:lnTo>
                    <a:pt x="7860" y="10717"/>
                  </a:lnTo>
                  <a:cubicBezTo>
                    <a:pt x="8026" y="10717"/>
                    <a:pt x="8169" y="10574"/>
                    <a:pt x="8169" y="10408"/>
                  </a:cubicBezTo>
                  <a:lnTo>
                    <a:pt x="8169" y="310"/>
                  </a:lnTo>
                  <a:cubicBezTo>
                    <a:pt x="8169" y="144"/>
                    <a:pt x="8026" y="1"/>
                    <a:pt x="78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1" name="Google Shape;14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b654ef0e62_3_31"/>
          <p:cNvSpPr txBox="1">
            <a:spLocks noGrp="1"/>
          </p:cNvSpPr>
          <p:nvPr>
            <p:ph type="subTitle" idx="1"/>
          </p:nvPr>
        </p:nvSpPr>
        <p:spPr>
          <a:xfrm>
            <a:off x="110900" y="1372300"/>
            <a:ext cx="4177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 b="1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Non - Functional Requirements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487" name="Google Shape;1487;g1b654ef0e62_3_31"/>
          <p:cNvSpPr txBox="1"/>
          <p:nvPr/>
        </p:nvSpPr>
        <p:spPr>
          <a:xfrm>
            <a:off x="991250" y="2061775"/>
            <a:ext cx="24168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g1b654ef0e62_3_31"/>
          <p:cNvSpPr txBox="1">
            <a:spLocks noGrp="1"/>
          </p:cNvSpPr>
          <p:nvPr>
            <p:ph type="subTitle" idx="1"/>
          </p:nvPr>
        </p:nvSpPr>
        <p:spPr>
          <a:xfrm>
            <a:off x="110600" y="4621725"/>
            <a:ext cx="2887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IT21318320 - Silva T.U.D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g1b654ef0e62_3_31"/>
          <p:cNvSpPr txBox="1">
            <a:spLocks noGrp="1"/>
          </p:cNvSpPr>
          <p:nvPr>
            <p:ph type="subTitle" idx="1"/>
          </p:nvPr>
        </p:nvSpPr>
        <p:spPr>
          <a:xfrm>
            <a:off x="5093925" y="1372300"/>
            <a:ext cx="3664485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 b="1" dirty="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Technical Requirements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ctr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490" name="Google Shape;1490;g1b654ef0e62_3_31"/>
          <p:cNvSpPr txBox="1"/>
          <p:nvPr/>
        </p:nvSpPr>
        <p:spPr>
          <a:xfrm>
            <a:off x="5088796" y="2102246"/>
            <a:ext cx="3197700" cy="111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Internet Connection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Device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1" name="Google Shape;1491;g1b654ef0e62_3_31"/>
          <p:cNvGrpSpPr/>
          <p:nvPr/>
        </p:nvGrpSpPr>
        <p:grpSpPr>
          <a:xfrm>
            <a:off x="615789" y="780569"/>
            <a:ext cx="375465" cy="371814"/>
            <a:chOff x="-37385100" y="3949908"/>
            <a:chExt cx="321350" cy="318225"/>
          </a:xfrm>
        </p:grpSpPr>
        <p:sp>
          <p:nvSpPr>
            <p:cNvPr id="1492" name="Google Shape;1492;g1b654ef0e62_3_31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g1b654ef0e62_3_31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4" name="Google Shape;1494;g1b654ef0e62_3_31"/>
          <p:cNvGrpSpPr/>
          <p:nvPr/>
        </p:nvGrpSpPr>
        <p:grpSpPr>
          <a:xfrm>
            <a:off x="8031423" y="3465685"/>
            <a:ext cx="549137" cy="449113"/>
            <a:chOff x="2792800" y="3228700"/>
            <a:chExt cx="267950" cy="251900"/>
          </a:xfrm>
        </p:grpSpPr>
        <p:sp>
          <p:nvSpPr>
            <p:cNvPr id="1495" name="Google Shape;1495;g1b654ef0e62_3_31"/>
            <p:cNvSpPr/>
            <p:nvPr/>
          </p:nvSpPr>
          <p:spPr>
            <a:xfrm>
              <a:off x="2852950" y="3276325"/>
              <a:ext cx="128625" cy="109675"/>
            </a:xfrm>
            <a:custGeom>
              <a:avLst/>
              <a:gdLst/>
              <a:ahLst/>
              <a:cxnLst/>
              <a:rect l="l" t="t" r="r" b="b"/>
              <a:pathLst>
                <a:path w="5145" h="4387" extrusionOk="0">
                  <a:moveTo>
                    <a:pt x="2953" y="2501"/>
                  </a:moveTo>
                  <a:cubicBezTo>
                    <a:pt x="2928" y="2501"/>
                    <a:pt x="2904" y="2501"/>
                    <a:pt x="2879" y="2502"/>
                  </a:cubicBezTo>
                  <a:lnTo>
                    <a:pt x="2879" y="2502"/>
                  </a:lnTo>
                  <a:cubicBezTo>
                    <a:pt x="2906" y="2504"/>
                    <a:pt x="2933" y="2506"/>
                    <a:pt x="2961" y="2506"/>
                  </a:cubicBezTo>
                  <a:cubicBezTo>
                    <a:pt x="2986" y="2506"/>
                    <a:pt x="3012" y="2505"/>
                    <a:pt x="3038" y="2503"/>
                  </a:cubicBezTo>
                  <a:lnTo>
                    <a:pt x="3038" y="2503"/>
                  </a:lnTo>
                  <a:cubicBezTo>
                    <a:pt x="3010" y="2501"/>
                    <a:pt x="2981" y="2501"/>
                    <a:pt x="2953" y="2501"/>
                  </a:cubicBezTo>
                  <a:close/>
                  <a:moveTo>
                    <a:pt x="2953" y="620"/>
                  </a:moveTo>
                  <a:cubicBezTo>
                    <a:pt x="3787" y="620"/>
                    <a:pt x="4215" y="1644"/>
                    <a:pt x="3620" y="2239"/>
                  </a:cubicBezTo>
                  <a:cubicBezTo>
                    <a:pt x="3450" y="2402"/>
                    <a:pt x="3244" y="2486"/>
                    <a:pt x="3038" y="2503"/>
                  </a:cubicBezTo>
                  <a:lnTo>
                    <a:pt x="3038" y="2503"/>
                  </a:lnTo>
                  <a:cubicBezTo>
                    <a:pt x="3379" y="2516"/>
                    <a:pt x="3717" y="2611"/>
                    <a:pt x="4025" y="2787"/>
                  </a:cubicBezTo>
                  <a:cubicBezTo>
                    <a:pt x="4168" y="2858"/>
                    <a:pt x="4215" y="3049"/>
                    <a:pt x="4144" y="3215"/>
                  </a:cubicBezTo>
                  <a:cubicBezTo>
                    <a:pt x="4078" y="3314"/>
                    <a:pt x="3967" y="3367"/>
                    <a:pt x="3857" y="3367"/>
                  </a:cubicBezTo>
                  <a:cubicBezTo>
                    <a:pt x="3808" y="3367"/>
                    <a:pt x="3760" y="3357"/>
                    <a:pt x="3715" y="3334"/>
                  </a:cubicBezTo>
                  <a:cubicBezTo>
                    <a:pt x="3477" y="3203"/>
                    <a:pt x="3215" y="3138"/>
                    <a:pt x="2953" y="3138"/>
                  </a:cubicBezTo>
                  <a:cubicBezTo>
                    <a:pt x="2691" y="3138"/>
                    <a:pt x="2429" y="3203"/>
                    <a:pt x="2191" y="3334"/>
                  </a:cubicBezTo>
                  <a:cubicBezTo>
                    <a:pt x="2146" y="3364"/>
                    <a:pt x="2097" y="3378"/>
                    <a:pt x="2047" y="3378"/>
                  </a:cubicBezTo>
                  <a:cubicBezTo>
                    <a:pt x="1938" y="3378"/>
                    <a:pt x="1828" y="3313"/>
                    <a:pt x="1762" y="3215"/>
                  </a:cubicBezTo>
                  <a:cubicBezTo>
                    <a:pt x="1691" y="3049"/>
                    <a:pt x="1739" y="2858"/>
                    <a:pt x="1882" y="2787"/>
                  </a:cubicBezTo>
                  <a:cubicBezTo>
                    <a:pt x="2193" y="2609"/>
                    <a:pt x="2535" y="2514"/>
                    <a:pt x="2879" y="2502"/>
                  </a:cubicBezTo>
                  <a:lnTo>
                    <a:pt x="2879" y="2502"/>
                  </a:lnTo>
                  <a:cubicBezTo>
                    <a:pt x="2420" y="2464"/>
                    <a:pt x="2001" y="2106"/>
                    <a:pt x="2001" y="1572"/>
                  </a:cubicBezTo>
                  <a:cubicBezTo>
                    <a:pt x="2001" y="1048"/>
                    <a:pt x="2429" y="620"/>
                    <a:pt x="2953" y="620"/>
                  </a:cubicBezTo>
                  <a:close/>
                  <a:moveTo>
                    <a:pt x="2953" y="0"/>
                  </a:moveTo>
                  <a:cubicBezTo>
                    <a:pt x="1000" y="0"/>
                    <a:pt x="0" y="2358"/>
                    <a:pt x="1405" y="3739"/>
                  </a:cubicBezTo>
                  <a:cubicBezTo>
                    <a:pt x="1852" y="4186"/>
                    <a:pt x="2401" y="4386"/>
                    <a:pt x="2940" y="4386"/>
                  </a:cubicBezTo>
                  <a:cubicBezTo>
                    <a:pt x="4066" y="4386"/>
                    <a:pt x="5144" y="3512"/>
                    <a:pt x="5144" y="2191"/>
                  </a:cubicBezTo>
                  <a:cubicBezTo>
                    <a:pt x="5144" y="977"/>
                    <a:pt x="4168" y="0"/>
                    <a:pt x="2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g1b654ef0e62_3_31"/>
            <p:cNvSpPr/>
            <p:nvPr/>
          </p:nvSpPr>
          <p:spPr>
            <a:xfrm>
              <a:off x="2792800" y="3228700"/>
              <a:ext cx="267950" cy="204225"/>
            </a:xfrm>
            <a:custGeom>
              <a:avLst/>
              <a:gdLst/>
              <a:ahLst/>
              <a:cxnLst/>
              <a:rect l="l" t="t" r="r" b="b"/>
              <a:pathLst>
                <a:path w="10718" h="8169" extrusionOk="0">
                  <a:moveTo>
                    <a:pt x="5344" y="1259"/>
                  </a:moveTo>
                  <a:cubicBezTo>
                    <a:pt x="6799" y="1259"/>
                    <a:pt x="8193" y="2389"/>
                    <a:pt x="8193" y="4096"/>
                  </a:cubicBezTo>
                  <a:cubicBezTo>
                    <a:pt x="8193" y="5644"/>
                    <a:pt x="6931" y="6906"/>
                    <a:pt x="5359" y="6930"/>
                  </a:cubicBezTo>
                  <a:cubicBezTo>
                    <a:pt x="2835" y="6930"/>
                    <a:pt x="1573" y="3882"/>
                    <a:pt x="3359" y="2096"/>
                  </a:cubicBezTo>
                  <a:cubicBezTo>
                    <a:pt x="3937" y="1518"/>
                    <a:pt x="4647" y="1259"/>
                    <a:pt x="5344" y="1259"/>
                  </a:cubicBezTo>
                  <a:close/>
                  <a:moveTo>
                    <a:pt x="930" y="0"/>
                  </a:moveTo>
                  <a:cubicBezTo>
                    <a:pt x="406" y="0"/>
                    <a:pt x="1" y="429"/>
                    <a:pt x="1" y="953"/>
                  </a:cubicBezTo>
                  <a:lnTo>
                    <a:pt x="1" y="7240"/>
                  </a:lnTo>
                  <a:cubicBezTo>
                    <a:pt x="1" y="7764"/>
                    <a:pt x="430" y="8169"/>
                    <a:pt x="930" y="8169"/>
                  </a:cubicBezTo>
                  <a:lnTo>
                    <a:pt x="9789" y="8169"/>
                  </a:lnTo>
                  <a:cubicBezTo>
                    <a:pt x="10289" y="8169"/>
                    <a:pt x="10717" y="7764"/>
                    <a:pt x="10717" y="7240"/>
                  </a:cubicBezTo>
                  <a:lnTo>
                    <a:pt x="10717" y="953"/>
                  </a:lnTo>
                  <a:cubicBezTo>
                    <a:pt x="10717" y="429"/>
                    <a:pt x="10289" y="0"/>
                    <a:pt x="97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g1b654ef0e62_3_31"/>
            <p:cNvSpPr/>
            <p:nvPr/>
          </p:nvSpPr>
          <p:spPr>
            <a:xfrm>
              <a:off x="2919025" y="3307275"/>
              <a:ext cx="15500" cy="16100"/>
            </a:xfrm>
            <a:custGeom>
              <a:avLst/>
              <a:gdLst/>
              <a:ahLst/>
              <a:cxnLst/>
              <a:rect l="l" t="t" r="r" b="b"/>
              <a:pathLst>
                <a:path w="620" h="644" extrusionOk="0">
                  <a:moveTo>
                    <a:pt x="310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01"/>
                    <a:pt x="144" y="644"/>
                    <a:pt x="310" y="644"/>
                  </a:cubicBezTo>
                  <a:cubicBezTo>
                    <a:pt x="477" y="644"/>
                    <a:pt x="620" y="501"/>
                    <a:pt x="620" y="334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g1b654ef0e62_3_31"/>
            <p:cNvSpPr/>
            <p:nvPr/>
          </p:nvSpPr>
          <p:spPr>
            <a:xfrm>
              <a:off x="2852700" y="3448975"/>
              <a:ext cx="148175" cy="31625"/>
            </a:xfrm>
            <a:custGeom>
              <a:avLst/>
              <a:gdLst/>
              <a:ahLst/>
              <a:cxnLst/>
              <a:rect l="l" t="t" r="r" b="b"/>
              <a:pathLst>
                <a:path w="5927" h="1265" extrusionOk="0">
                  <a:moveTo>
                    <a:pt x="1820" y="1"/>
                  </a:moveTo>
                  <a:cubicBezTo>
                    <a:pt x="1749" y="215"/>
                    <a:pt x="1630" y="429"/>
                    <a:pt x="1534" y="620"/>
                  </a:cubicBezTo>
                  <a:lnTo>
                    <a:pt x="439" y="620"/>
                  </a:lnTo>
                  <a:cubicBezTo>
                    <a:pt x="425" y="618"/>
                    <a:pt x="411" y="618"/>
                    <a:pt x="398" y="618"/>
                  </a:cubicBezTo>
                  <a:cubicBezTo>
                    <a:pt x="0" y="618"/>
                    <a:pt x="0" y="1265"/>
                    <a:pt x="398" y="1265"/>
                  </a:cubicBezTo>
                  <a:cubicBezTo>
                    <a:pt x="411" y="1265"/>
                    <a:pt x="425" y="1264"/>
                    <a:pt x="439" y="1263"/>
                  </a:cubicBezTo>
                  <a:lnTo>
                    <a:pt x="5488" y="1263"/>
                  </a:lnTo>
                  <a:cubicBezTo>
                    <a:pt x="5502" y="1264"/>
                    <a:pt x="5515" y="1265"/>
                    <a:pt x="5529" y="1265"/>
                  </a:cubicBezTo>
                  <a:cubicBezTo>
                    <a:pt x="5926" y="1265"/>
                    <a:pt x="5926" y="618"/>
                    <a:pt x="5529" y="618"/>
                  </a:cubicBezTo>
                  <a:cubicBezTo>
                    <a:pt x="5515" y="618"/>
                    <a:pt x="5502" y="618"/>
                    <a:pt x="5488" y="620"/>
                  </a:cubicBezTo>
                  <a:lnTo>
                    <a:pt x="4392" y="620"/>
                  </a:lnTo>
                  <a:cubicBezTo>
                    <a:pt x="4273" y="429"/>
                    <a:pt x="4178" y="215"/>
                    <a:pt x="41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9" name="Google Shape;1499;g1b654ef0e62_3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b654ef0e62_5_132"/>
          <p:cNvSpPr txBox="1">
            <a:spLocks noGrp="1"/>
          </p:cNvSpPr>
          <p:nvPr>
            <p:ph type="title"/>
          </p:nvPr>
        </p:nvSpPr>
        <p:spPr>
          <a:xfrm>
            <a:off x="104700" y="612575"/>
            <a:ext cx="8955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b="1">
                <a:latin typeface="Calibri"/>
                <a:ea typeface="Calibri"/>
                <a:cs typeface="Calibri"/>
                <a:sym typeface="Calibri"/>
              </a:rPr>
              <a:t>Report Analysis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g1b654ef0e62_5_132"/>
          <p:cNvSpPr txBox="1">
            <a:spLocks noGrp="1"/>
          </p:cNvSpPr>
          <p:nvPr>
            <p:ph type="subTitle" idx="1"/>
          </p:nvPr>
        </p:nvSpPr>
        <p:spPr>
          <a:xfrm>
            <a:off x="110600" y="4621725"/>
            <a:ext cx="2887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IT21318320 - Silva T.U.D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g1b654ef0e62_5_132"/>
          <p:cNvSpPr/>
          <p:nvPr/>
        </p:nvSpPr>
        <p:spPr>
          <a:xfrm>
            <a:off x="3424200" y="1614525"/>
            <a:ext cx="2295600" cy="2295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g1b654ef0e62_5_132"/>
          <p:cNvSpPr/>
          <p:nvPr/>
        </p:nvSpPr>
        <p:spPr>
          <a:xfrm>
            <a:off x="3625350" y="1816136"/>
            <a:ext cx="1893300" cy="189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g1b654ef0e62_5_132"/>
          <p:cNvSpPr/>
          <p:nvPr/>
        </p:nvSpPr>
        <p:spPr>
          <a:xfrm>
            <a:off x="5172138" y="170976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g1b654ef0e62_5_132"/>
          <p:cNvSpPr/>
          <p:nvPr/>
        </p:nvSpPr>
        <p:spPr>
          <a:xfrm>
            <a:off x="3333738" y="1709763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g1b654ef0e62_5_132"/>
          <p:cNvSpPr/>
          <p:nvPr/>
        </p:nvSpPr>
        <p:spPr>
          <a:xfrm>
            <a:off x="4206713" y="355093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1" name="Google Shape;1511;g1b654ef0e62_5_132"/>
          <p:cNvGrpSpPr/>
          <p:nvPr/>
        </p:nvGrpSpPr>
        <p:grpSpPr>
          <a:xfrm>
            <a:off x="4361121" y="3694040"/>
            <a:ext cx="329365" cy="351910"/>
            <a:chOff x="-24344425" y="3519475"/>
            <a:chExt cx="276475" cy="295400"/>
          </a:xfrm>
        </p:grpSpPr>
        <p:sp>
          <p:nvSpPr>
            <p:cNvPr id="1512" name="Google Shape;1512;g1b654ef0e62_5_132"/>
            <p:cNvSpPr/>
            <p:nvPr/>
          </p:nvSpPr>
          <p:spPr>
            <a:xfrm>
              <a:off x="-24240450" y="3554150"/>
              <a:ext cx="69325" cy="34450"/>
            </a:xfrm>
            <a:custGeom>
              <a:avLst/>
              <a:gdLst/>
              <a:ahLst/>
              <a:cxnLst/>
              <a:rect l="l" t="t" r="r" b="b"/>
              <a:pathLst>
                <a:path w="2773" h="1378" extrusionOk="0">
                  <a:moveTo>
                    <a:pt x="1387" y="0"/>
                  </a:moveTo>
                  <a:cubicBezTo>
                    <a:pt x="788" y="0"/>
                    <a:pt x="284" y="347"/>
                    <a:pt x="95" y="914"/>
                  </a:cubicBezTo>
                  <a:cubicBezTo>
                    <a:pt x="0" y="1071"/>
                    <a:pt x="95" y="1260"/>
                    <a:pt x="284" y="1355"/>
                  </a:cubicBezTo>
                  <a:cubicBezTo>
                    <a:pt x="318" y="1366"/>
                    <a:pt x="352" y="1371"/>
                    <a:pt x="385" y="1371"/>
                  </a:cubicBezTo>
                  <a:cubicBezTo>
                    <a:pt x="537" y="1371"/>
                    <a:pt x="673" y="1263"/>
                    <a:pt x="725" y="1134"/>
                  </a:cubicBezTo>
                  <a:cubicBezTo>
                    <a:pt x="788" y="882"/>
                    <a:pt x="1072" y="662"/>
                    <a:pt x="1387" y="662"/>
                  </a:cubicBezTo>
                  <a:cubicBezTo>
                    <a:pt x="1702" y="662"/>
                    <a:pt x="1922" y="882"/>
                    <a:pt x="2048" y="1134"/>
                  </a:cubicBezTo>
                  <a:cubicBezTo>
                    <a:pt x="2120" y="1301"/>
                    <a:pt x="2246" y="1378"/>
                    <a:pt x="2371" y="1378"/>
                  </a:cubicBezTo>
                  <a:cubicBezTo>
                    <a:pt x="2411" y="1378"/>
                    <a:pt x="2451" y="1370"/>
                    <a:pt x="2489" y="1355"/>
                  </a:cubicBezTo>
                  <a:cubicBezTo>
                    <a:pt x="2678" y="1260"/>
                    <a:pt x="2773" y="1071"/>
                    <a:pt x="2678" y="914"/>
                  </a:cubicBezTo>
                  <a:cubicBezTo>
                    <a:pt x="2489" y="347"/>
                    <a:pt x="1985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g1b654ef0e62_5_132"/>
            <p:cNvSpPr/>
            <p:nvPr/>
          </p:nvSpPr>
          <p:spPr>
            <a:xfrm>
              <a:off x="-24344425" y="3519475"/>
              <a:ext cx="276475" cy="295400"/>
            </a:xfrm>
            <a:custGeom>
              <a:avLst/>
              <a:gdLst/>
              <a:ahLst/>
              <a:cxnLst/>
              <a:rect l="l" t="t" r="r" b="b"/>
              <a:pathLst>
                <a:path w="11059" h="11816" extrusionOk="0">
                  <a:moveTo>
                    <a:pt x="5546" y="694"/>
                  </a:moveTo>
                  <a:cubicBezTo>
                    <a:pt x="6743" y="694"/>
                    <a:pt x="7625" y="1608"/>
                    <a:pt x="7625" y="2773"/>
                  </a:cubicBezTo>
                  <a:lnTo>
                    <a:pt x="7625" y="3120"/>
                  </a:lnTo>
                  <a:cubicBezTo>
                    <a:pt x="7625" y="3309"/>
                    <a:pt x="7467" y="3466"/>
                    <a:pt x="7278" y="3466"/>
                  </a:cubicBezTo>
                  <a:lnTo>
                    <a:pt x="5892" y="3466"/>
                  </a:lnTo>
                  <a:lnTo>
                    <a:pt x="5892" y="3120"/>
                  </a:lnTo>
                  <a:cubicBezTo>
                    <a:pt x="5892" y="2931"/>
                    <a:pt x="5735" y="2773"/>
                    <a:pt x="5546" y="2773"/>
                  </a:cubicBezTo>
                  <a:cubicBezTo>
                    <a:pt x="5357" y="2773"/>
                    <a:pt x="5199" y="2931"/>
                    <a:pt x="5199" y="3120"/>
                  </a:cubicBezTo>
                  <a:lnTo>
                    <a:pt x="5199" y="3466"/>
                  </a:lnTo>
                  <a:lnTo>
                    <a:pt x="3813" y="3466"/>
                  </a:lnTo>
                  <a:cubicBezTo>
                    <a:pt x="3624" y="3466"/>
                    <a:pt x="3466" y="3309"/>
                    <a:pt x="3466" y="3120"/>
                  </a:cubicBezTo>
                  <a:lnTo>
                    <a:pt x="3466" y="2773"/>
                  </a:lnTo>
                  <a:cubicBezTo>
                    <a:pt x="3466" y="1639"/>
                    <a:pt x="4411" y="694"/>
                    <a:pt x="5546" y="694"/>
                  </a:cubicBezTo>
                  <a:close/>
                  <a:moveTo>
                    <a:pt x="7940" y="4821"/>
                  </a:moveTo>
                  <a:cubicBezTo>
                    <a:pt x="8160" y="4821"/>
                    <a:pt x="8318" y="4979"/>
                    <a:pt x="8318" y="5168"/>
                  </a:cubicBezTo>
                  <a:cubicBezTo>
                    <a:pt x="8318" y="5357"/>
                    <a:pt x="8160" y="5514"/>
                    <a:pt x="7940" y="5514"/>
                  </a:cubicBezTo>
                  <a:lnTo>
                    <a:pt x="3088" y="5514"/>
                  </a:lnTo>
                  <a:cubicBezTo>
                    <a:pt x="2899" y="5514"/>
                    <a:pt x="2742" y="5357"/>
                    <a:pt x="2742" y="5168"/>
                  </a:cubicBezTo>
                  <a:cubicBezTo>
                    <a:pt x="2742" y="4979"/>
                    <a:pt x="2899" y="4821"/>
                    <a:pt x="3088" y="4821"/>
                  </a:cubicBezTo>
                  <a:close/>
                  <a:moveTo>
                    <a:pt x="4128" y="6932"/>
                  </a:moveTo>
                  <a:cubicBezTo>
                    <a:pt x="4317" y="6932"/>
                    <a:pt x="4474" y="7089"/>
                    <a:pt x="4474" y="7310"/>
                  </a:cubicBezTo>
                  <a:cubicBezTo>
                    <a:pt x="4474" y="7499"/>
                    <a:pt x="4317" y="7656"/>
                    <a:pt x="4128" y="7656"/>
                  </a:cubicBezTo>
                  <a:lnTo>
                    <a:pt x="3088" y="7656"/>
                  </a:lnTo>
                  <a:cubicBezTo>
                    <a:pt x="2899" y="7656"/>
                    <a:pt x="2742" y="7499"/>
                    <a:pt x="2742" y="7310"/>
                  </a:cubicBezTo>
                  <a:cubicBezTo>
                    <a:pt x="2742" y="7089"/>
                    <a:pt x="2899" y="6932"/>
                    <a:pt x="3088" y="6932"/>
                  </a:cubicBezTo>
                  <a:close/>
                  <a:moveTo>
                    <a:pt x="7940" y="6932"/>
                  </a:moveTo>
                  <a:cubicBezTo>
                    <a:pt x="8160" y="6932"/>
                    <a:pt x="8318" y="7089"/>
                    <a:pt x="8318" y="7310"/>
                  </a:cubicBezTo>
                  <a:cubicBezTo>
                    <a:pt x="8286" y="7499"/>
                    <a:pt x="8160" y="7656"/>
                    <a:pt x="7940" y="7656"/>
                  </a:cubicBezTo>
                  <a:lnTo>
                    <a:pt x="6932" y="7656"/>
                  </a:lnTo>
                  <a:cubicBezTo>
                    <a:pt x="6743" y="7656"/>
                    <a:pt x="6585" y="7499"/>
                    <a:pt x="6585" y="7310"/>
                  </a:cubicBezTo>
                  <a:cubicBezTo>
                    <a:pt x="6585" y="7089"/>
                    <a:pt x="6743" y="6932"/>
                    <a:pt x="6932" y="6932"/>
                  </a:cubicBezTo>
                  <a:close/>
                  <a:moveTo>
                    <a:pt x="3781" y="8318"/>
                  </a:moveTo>
                  <a:cubicBezTo>
                    <a:pt x="4002" y="8350"/>
                    <a:pt x="4128" y="8507"/>
                    <a:pt x="4128" y="8665"/>
                  </a:cubicBezTo>
                  <a:cubicBezTo>
                    <a:pt x="4128" y="8885"/>
                    <a:pt x="3970" y="9043"/>
                    <a:pt x="3781" y="9043"/>
                  </a:cubicBezTo>
                  <a:lnTo>
                    <a:pt x="3057" y="9043"/>
                  </a:lnTo>
                  <a:cubicBezTo>
                    <a:pt x="2868" y="9043"/>
                    <a:pt x="2710" y="8885"/>
                    <a:pt x="2710" y="8665"/>
                  </a:cubicBezTo>
                  <a:cubicBezTo>
                    <a:pt x="2710" y="8476"/>
                    <a:pt x="2868" y="8318"/>
                    <a:pt x="3057" y="8318"/>
                  </a:cubicBezTo>
                  <a:close/>
                  <a:moveTo>
                    <a:pt x="7940" y="8318"/>
                  </a:moveTo>
                  <a:cubicBezTo>
                    <a:pt x="8160" y="8350"/>
                    <a:pt x="8286" y="8507"/>
                    <a:pt x="8286" y="8665"/>
                  </a:cubicBezTo>
                  <a:cubicBezTo>
                    <a:pt x="8286" y="8885"/>
                    <a:pt x="8129" y="9043"/>
                    <a:pt x="7940" y="9043"/>
                  </a:cubicBezTo>
                  <a:lnTo>
                    <a:pt x="7247" y="9043"/>
                  </a:lnTo>
                  <a:cubicBezTo>
                    <a:pt x="7026" y="9043"/>
                    <a:pt x="6869" y="8885"/>
                    <a:pt x="6869" y="8665"/>
                  </a:cubicBezTo>
                  <a:cubicBezTo>
                    <a:pt x="6869" y="8476"/>
                    <a:pt x="7026" y="8318"/>
                    <a:pt x="7247" y="8318"/>
                  </a:cubicBezTo>
                  <a:close/>
                  <a:moveTo>
                    <a:pt x="2868" y="2049"/>
                  </a:moveTo>
                  <a:lnTo>
                    <a:pt x="2868" y="2049"/>
                  </a:lnTo>
                  <a:cubicBezTo>
                    <a:pt x="2805" y="2332"/>
                    <a:pt x="2805" y="2521"/>
                    <a:pt x="2805" y="2805"/>
                  </a:cubicBezTo>
                  <a:cubicBezTo>
                    <a:pt x="2395" y="2962"/>
                    <a:pt x="2080" y="3309"/>
                    <a:pt x="2080" y="3781"/>
                  </a:cubicBezTo>
                  <a:lnTo>
                    <a:pt x="2080" y="8665"/>
                  </a:lnTo>
                  <a:cubicBezTo>
                    <a:pt x="2080" y="9263"/>
                    <a:pt x="2553" y="9704"/>
                    <a:pt x="3088" y="9704"/>
                  </a:cubicBezTo>
                  <a:lnTo>
                    <a:pt x="5199" y="9704"/>
                  </a:lnTo>
                  <a:lnTo>
                    <a:pt x="5199" y="7247"/>
                  </a:lnTo>
                  <a:cubicBezTo>
                    <a:pt x="5199" y="7058"/>
                    <a:pt x="5357" y="6900"/>
                    <a:pt x="5546" y="6900"/>
                  </a:cubicBezTo>
                  <a:cubicBezTo>
                    <a:pt x="5735" y="6900"/>
                    <a:pt x="5892" y="7058"/>
                    <a:pt x="5892" y="7247"/>
                  </a:cubicBezTo>
                  <a:lnTo>
                    <a:pt x="5892" y="9704"/>
                  </a:lnTo>
                  <a:lnTo>
                    <a:pt x="8003" y="9704"/>
                  </a:lnTo>
                  <a:cubicBezTo>
                    <a:pt x="8570" y="9704"/>
                    <a:pt x="9011" y="9232"/>
                    <a:pt x="9011" y="8665"/>
                  </a:cubicBezTo>
                  <a:lnTo>
                    <a:pt x="9011" y="3844"/>
                  </a:lnTo>
                  <a:cubicBezTo>
                    <a:pt x="9011" y="3372"/>
                    <a:pt x="8728" y="2994"/>
                    <a:pt x="8318" y="2836"/>
                  </a:cubicBezTo>
                  <a:cubicBezTo>
                    <a:pt x="8318" y="2584"/>
                    <a:pt x="8318" y="2364"/>
                    <a:pt x="8223" y="2112"/>
                  </a:cubicBezTo>
                  <a:lnTo>
                    <a:pt x="8223" y="2112"/>
                  </a:lnTo>
                  <a:cubicBezTo>
                    <a:pt x="9043" y="2269"/>
                    <a:pt x="9736" y="2962"/>
                    <a:pt x="9736" y="3844"/>
                  </a:cubicBezTo>
                  <a:lnTo>
                    <a:pt x="9736" y="8696"/>
                  </a:lnTo>
                  <a:cubicBezTo>
                    <a:pt x="9736" y="9641"/>
                    <a:pt x="8948" y="10429"/>
                    <a:pt x="8003" y="10429"/>
                  </a:cubicBezTo>
                  <a:lnTo>
                    <a:pt x="3151" y="10429"/>
                  </a:lnTo>
                  <a:cubicBezTo>
                    <a:pt x="2206" y="10429"/>
                    <a:pt x="1418" y="9641"/>
                    <a:pt x="1418" y="8696"/>
                  </a:cubicBezTo>
                  <a:lnTo>
                    <a:pt x="1418" y="3781"/>
                  </a:lnTo>
                  <a:lnTo>
                    <a:pt x="1355" y="3781"/>
                  </a:lnTo>
                  <a:cubicBezTo>
                    <a:pt x="1355" y="2931"/>
                    <a:pt x="1985" y="2206"/>
                    <a:pt x="2868" y="2049"/>
                  </a:cubicBezTo>
                  <a:close/>
                  <a:moveTo>
                    <a:pt x="3088" y="1"/>
                  </a:moveTo>
                  <a:cubicBezTo>
                    <a:pt x="1355" y="1"/>
                    <a:pt x="1" y="1419"/>
                    <a:pt x="1" y="3120"/>
                  </a:cubicBezTo>
                  <a:lnTo>
                    <a:pt x="1" y="8728"/>
                  </a:lnTo>
                  <a:cubicBezTo>
                    <a:pt x="1" y="10397"/>
                    <a:pt x="1355" y="11815"/>
                    <a:pt x="3088" y="11815"/>
                  </a:cubicBezTo>
                  <a:lnTo>
                    <a:pt x="7940" y="11815"/>
                  </a:lnTo>
                  <a:cubicBezTo>
                    <a:pt x="9673" y="11815"/>
                    <a:pt x="11059" y="10397"/>
                    <a:pt x="11059" y="8728"/>
                  </a:cubicBezTo>
                  <a:lnTo>
                    <a:pt x="11059" y="3120"/>
                  </a:lnTo>
                  <a:cubicBezTo>
                    <a:pt x="11059" y="1387"/>
                    <a:pt x="9641" y="1"/>
                    <a:pt x="7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4" name="Google Shape;1514;g1b654ef0e62_5_132"/>
          <p:cNvGrpSpPr/>
          <p:nvPr/>
        </p:nvGrpSpPr>
        <p:grpSpPr>
          <a:xfrm>
            <a:off x="3477794" y="1804269"/>
            <a:ext cx="349996" cy="449097"/>
            <a:chOff x="-23930925" y="3149300"/>
            <a:chExt cx="192200" cy="294625"/>
          </a:xfrm>
        </p:grpSpPr>
        <p:sp>
          <p:nvSpPr>
            <p:cNvPr id="1515" name="Google Shape;1515;g1b654ef0e62_5_132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g1b654ef0e62_5_132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1b654ef0e62_5_132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1b654ef0e62_5_132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9" name="Google Shape;1519;g1b654ef0e62_5_132"/>
          <p:cNvGrpSpPr/>
          <p:nvPr/>
        </p:nvGrpSpPr>
        <p:grpSpPr>
          <a:xfrm>
            <a:off x="4282929" y="2472518"/>
            <a:ext cx="578078" cy="579625"/>
            <a:chOff x="-23615075" y="3148525"/>
            <a:chExt cx="295375" cy="296150"/>
          </a:xfrm>
        </p:grpSpPr>
        <p:sp>
          <p:nvSpPr>
            <p:cNvPr id="1520" name="Google Shape;1520;g1b654ef0e62_5_132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g1b654ef0e62_5_132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g1b654ef0e62_5_132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g1b654ef0e62_5_132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4" name="Google Shape;1524;g1b654ef0e62_5_132"/>
          <p:cNvSpPr txBox="1"/>
          <p:nvPr/>
        </p:nvSpPr>
        <p:spPr>
          <a:xfrm>
            <a:off x="177800" y="1766925"/>
            <a:ext cx="3095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01.Upload medical report</a:t>
            </a:r>
            <a:endParaRPr sz="2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5" name="Google Shape;1525;g1b654ef0e62_5_132"/>
          <p:cNvGrpSpPr/>
          <p:nvPr/>
        </p:nvGrpSpPr>
        <p:grpSpPr>
          <a:xfrm>
            <a:off x="5316202" y="1832480"/>
            <a:ext cx="350004" cy="348128"/>
            <a:chOff x="-24353075" y="3891250"/>
            <a:chExt cx="293800" cy="292225"/>
          </a:xfrm>
        </p:grpSpPr>
        <p:sp>
          <p:nvSpPr>
            <p:cNvPr id="1526" name="Google Shape;1526;g1b654ef0e62_5_132"/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g1b654ef0e62_5_132"/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8" name="Google Shape;1528;g1b654ef0e62_5_132"/>
          <p:cNvSpPr txBox="1"/>
          <p:nvPr/>
        </p:nvSpPr>
        <p:spPr>
          <a:xfrm>
            <a:off x="5870800" y="1716738"/>
            <a:ext cx="3156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02.Analyze medical report</a:t>
            </a:r>
            <a:endParaRPr sz="2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g1b654ef0e62_5_132"/>
          <p:cNvSpPr txBox="1"/>
          <p:nvPr/>
        </p:nvSpPr>
        <p:spPr>
          <a:xfrm>
            <a:off x="3034650" y="4095525"/>
            <a:ext cx="3095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03.Receive Prescriptions</a:t>
            </a:r>
            <a:endParaRPr sz="22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g1b654ef0e62_5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b654ef0e62_5_205"/>
          <p:cNvSpPr txBox="1">
            <a:spLocks noGrp="1"/>
          </p:cNvSpPr>
          <p:nvPr>
            <p:ph type="subTitle" idx="1"/>
          </p:nvPr>
        </p:nvSpPr>
        <p:spPr>
          <a:xfrm>
            <a:off x="110900" y="1372300"/>
            <a:ext cx="4177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 b="1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Non - Functional Requirements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536" name="Google Shape;1536;g1b654ef0e62_5_205"/>
          <p:cNvSpPr txBox="1"/>
          <p:nvPr/>
        </p:nvSpPr>
        <p:spPr>
          <a:xfrm>
            <a:off x="991250" y="2061775"/>
            <a:ext cx="24168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g1b654ef0e62_5_205"/>
          <p:cNvSpPr txBox="1">
            <a:spLocks noGrp="1"/>
          </p:cNvSpPr>
          <p:nvPr>
            <p:ph type="subTitle" idx="1"/>
          </p:nvPr>
        </p:nvSpPr>
        <p:spPr>
          <a:xfrm>
            <a:off x="110600" y="4621725"/>
            <a:ext cx="2887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IT21318320 - Silva T.U.D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g1b654ef0e62_5_205"/>
          <p:cNvSpPr txBox="1">
            <a:spLocks noGrp="1"/>
          </p:cNvSpPr>
          <p:nvPr>
            <p:ph type="subTitle" idx="1"/>
          </p:nvPr>
        </p:nvSpPr>
        <p:spPr>
          <a:xfrm>
            <a:off x="5093925" y="1372300"/>
            <a:ext cx="3197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 b="1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Technical Requirements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539" name="Google Shape;1539;g1b654ef0e62_5_205"/>
          <p:cNvSpPr txBox="1"/>
          <p:nvPr/>
        </p:nvSpPr>
        <p:spPr>
          <a:xfrm>
            <a:off x="5093925" y="2061775"/>
            <a:ext cx="31977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Internet Connection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Device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0" name="Google Shape;1540;g1b654ef0e62_5_205"/>
          <p:cNvGrpSpPr/>
          <p:nvPr/>
        </p:nvGrpSpPr>
        <p:grpSpPr>
          <a:xfrm>
            <a:off x="397339" y="800719"/>
            <a:ext cx="375465" cy="371814"/>
            <a:chOff x="-37385100" y="3949908"/>
            <a:chExt cx="321350" cy="318225"/>
          </a:xfrm>
        </p:grpSpPr>
        <p:sp>
          <p:nvSpPr>
            <p:cNvPr id="1541" name="Google Shape;1541;g1b654ef0e62_5_205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1b654ef0e62_5_205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3" name="Google Shape;1543;g1b654ef0e62_5_205"/>
          <p:cNvGrpSpPr/>
          <p:nvPr/>
        </p:nvGrpSpPr>
        <p:grpSpPr>
          <a:xfrm>
            <a:off x="8031423" y="3465685"/>
            <a:ext cx="549137" cy="449113"/>
            <a:chOff x="2792800" y="3228700"/>
            <a:chExt cx="267950" cy="251900"/>
          </a:xfrm>
        </p:grpSpPr>
        <p:sp>
          <p:nvSpPr>
            <p:cNvPr id="1544" name="Google Shape;1544;g1b654ef0e62_5_205"/>
            <p:cNvSpPr/>
            <p:nvPr/>
          </p:nvSpPr>
          <p:spPr>
            <a:xfrm>
              <a:off x="2852950" y="3276325"/>
              <a:ext cx="128625" cy="109675"/>
            </a:xfrm>
            <a:custGeom>
              <a:avLst/>
              <a:gdLst/>
              <a:ahLst/>
              <a:cxnLst/>
              <a:rect l="l" t="t" r="r" b="b"/>
              <a:pathLst>
                <a:path w="5145" h="4387" extrusionOk="0">
                  <a:moveTo>
                    <a:pt x="2953" y="2501"/>
                  </a:moveTo>
                  <a:cubicBezTo>
                    <a:pt x="2928" y="2501"/>
                    <a:pt x="2904" y="2501"/>
                    <a:pt x="2879" y="2502"/>
                  </a:cubicBezTo>
                  <a:lnTo>
                    <a:pt x="2879" y="2502"/>
                  </a:lnTo>
                  <a:cubicBezTo>
                    <a:pt x="2906" y="2504"/>
                    <a:pt x="2933" y="2506"/>
                    <a:pt x="2961" y="2506"/>
                  </a:cubicBezTo>
                  <a:cubicBezTo>
                    <a:pt x="2986" y="2506"/>
                    <a:pt x="3012" y="2505"/>
                    <a:pt x="3038" y="2503"/>
                  </a:cubicBezTo>
                  <a:lnTo>
                    <a:pt x="3038" y="2503"/>
                  </a:lnTo>
                  <a:cubicBezTo>
                    <a:pt x="3010" y="2501"/>
                    <a:pt x="2981" y="2501"/>
                    <a:pt x="2953" y="2501"/>
                  </a:cubicBezTo>
                  <a:close/>
                  <a:moveTo>
                    <a:pt x="2953" y="620"/>
                  </a:moveTo>
                  <a:cubicBezTo>
                    <a:pt x="3787" y="620"/>
                    <a:pt x="4215" y="1644"/>
                    <a:pt x="3620" y="2239"/>
                  </a:cubicBezTo>
                  <a:cubicBezTo>
                    <a:pt x="3450" y="2402"/>
                    <a:pt x="3244" y="2486"/>
                    <a:pt x="3038" y="2503"/>
                  </a:cubicBezTo>
                  <a:lnTo>
                    <a:pt x="3038" y="2503"/>
                  </a:lnTo>
                  <a:cubicBezTo>
                    <a:pt x="3379" y="2516"/>
                    <a:pt x="3717" y="2611"/>
                    <a:pt x="4025" y="2787"/>
                  </a:cubicBezTo>
                  <a:cubicBezTo>
                    <a:pt x="4168" y="2858"/>
                    <a:pt x="4215" y="3049"/>
                    <a:pt x="4144" y="3215"/>
                  </a:cubicBezTo>
                  <a:cubicBezTo>
                    <a:pt x="4078" y="3314"/>
                    <a:pt x="3967" y="3367"/>
                    <a:pt x="3857" y="3367"/>
                  </a:cubicBezTo>
                  <a:cubicBezTo>
                    <a:pt x="3808" y="3367"/>
                    <a:pt x="3760" y="3357"/>
                    <a:pt x="3715" y="3334"/>
                  </a:cubicBezTo>
                  <a:cubicBezTo>
                    <a:pt x="3477" y="3203"/>
                    <a:pt x="3215" y="3138"/>
                    <a:pt x="2953" y="3138"/>
                  </a:cubicBezTo>
                  <a:cubicBezTo>
                    <a:pt x="2691" y="3138"/>
                    <a:pt x="2429" y="3203"/>
                    <a:pt x="2191" y="3334"/>
                  </a:cubicBezTo>
                  <a:cubicBezTo>
                    <a:pt x="2146" y="3364"/>
                    <a:pt x="2097" y="3378"/>
                    <a:pt x="2047" y="3378"/>
                  </a:cubicBezTo>
                  <a:cubicBezTo>
                    <a:pt x="1938" y="3378"/>
                    <a:pt x="1828" y="3313"/>
                    <a:pt x="1762" y="3215"/>
                  </a:cubicBezTo>
                  <a:cubicBezTo>
                    <a:pt x="1691" y="3049"/>
                    <a:pt x="1739" y="2858"/>
                    <a:pt x="1882" y="2787"/>
                  </a:cubicBezTo>
                  <a:cubicBezTo>
                    <a:pt x="2193" y="2609"/>
                    <a:pt x="2535" y="2514"/>
                    <a:pt x="2879" y="2502"/>
                  </a:cubicBezTo>
                  <a:lnTo>
                    <a:pt x="2879" y="2502"/>
                  </a:lnTo>
                  <a:cubicBezTo>
                    <a:pt x="2420" y="2464"/>
                    <a:pt x="2001" y="2106"/>
                    <a:pt x="2001" y="1572"/>
                  </a:cubicBezTo>
                  <a:cubicBezTo>
                    <a:pt x="2001" y="1048"/>
                    <a:pt x="2429" y="620"/>
                    <a:pt x="2953" y="620"/>
                  </a:cubicBezTo>
                  <a:close/>
                  <a:moveTo>
                    <a:pt x="2953" y="0"/>
                  </a:moveTo>
                  <a:cubicBezTo>
                    <a:pt x="1000" y="0"/>
                    <a:pt x="0" y="2358"/>
                    <a:pt x="1405" y="3739"/>
                  </a:cubicBezTo>
                  <a:cubicBezTo>
                    <a:pt x="1852" y="4186"/>
                    <a:pt x="2401" y="4386"/>
                    <a:pt x="2940" y="4386"/>
                  </a:cubicBezTo>
                  <a:cubicBezTo>
                    <a:pt x="4066" y="4386"/>
                    <a:pt x="5144" y="3512"/>
                    <a:pt x="5144" y="2191"/>
                  </a:cubicBezTo>
                  <a:cubicBezTo>
                    <a:pt x="5144" y="977"/>
                    <a:pt x="4168" y="0"/>
                    <a:pt x="2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g1b654ef0e62_5_205"/>
            <p:cNvSpPr/>
            <p:nvPr/>
          </p:nvSpPr>
          <p:spPr>
            <a:xfrm>
              <a:off x="2792800" y="3228700"/>
              <a:ext cx="267950" cy="204225"/>
            </a:xfrm>
            <a:custGeom>
              <a:avLst/>
              <a:gdLst/>
              <a:ahLst/>
              <a:cxnLst/>
              <a:rect l="l" t="t" r="r" b="b"/>
              <a:pathLst>
                <a:path w="10718" h="8169" extrusionOk="0">
                  <a:moveTo>
                    <a:pt x="5344" y="1259"/>
                  </a:moveTo>
                  <a:cubicBezTo>
                    <a:pt x="6799" y="1259"/>
                    <a:pt x="8193" y="2389"/>
                    <a:pt x="8193" y="4096"/>
                  </a:cubicBezTo>
                  <a:cubicBezTo>
                    <a:pt x="8193" y="5644"/>
                    <a:pt x="6931" y="6906"/>
                    <a:pt x="5359" y="6930"/>
                  </a:cubicBezTo>
                  <a:cubicBezTo>
                    <a:pt x="2835" y="6930"/>
                    <a:pt x="1573" y="3882"/>
                    <a:pt x="3359" y="2096"/>
                  </a:cubicBezTo>
                  <a:cubicBezTo>
                    <a:pt x="3937" y="1518"/>
                    <a:pt x="4647" y="1259"/>
                    <a:pt x="5344" y="1259"/>
                  </a:cubicBezTo>
                  <a:close/>
                  <a:moveTo>
                    <a:pt x="930" y="0"/>
                  </a:moveTo>
                  <a:cubicBezTo>
                    <a:pt x="406" y="0"/>
                    <a:pt x="1" y="429"/>
                    <a:pt x="1" y="953"/>
                  </a:cubicBezTo>
                  <a:lnTo>
                    <a:pt x="1" y="7240"/>
                  </a:lnTo>
                  <a:cubicBezTo>
                    <a:pt x="1" y="7764"/>
                    <a:pt x="430" y="8169"/>
                    <a:pt x="930" y="8169"/>
                  </a:cubicBezTo>
                  <a:lnTo>
                    <a:pt x="9789" y="8169"/>
                  </a:lnTo>
                  <a:cubicBezTo>
                    <a:pt x="10289" y="8169"/>
                    <a:pt x="10717" y="7764"/>
                    <a:pt x="10717" y="7240"/>
                  </a:cubicBezTo>
                  <a:lnTo>
                    <a:pt x="10717" y="953"/>
                  </a:lnTo>
                  <a:cubicBezTo>
                    <a:pt x="10717" y="429"/>
                    <a:pt x="10289" y="0"/>
                    <a:pt x="97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g1b654ef0e62_5_205"/>
            <p:cNvSpPr/>
            <p:nvPr/>
          </p:nvSpPr>
          <p:spPr>
            <a:xfrm>
              <a:off x="2919025" y="3307275"/>
              <a:ext cx="15500" cy="16100"/>
            </a:xfrm>
            <a:custGeom>
              <a:avLst/>
              <a:gdLst/>
              <a:ahLst/>
              <a:cxnLst/>
              <a:rect l="l" t="t" r="r" b="b"/>
              <a:pathLst>
                <a:path w="620" h="644" extrusionOk="0">
                  <a:moveTo>
                    <a:pt x="310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01"/>
                    <a:pt x="144" y="644"/>
                    <a:pt x="310" y="644"/>
                  </a:cubicBezTo>
                  <a:cubicBezTo>
                    <a:pt x="477" y="644"/>
                    <a:pt x="620" y="501"/>
                    <a:pt x="620" y="334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1b654ef0e62_5_205"/>
            <p:cNvSpPr/>
            <p:nvPr/>
          </p:nvSpPr>
          <p:spPr>
            <a:xfrm>
              <a:off x="2852700" y="3448975"/>
              <a:ext cx="148175" cy="31625"/>
            </a:xfrm>
            <a:custGeom>
              <a:avLst/>
              <a:gdLst/>
              <a:ahLst/>
              <a:cxnLst/>
              <a:rect l="l" t="t" r="r" b="b"/>
              <a:pathLst>
                <a:path w="5927" h="1265" extrusionOk="0">
                  <a:moveTo>
                    <a:pt x="1820" y="1"/>
                  </a:moveTo>
                  <a:cubicBezTo>
                    <a:pt x="1749" y="215"/>
                    <a:pt x="1630" y="429"/>
                    <a:pt x="1534" y="620"/>
                  </a:cubicBezTo>
                  <a:lnTo>
                    <a:pt x="439" y="620"/>
                  </a:lnTo>
                  <a:cubicBezTo>
                    <a:pt x="425" y="618"/>
                    <a:pt x="411" y="618"/>
                    <a:pt x="398" y="618"/>
                  </a:cubicBezTo>
                  <a:cubicBezTo>
                    <a:pt x="0" y="618"/>
                    <a:pt x="0" y="1265"/>
                    <a:pt x="398" y="1265"/>
                  </a:cubicBezTo>
                  <a:cubicBezTo>
                    <a:pt x="411" y="1265"/>
                    <a:pt x="425" y="1264"/>
                    <a:pt x="439" y="1263"/>
                  </a:cubicBezTo>
                  <a:lnTo>
                    <a:pt x="5488" y="1263"/>
                  </a:lnTo>
                  <a:cubicBezTo>
                    <a:pt x="5502" y="1264"/>
                    <a:pt x="5515" y="1265"/>
                    <a:pt x="5529" y="1265"/>
                  </a:cubicBezTo>
                  <a:cubicBezTo>
                    <a:pt x="5926" y="1265"/>
                    <a:pt x="5926" y="618"/>
                    <a:pt x="5529" y="618"/>
                  </a:cubicBezTo>
                  <a:cubicBezTo>
                    <a:pt x="5515" y="618"/>
                    <a:pt x="5502" y="618"/>
                    <a:pt x="5488" y="620"/>
                  </a:cubicBezTo>
                  <a:lnTo>
                    <a:pt x="4392" y="620"/>
                  </a:lnTo>
                  <a:cubicBezTo>
                    <a:pt x="4273" y="429"/>
                    <a:pt x="4178" y="215"/>
                    <a:pt x="41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8" name="Google Shape;1548;g1b654ef0e62_5_2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b654ef1346_9_1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Health Care Sector</a:t>
            </a:r>
            <a:r>
              <a:rPr lang="en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1b654ef1346_9_1"/>
          <p:cNvSpPr txBox="1">
            <a:spLocks noGrp="1"/>
          </p:cNvSpPr>
          <p:nvPr>
            <p:ph type="title"/>
          </p:nvPr>
        </p:nvSpPr>
        <p:spPr>
          <a:xfrm>
            <a:off x="3201300" y="488300"/>
            <a:ext cx="27414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5" name="Google Shape;665;g1b654ef1346_9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88" y="20758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g1b654ef1346_9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225" y="1967237"/>
            <a:ext cx="2741408" cy="23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b654ef1346_9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8"/>
          <p:cNvSpPr txBox="1">
            <a:spLocks noGrp="1"/>
          </p:cNvSpPr>
          <p:nvPr>
            <p:ph type="title"/>
          </p:nvPr>
        </p:nvSpPr>
        <p:spPr>
          <a:xfrm>
            <a:off x="3151152" y="1353150"/>
            <a:ext cx="36660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Pharmaceutical Management 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4" name="Google Shape;1554;p18"/>
          <p:cNvGrpSpPr/>
          <p:nvPr/>
        </p:nvGrpSpPr>
        <p:grpSpPr>
          <a:xfrm>
            <a:off x="2113005" y="245950"/>
            <a:ext cx="885400" cy="1145675"/>
            <a:chOff x="529875" y="2254300"/>
            <a:chExt cx="885400" cy="1145675"/>
          </a:xfrm>
        </p:grpSpPr>
        <p:sp>
          <p:nvSpPr>
            <p:cNvPr id="1555" name="Google Shape;1555;p18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1" name="Google Shape;1591;p18"/>
          <p:cNvGrpSpPr/>
          <p:nvPr/>
        </p:nvGrpSpPr>
        <p:grpSpPr>
          <a:xfrm>
            <a:off x="743677" y="3114887"/>
            <a:ext cx="825250" cy="671800"/>
            <a:chOff x="4184375" y="3769275"/>
            <a:chExt cx="825250" cy="671800"/>
          </a:xfrm>
        </p:grpSpPr>
        <p:sp>
          <p:nvSpPr>
            <p:cNvPr id="1592" name="Google Shape;1592;p18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8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8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8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8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8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8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1" name="Google Shape;1601;p18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18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18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18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18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18"/>
          <p:cNvSpPr txBox="1">
            <a:spLocks noGrp="1"/>
          </p:cNvSpPr>
          <p:nvPr>
            <p:ph type="subTitle" idx="1"/>
          </p:nvPr>
        </p:nvSpPr>
        <p:spPr>
          <a:xfrm>
            <a:off x="0" y="4658750"/>
            <a:ext cx="299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IT21276996  - Fernando W.Y.M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7" name="Google Shape;1607;p18"/>
          <p:cNvSpPr txBox="1">
            <a:spLocks noGrp="1"/>
          </p:cNvSpPr>
          <p:nvPr>
            <p:ph type="title" idx="2"/>
          </p:nvPr>
        </p:nvSpPr>
        <p:spPr>
          <a:xfrm>
            <a:off x="2027479" y="1187325"/>
            <a:ext cx="1817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06.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18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18"/>
          <p:cNvSpPr/>
          <p:nvPr/>
        </p:nvSpPr>
        <p:spPr>
          <a:xfrm>
            <a:off x="6850986" y="3102515"/>
            <a:ext cx="685103" cy="793243"/>
          </a:xfrm>
          <a:custGeom>
            <a:avLst/>
            <a:gdLst/>
            <a:ahLst/>
            <a:cxnLst/>
            <a:rect l="l" t="t" r="r" b="b"/>
            <a:pathLst>
              <a:path w="9560" h="11069" extrusionOk="0">
                <a:moveTo>
                  <a:pt x="3356" y="1"/>
                </a:moveTo>
                <a:cubicBezTo>
                  <a:pt x="2880" y="1"/>
                  <a:pt x="2397" y="116"/>
                  <a:pt x="1947" y="359"/>
                </a:cubicBezTo>
                <a:lnTo>
                  <a:pt x="1947" y="388"/>
                </a:lnTo>
                <a:cubicBezTo>
                  <a:pt x="516" y="1160"/>
                  <a:pt x="1" y="2935"/>
                  <a:pt x="774" y="4366"/>
                </a:cubicBezTo>
                <a:lnTo>
                  <a:pt x="3635" y="9546"/>
                </a:lnTo>
                <a:cubicBezTo>
                  <a:pt x="4180" y="10519"/>
                  <a:pt x="5175" y="11069"/>
                  <a:pt x="6206" y="11069"/>
                </a:cubicBezTo>
                <a:cubicBezTo>
                  <a:pt x="6691" y="11069"/>
                  <a:pt x="7184" y="10947"/>
                  <a:pt x="7642" y="10691"/>
                </a:cubicBezTo>
                <a:cubicBezTo>
                  <a:pt x="9044" y="9918"/>
                  <a:pt x="9560" y="8144"/>
                  <a:pt x="8787" y="6713"/>
                </a:cubicBezTo>
                <a:lnTo>
                  <a:pt x="5925" y="1533"/>
                </a:lnTo>
                <a:cubicBezTo>
                  <a:pt x="5395" y="551"/>
                  <a:pt x="4394" y="1"/>
                  <a:pt x="33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0" name="Google Shape;1610;p18"/>
          <p:cNvGrpSpPr/>
          <p:nvPr/>
        </p:nvGrpSpPr>
        <p:grpSpPr>
          <a:xfrm>
            <a:off x="7346941" y="1020050"/>
            <a:ext cx="911707" cy="2849020"/>
            <a:chOff x="2972675" y="239500"/>
            <a:chExt cx="1672550" cy="5226600"/>
          </a:xfrm>
        </p:grpSpPr>
        <p:sp>
          <p:nvSpPr>
            <p:cNvPr id="1611" name="Google Shape;1611;p18"/>
            <p:cNvSpPr/>
            <p:nvPr/>
          </p:nvSpPr>
          <p:spPr>
            <a:xfrm>
              <a:off x="3015600" y="239500"/>
              <a:ext cx="793250" cy="1764400"/>
            </a:xfrm>
            <a:custGeom>
              <a:avLst/>
              <a:gdLst/>
              <a:ahLst/>
              <a:cxnLst/>
              <a:rect l="l" t="t" r="r" b="b"/>
              <a:pathLst>
                <a:path w="31730" h="70576" extrusionOk="0">
                  <a:moveTo>
                    <a:pt x="31730" y="0"/>
                  </a:moveTo>
                  <a:cubicBezTo>
                    <a:pt x="26725" y="0"/>
                    <a:pt x="21527" y="1773"/>
                    <a:pt x="21527" y="7209"/>
                  </a:cubicBezTo>
                  <a:lnTo>
                    <a:pt x="21527" y="12407"/>
                  </a:lnTo>
                  <a:cubicBezTo>
                    <a:pt x="21527" y="12407"/>
                    <a:pt x="20342" y="12875"/>
                    <a:pt x="20462" y="14179"/>
                  </a:cubicBezTo>
                  <a:cubicBezTo>
                    <a:pt x="20581" y="15474"/>
                    <a:pt x="21288" y="19736"/>
                    <a:pt x="23419" y="19965"/>
                  </a:cubicBezTo>
                  <a:cubicBezTo>
                    <a:pt x="23419" y="19965"/>
                    <a:pt x="24677" y="22307"/>
                    <a:pt x="24677" y="31123"/>
                  </a:cubicBezTo>
                  <a:cubicBezTo>
                    <a:pt x="24677" y="31123"/>
                    <a:pt x="18955" y="34071"/>
                    <a:pt x="15622" y="35596"/>
                  </a:cubicBezTo>
                  <a:cubicBezTo>
                    <a:pt x="15622" y="35596"/>
                    <a:pt x="15160" y="35562"/>
                    <a:pt x="14427" y="35562"/>
                  </a:cubicBezTo>
                  <a:cubicBezTo>
                    <a:pt x="12375" y="35562"/>
                    <a:pt x="8203" y="35822"/>
                    <a:pt x="6099" y="37790"/>
                  </a:cubicBezTo>
                  <a:cubicBezTo>
                    <a:pt x="3243" y="40463"/>
                    <a:pt x="1" y="45514"/>
                    <a:pt x="1709" y="54569"/>
                  </a:cubicBezTo>
                  <a:cubicBezTo>
                    <a:pt x="1709" y="54569"/>
                    <a:pt x="1305" y="58435"/>
                    <a:pt x="1213" y="63477"/>
                  </a:cubicBezTo>
                  <a:lnTo>
                    <a:pt x="20774" y="63477"/>
                  </a:lnTo>
                  <a:lnTo>
                    <a:pt x="20774" y="65616"/>
                  </a:lnTo>
                  <a:cubicBezTo>
                    <a:pt x="19644" y="66103"/>
                    <a:pt x="19011" y="67306"/>
                    <a:pt x="19258" y="68509"/>
                  </a:cubicBezTo>
                  <a:cubicBezTo>
                    <a:pt x="19497" y="69712"/>
                    <a:pt x="20563" y="70576"/>
                    <a:pt x="21784" y="70576"/>
                  </a:cubicBezTo>
                  <a:cubicBezTo>
                    <a:pt x="23015" y="70576"/>
                    <a:pt x="24071" y="69712"/>
                    <a:pt x="24309" y="68509"/>
                  </a:cubicBezTo>
                  <a:cubicBezTo>
                    <a:pt x="24557" y="67306"/>
                    <a:pt x="23924" y="66103"/>
                    <a:pt x="22794" y="65616"/>
                  </a:cubicBezTo>
                  <a:lnTo>
                    <a:pt x="22794" y="63477"/>
                  </a:lnTo>
                  <a:lnTo>
                    <a:pt x="31730" y="63477"/>
                  </a:lnTo>
                  <a:lnTo>
                    <a:pt x="31730" y="0"/>
                  </a:lnTo>
                  <a:close/>
                </a:path>
              </a:pathLst>
            </a:custGeom>
            <a:solidFill>
              <a:srgbClr val="667E92"/>
            </a:solidFill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8"/>
            <p:cNvSpPr/>
            <p:nvPr/>
          </p:nvSpPr>
          <p:spPr>
            <a:xfrm>
              <a:off x="3625625" y="240400"/>
              <a:ext cx="976900" cy="1586950"/>
            </a:xfrm>
            <a:custGeom>
              <a:avLst/>
              <a:gdLst/>
              <a:ahLst/>
              <a:cxnLst/>
              <a:rect l="l" t="t" r="r" b="b"/>
              <a:pathLst>
                <a:path w="39076" h="63478" extrusionOk="0">
                  <a:moveTo>
                    <a:pt x="7329" y="1"/>
                  </a:moveTo>
                  <a:lnTo>
                    <a:pt x="7329" y="52292"/>
                  </a:lnTo>
                  <a:lnTo>
                    <a:pt x="4959" y="52292"/>
                  </a:lnTo>
                  <a:cubicBezTo>
                    <a:pt x="4543" y="51325"/>
                    <a:pt x="3601" y="50715"/>
                    <a:pt x="2584" y="50715"/>
                  </a:cubicBezTo>
                  <a:cubicBezTo>
                    <a:pt x="2413" y="50715"/>
                    <a:pt x="2240" y="50732"/>
                    <a:pt x="2066" y="50767"/>
                  </a:cubicBezTo>
                  <a:cubicBezTo>
                    <a:pt x="863" y="51015"/>
                    <a:pt x="0" y="52072"/>
                    <a:pt x="0" y="53293"/>
                  </a:cubicBezTo>
                  <a:cubicBezTo>
                    <a:pt x="0" y="54524"/>
                    <a:pt x="863" y="55580"/>
                    <a:pt x="2066" y="55818"/>
                  </a:cubicBezTo>
                  <a:cubicBezTo>
                    <a:pt x="2241" y="55854"/>
                    <a:pt x="2416" y="55872"/>
                    <a:pt x="2588" y="55872"/>
                  </a:cubicBezTo>
                  <a:cubicBezTo>
                    <a:pt x="3604" y="55872"/>
                    <a:pt x="4543" y="55269"/>
                    <a:pt x="4959" y="54303"/>
                  </a:cubicBezTo>
                  <a:lnTo>
                    <a:pt x="7329" y="54303"/>
                  </a:lnTo>
                  <a:lnTo>
                    <a:pt x="7329" y="63477"/>
                  </a:lnTo>
                  <a:lnTo>
                    <a:pt x="37863" y="63477"/>
                  </a:lnTo>
                  <a:cubicBezTo>
                    <a:pt x="37762" y="58436"/>
                    <a:pt x="37358" y="54569"/>
                    <a:pt x="37358" y="54569"/>
                  </a:cubicBezTo>
                  <a:cubicBezTo>
                    <a:pt x="39076" y="45514"/>
                    <a:pt x="35834" y="40464"/>
                    <a:pt x="32969" y="37791"/>
                  </a:cubicBezTo>
                  <a:cubicBezTo>
                    <a:pt x="30867" y="35831"/>
                    <a:pt x="26700" y="35572"/>
                    <a:pt x="24646" y="35572"/>
                  </a:cubicBezTo>
                  <a:cubicBezTo>
                    <a:pt x="23910" y="35572"/>
                    <a:pt x="23446" y="35605"/>
                    <a:pt x="23446" y="35605"/>
                  </a:cubicBezTo>
                  <a:cubicBezTo>
                    <a:pt x="20112" y="34072"/>
                    <a:pt x="14391" y="31124"/>
                    <a:pt x="14391" y="31124"/>
                  </a:cubicBezTo>
                  <a:cubicBezTo>
                    <a:pt x="14391" y="22308"/>
                    <a:pt x="15649" y="19975"/>
                    <a:pt x="15649" y="19975"/>
                  </a:cubicBezTo>
                  <a:cubicBezTo>
                    <a:pt x="17779" y="19736"/>
                    <a:pt x="18486" y="15484"/>
                    <a:pt x="18606" y="14180"/>
                  </a:cubicBezTo>
                  <a:cubicBezTo>
                    <a:pt x="18725" y="12885"/>
                    <a:pt x="17541" y="12408"/>
                    <a:pt x="17541" y="12408"/>
                  </a:cubicBezTo>
                  <a:lnTo>
                    <a:pt x="17541" y="7210"/>
                  </a:lnTo>
                  <a:cubicBezTo>
                    <a:pt x="17541" y="1773"/>
                    <a:pt x="12343" y="1"/>
                    <a:pt x="7329" y="1"/>
                  </a:cubicBezTo>
                  <a:close/>
                </a:path>
              </a:pathLst>
            </a:custGeom>
            <a:solidFill>
              <a:srgbClr val="E3E9ED"/>
            </a:solidFill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8"/>
            <p:cNvSpPr/>
            <p:nvPr/>
          </p:nvSpPr>
          <p:spPr>
            <a:xfrm>
              <a:off x="3804225" y="1637225"/>
              <a:ext cx="841000" cy="3828875"/>
            </a:xfrm>
            <a:custGeom>
              <a:avLst/>
              <a:gdLst/>
              <a:ahLst/>
              <a:cxnLst/>
              <a:rect l="l" t="t" r="r" b="b"/>
              <a:pathLst>
                <a:path w="33640" h="153155" extrusionOk="0">
                  <a:moveTo>
                    <a:pt x="10139" y="0"/>
                  </a:moveTo>
                  <a:cubicBezTo>
                    <a:pt x="8909" y="0"/>
                    <a:pt x="7853" y="864"/>
                    <a:pt x="7614" y="2067"/>
                  </a:cubicBezTo>
                  <a:cubicBezTo>
                    <a:pt x="7366" y="3270"/>
                    <a:pt x="8000" y="4473"/>
                    <a:pt x="9129" y="4960"/>
                  </a:cubicBezTo>
                  <a:lnTo>
                    <a:pt x="9129" y="7568"/>
                  </a:lnTo>
                  <a:lnTo>
                    <a:pt x="185" y="7568"/>
                  </a:lnTo>
                  <a:lnTo>
                    <a:pt x="185" y="71476"/>
                  </a:lnTo>
                  <a:cubicBezTo>
                    <a:pt x="185" y="71476"/>
                    <a:pt x="947" y="76334"/>
                    <a:pt x="1241" y="80715"/>
                  </a:cubicBezTo>
                  <a:cubicBezTo>
                    <a:pt x="1525" y="85104"/>
                    <a:pt x="570" y="98163"/>
                    <a:pt x="286" y="104739"/>
                  </a:cubicBezTo>
                  <a:cubicBezTo>
                    <a:pt x="1" y="111314"/>
                    <a:pt x="570" y="119983"/>
                    <a:pt x="1140" y="125420"/>
                  </a:cubicBezTo>
                  <a:cubicBezTo>
                    <a:pt x="1718" y="130857"/>
                    <a:pt x="2003" y="134852"/>
                    <a:pt x="1902" y="139618"/>
                  </a:cubicBezTo>
                  <a:cubicBezTo>
                    <a:pt x="1810" y="144384"/>
                    <a:pt x="1241" y="144485"/>
                    <a:pt x="1048" y="145532"/>
                  </a:cubicBezTo>
                  <a:cubicBezTo>
                    <a:pt x="855" y="146579"/>
                    <a:pt x="1819" y="148012"/>
                    <a:pt x="1819" y="148489"/>
                  </a:cubicBezTo>
                  <a:cubicBezTo>
                    <a:pt x="1819" y="148967"/>
                    <a:pt x="1002" y="150390"/>
                    <a:pt x="1002" y="151483"/>
                  </a:cubicBezTo>
                  <a:cubicBezTo>
                    <a:pt x="1002" y="152585"/>
                    <a:pt x="1149" y="153154"/>
                    <a:pt x="2673" y="153154"/>
                  </a:cubicBezTo>
                  <a:lnTo>
                    <a:pt x="11627" y="153154"/>
                  </a:lnTo>
                  <a:cubicBezTo>
                    <a:pt x="12674" y="153154"/>
                    <a:pt x="12674" y="152199"/>
                    <a:pt x="12674" y="151437"/>
                  </a:cubicBezTo>
                  <a:cubicBezTo>
                    <a:pt x="12674" y="150675"/>
                    <a:pt x="8578" y="147626"/>
                    <a:pt x="8385" y="147249"/>
                  </a:cubicBezTo>
                  <a:cubicBezTo>
                    <a:pt x="8193" y="146864"/>
                    <a:pt x="8477" y="145624"/>
                    <a:pt x="8385" y="145054"/>
                  </a:cubicBezTo>
                  <a:cubicBezTo>
                    <a:pt x="8294" y="144485"/>
                    <a:pt x="7338" y="144577"/>
                    <a:pt x="7430" y="143530"/>
                  </a:cubicBezTo>
                  <a:cubicBezTo>
                    <a:pt x="7531" y="142483"/>
                    <a:pt x="8955" y="134953"/>
                    <a:pt x="12298" y="125512"/>
                  </a:cubicBezTo>
                  <a:cubicBezTo>
                    <a:pt x="15631" y="116080"/>
                    <a:pt x="15438" y="107310"/>
                    <a:pt x="14107" y="104454"/>
                  </a:cubicBezTo>
                  <a:cubicBezTo>
                    <a:pt x="12766" y="101589"/>
                    <a:pt x="12481" y="96446"/>
                    <a:pt x="12959" y="93875"/>
                  </a:cubicBezTo>
                  <a:cubicBezTo>
                    <a:pt x="13427" y="91294"/>
                    <a:pt x="18294" y="74819"/>
                    <a:pt x="19433" y="58895"/>
                  </a:cubicBezTo>
                  <a:cubicBezTo>
                    <a:pt x="20581" y="42970"/>
                    <a:pt x="15723" y="29829"/>
                    <a:pt x="15723" y="29829"/>
                  </a:cubicBezTo>
                  <a:lnTo>
                    <a:pt x="15723" y="17431"/>
                  </a:lnTo>
                  <a:cubicBezTo>
                    <a:pt x="18101" y="13620"/>
                    <a:pt x="19249" y="10571"/>
                    <a:pt x="19249" y="10571"/>
                  </a:cubicBezTo>
                  <a:lnTo>
                    <a:pt x="19249" y="10571"/>
                  </a:lnTo>
                  <a:cubicBezTo>
                    <a:pt x="19057" y="14005"/>
                    <a:pt x="20673" y="21628"/>
                    <a:pt x="20489" y="23152"/>
                  </a:cubicBezTo>
                  <a:cubicBezTo>
                    <a:pt x="19617" y="30123"/>
                    <a:pt x="20489" y="37635"/>
                    <a:pt x="22105" y="41354"/>
                  </a:cubicBezTo>
                  <a:cubicBezTo>
                    <a:pt x="23722" y="45073"/>
                    <a:pt x="24006" y="49307"/>
                    <a:pt x="23722" y="51456"/>
                  </a:cubicBezTo>
                  <a:cubicBezTo>
                    <a:pt x="23290" y="54789"/>
                    <a:pt x="21242" y="57774"/>
                    <a:pt x="20691" y="59188"/>
                  </a:cubicBezTo>
                  <a:cubicBezTo>
                    <a:pt x="20480" y="59730"/>
                    <a:pt x="21059" y="67261"/>
                    <a:pt x="21059" y="67261"/>
                  </a:cubicBezTo>
                  <a:cubicBezTo>
                    <a:pt x="21435" y="67839"/>
                    <a:pt x="22849" y="69410"/>
                    <a:pt x="23419" y="69887"/>
                  </a:cubicBezTo>
                  <a:cubicBezTo>
                    <a:pt x="23763" y="70172"/>
                    <a:pt x="24281" y="70352"/>
                    <a:pt x="24824" y="70352"/>
                  </a:cubicBezTo>
                  <a:cubicBezTo>
                    <a:pt x="25192" y="70352"/>
                    <a:pt x="25572" y="70269"/>
                    <a:pt x="25917" y="70080"/>
                  </a:cubicBezTo>
                  <a:cubicBezTo>
                    <a:pt x="26780" y="69603"/>
                    <a:pt x="31445" y="66994"/>
                    <a:pt x="31831" y="66232"/>
                  </a:cubicBezTo>
                  <a:cubicBezTo>
                    <a:pt x="32207" y="65470"/>
                    <a:pt x="30977" y="59941"/>
                    <a:pt x="30977" y="52034"/>
                  </a:cubicBezTo>
                  <a:cubicBezTo>
                    <a:pt x="30977" y="44118"/>
                    <a:pt x="32308" y="38397"/>
                    <a:pt x="32979" y="31730"/>
                  </a:cubicBezTo>
                  <a:cubicBezTo>
                    <a:pt x="33640" y="25062"/>
                    <a:pt x="30113" y="19626"/>
                    <a:pt x="30113" y="19626"/>
                  </a:cubicBezTo>
                  <a:cubicBezTo>
                    <a:pt x="30683" y="15686"/>
                    <a:pt x="30784" y="11305"/>
                    <a:pt x="30719" y="7568"/>
                  </a:cubicBezTo>
                  <a:lnTo>
                    <a:pt x="11150" y="7568"/>
                  </a:lnTo>
                  <a:lnTo>
                    <a:pt x="11150" y="4960"/>
                  </a:lnTo>
                  <a:cubicBezTo>
                    <a:pt x="12279" y="4473"/>
                    <a:pt x="12913" y="3270"/>
                    <a:pt x="12665" y="2067"/>
                  </a:cubicBezTo>
                  <a:cubicBezTo>
                    <a:pt x="12417" y="864"/>
                    <a:pt x="11361" y="0"/>
                    <a:pt x="10139" y="0"/>
                  </a:cubicBezTo>
                  <a:close/>
                </a:path>
              </a:pathLst>
            </a:custGeom>
            <a:solidFill>
              <a:srgbClr val="445D73"/>
            </a:solidFill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8"/>
            <p:cNvSpPr/>
            <p:nvPr/>
          </p:nvSpPr>
          <p:spPr>
            <a:xfrm>
              <a:off x="2972675" y="1826400"/>
              <a:ext cx="1037300" cy="3639700"/>
            </a:xfrm>
            <a:custGeom>
              <a:avLst/>
              <a:gdLst/>
              <a:ahLst/>
              <a:cxnLst/>
              <a:rect l="l" t="t" r="r" b="b"/>
              <a:pathLst>
                <a:path w="41492" h="145588" extrusionOk="0">
                  <a:moveTo>
                    <a:pt x="2930" y="1"/>
                  </a:moveTo>
                  <a:cubicBezTo>
                    <a:pt x="2857" y="3738"/>
                    <a:pt x="2958" y="8119"/>
                    <a:pt x="3527" y="12050"/>
                  </a:cubicBezTo>
                  <a:cubicBezTo>
                    <a:pt x="3527" y="12050"/>
                    <a:pt x="1" y="17486"/>
                    <a:pt x="662" y="24163"/>
                  </a:cubicBezTo>
                  <a:cubicBezTo>
                    <a:pt x="1332" y="30830"/>
                    <a:pt x="2664" y="36551"/>
                    <a:pt x="2664" y="44467"/>
                  </a:cubicBezTo>
                  <a:cubicBezTo>
                    <a:pt x="2664" y="52374"/>
                    <a:pt x="1424" y="57903"/>
                    <a:pt x="1810" y="58665"/>
                  </a:cubicBezTo>
                  <a:cubicBezTo>
                    <a:pt x="2195" y="59427"/>
                    <a:pt x="6861" y="62036"/>
                    <a:pt x="7724" y="62513"/>
                  </a:cubicBezTo>
                  <a:cubicBezTo>
                    <a:pt x="8068" y="62705"/>
                    <a:pt x="8446" y="62789"/>
                    <a:pt x="8813" y="62789"/>
                  </a:cubicBezTo>
                  <a:cubicBezTo>
                    <a:pt x="9356" y="62789"/>
                    <a:pt x="9873" y="62605"/>
                    <a:pt x="10213" y="62320"/>
                  </a:cubicBezTo>
                  <a:cubicBezTo>
                    <a:pt x="10782" y="61843"/>
                    <a:pt x="12196" y="60272"/>
                    <a:pt x="12582" y="59694"/>
                  </a:cubicBezTo>
                  <a:cubicBezTo>
                    <a:pt x="12582" y="59694"/>
                    <a:pt x="13151" y="52163"/>
                    <a:pt x="12949" y="51621"/>
                  </a:cubicBezTo>
                  <a:cubicBezTo>
                    <a:pt x="12389" y="50207"/>
                    <a:pt x="10341" y="47222"/>
                    <a:pt x="9909" y="43889"/>
                  </a:cubicBezTo>
                  <a:cubicBezTo>
                    <a:pt x="9634" y="41740"/>
                    <a:pt x="9909" y="37506"/>
                    <a:pt x="11535" y="33787"/>
                  </a:cubicBezTo>
                  <a:cubicBezTo>
                    <a:pt x="13151" y="30077"/>
                    <a:pt x="14024" y="22556"/>
                    <a:pt x="13151" y="15585"/>
                  </a:cubicBezTo>
                  <a:cubicBezTo>
                    <a:pt x="12958" y="14061"/>
                    <a:pt x="14584" y="6438"/>
                    <a:pt x="14391" y="3004"/>
                  </a:cubicBezTo>
                  <a:lnTo>
                    <a:pt x="14391" y="3004"/>
                  </a:lnTo>
                  <a:cubicBezTo>
                    <a:pt x="14391" y="3004"/>
                    <a:pt x="15539" y="6053"/>
                    <a:pt x="17917" y="9864"/>
                  </a:cubicBezTo>
                  <a:lnTo>
                    <a:pt x="17917" y="22252"/>
                  </a:lnTo>
                  <a:cubicBezTo>
                    <a:pt x="17917" y="22252"/>
                    <a:pt x="13059" y="35412"/>
                    <a:pt x="14198" y="51328"/>
                  </a:cubicBezTo>
                  <a:cubicBezTo>
                    <a:pt x="15346" y="67243"/>
                    <a:pt x="20204" y="83727"/>
                    <a:pt x="20682" y="86308"/>
                  </a:cubicBezTo>
                  <a:cubicBezTo>
                    <a:pt x="21159" y="88879"/>
                    <a:pt x="20874" y="94022"/>
                    <a:pt x="19534" y="96887"/>
                  </a:cubicBezTo>
                  <a:cubicBezTo>
                    <a:pt x="18193" y="99743"/>
                    <a:pt x="18009" y="108513"/>
                    <a:pt x="21352" y="117945"/>
                  </a:cubicBezTo>
                  <a:cubicBezTo>
                    <a:pt x="24686" y="127386"/>
                    <a:pt x="26109" y="134916"/>
                    <a:pt x="26210" y="135963"/>
                  </a:cubicBezTo>
                  <a:cubicBezTo>
                    <a:pt x="26302" y="137010"/>
                    <a:pt x="25347" y="136918"/>
                    <a:pt x="25255" y="137487"/>
                  </a:cubicBezTo>
                  <a:cubicBezTo>
                    <a:pt x="25163" y="138057"/>
                    <a:pt x="25448" y="139297"/>
                    <a:pt x="25255" y="139682"/>
                  </a:cubicBezTo>
                  <a:cubicBezTo>
                    <a:pt x="25062" y="140059"/>
                    <a:pt x="20966" y="143108"/>
                    <a:pt x="20966" y="143870"/>
                  </a:cubicBezTo>
                  <a:cubicBezTo>
                    <a:pt x="20966" y="144632"/>
                    <a:pt x="20966" y="145587"/>
                    <a:pt x="22013" y="145587"/>
                  </a:cubicBezTo>
                  <a:lnTo>
                    <a:pt x="30967" y="145587"/>
                  </a:lnTo>
                  <a:cubicBezTo>
                    <a:pt x="32492" y="145587"/>
                    <a:pt x="32638" y="145009"/>
                    <a:pt x="32638" y="143916"/>
                  </a:cubicBezTo>
                  <a:cubicBezTo>
                    <a:pt x="32638" y="142823"/>
                    <a:pt x="31830" y="141391"/>
                    <a:pt x="31830" y="140913"/>
                  </a:cubicBezTo>
                  <a:cubicBezTo>
                    <a:pt x="31830" y="140445"/>
                    <a:pt x="32785" y="139012"/>
                    <a:pt x="32593" y="137965"/>
                  </a:cubicBezTo>
                  <a:cubicBezTo>
                    <a:pt x="32400" y="136909"/>
                    <a:pt x="31830" y="136817"/>
                    <a:pt x="31738" y="132051"/>
                  </a:cubicBezTo>
                  <a:cubicBezTo>
                    <a:pt x="31637" y="127294"/>
                    <a:pt x="31922" y="123281"/>
                    <a:pt x="32501" y="117853"/>
                  </a:cubicBezTo>
                  <a:cubicBezTo>
                    <a:pt x="33070" y="112416"/>
                    <a:pt x="33649" y="103747"/>
                    <a:pt x="33355" y="97172"/>
                  </a:cubicBezTo>
                  <a:cubicBezTo>
                    <a:pt x="33061" y="90596"/>
                    <a:pt x="32115" y="77537"/>
                    <a:pt x="32400" y="73148"/>
                  </a:cubicBezTo>
                  <a:cubicBezTo>
                    <a:pt x="32684" y="68758"/>
                    <a:pt x="33447" y="63909"/>
                    <a:pt x="33447" y="63909"/>
                  </a:cubicBezTo>
                  <a:lnTo>
                    <a:pt x="33447" y="10727"/>
                  </a:lnTo>
                  <a:lnTo>
                    <a:pt x="35825" y="10727"/>
                  </a:lnTo>
                  <a:cubicBezTo>
                    <a:pt x="36266" y="11758"/>
                    <a:pt x="37235" y="12298"/>
                    <a:pt x="38209" y="12298"/>
                  </a:cubicBezTo>
                  <a:cubicBezTo>
                    <a:pt x="39022" y="12298"/>
                    <a:pt x="39839" y="11922"/>
                    <a:pt x="40353" y="11140"/>
                  </a:cubicBezTo>
                  <a:cubicBezTo>
                    <a:pt x="41491" y="9423"/>
                    <a:pt x="40261" y="7136"/>
                    <a:pt x="38204" y="7136"/>
                  </a:cubicBezTo>
                  <a:cubicBezTo>
                    <a:pt x="37166" y="7136"/>
                    <a:pt x="36229" y="7752"/>
                    <a:pt x="35825" y="8707"/>
                  </a:cubicBezTo>
                  <a:lnTo>
                    <a:pt x="33447" y="8707"/>
                  </a:lnTo>
                  <a:lnTo>
                    <a:pt x="33447" y="1"/>
                  </a:lnTo>
                  <a:lnTo>
                    <a:pt x="24520" y="1"/>
                  </a:lnTo>
                  <a:lnTo>
                    <a:pt x="24520" y="2140"/>
                  </a:lnTo>
                  <a:cubicBezTo>
                    <a:pt x="25641" y="2627"/>
                    <a:pt x="26284" y="3830"/>
                    <a:pt x="26036" y="5033"/>
                  </a:cubicBezTo>
                  <a:cubicBezTo>
                    <a:pt x="25788" y="6236"/>
                    <a:pt x="24732" y="7100"/>
                    <a:pt x="23510" y="7100"/>
                  </a:cubicBezTo>
                  <a:cubicBezTo>
                    <a:pt x="22280" y="7100"/>
                    <a:pt x="21223" y="6236"/>
                    <a:pt x="20975" y="5033"/>
                  </a:cubicBezTo>
                  <a:cubicBezTo>
                    <a:pt x="20737" y="3830"/>
                    <a:pt x="21370" y="2627"/>
                    <a:pt x="22500" y="2140"/>
                  </a:cubicBezTo>
                  <a:lnTo>
                    <a:pt x="22500" y="1"/>
                  </a:lnTo>
                  <a:close/>
                </a:path>
              </a:pathLst>
            </a:custGeom>
            <a:solidFill>
              <a:srgbClr val="CFD9E0"/>
            </a:solidFill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5" name="Google Shape;16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9"/>
          <p:cNvSpPr txBox="1">
            <a:spLocks noGrp="1"/>
          </p:cNvSpPr>
          <p:nvPr>
            <p:ph type="subTitle" idx="1"/>
          </p:nvPr>
        </p:nvSpPr>
        <p:spPr>
          <a:xfrm>
            <a:off x="761775" y="1506900"/>
            <a:ext cx="75270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58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Log and Review the orders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Checks availability and notify user and supplier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Generating reports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Update Inventory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Location Detecting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212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212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19"/>
          <p:cNvSpPr txBox="1">
            <a:spLocks noGrp="1"/>
          </p:cNvSpPr>
          <p:nvPr>
            <p:ph type="title"/>
          </p:nvPr>
        </p:nvSpPr>
        <p:spPr>
          <a:xfrm>
            <a:off x="391700" y="600125"/>
            <a:ext cx="77154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Pharmaceutical Management</a:t>
            </a:r>
            <a:r>
              <a:rPr lang="en" sz="2000" b="1"/>
              <a:t> </a:t>
            </a:r>
            <a:endParaRPr sz="2000"/>
          </a:p>
        </p:txBody>
      </p:sp>
      <p:sp>
        <p:nvSpPr>
          <p:cNvPr id="1622" name="Google Shape;1622;p19"/>
          <p:cNvSpPr txBox="1">
            <a:spLocks noGrp="1"/>
          </p:cNvSpPr>
          <p:nvPr>
            <p:ph type="subTitle" idx="1"/>
          </p:nvPr>
        </p:nvSpPr>
        <p:spPr>
          <a:xfrm>
            <a:off x="0" y="4658750"/>
            <a:ext cx="299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IT21276996  - Fernando W.Y.M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3" name="Google Shape;162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b654ef0e62_2_4"/>
          <p:cNvSpPr txBox="1">
            <a:spLocks noGrp="1"/>
          </p:cNvSpPr>
          <p:nvPr>
            <p:ph type="subTitle" idx="1"/>
          </p:nvPr>
        </p:nvSpPr>
        <p:spPr>
          <a:xfrm>
            <a:off x="1305725" y="3333425"/>
            <a:ext cx="4041300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Connection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g1b654ef0e62_2_4"/>
          <p:cNvSpPr txBox="1"/>
          <p:nvPr/>
        </p:nvSpPr>
        <p:spPr>
          <a:xfrm>
            <a:off x="853925" y="542125"/>
            <a:ext cx="36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0" name="Google Shape;1630;g1b654ef0e62_2_4"/>
          <p:cNvSpPr txBox="1"/>
          <p:nvPr/>
        </p:nvSpPr>
        <p:spPr>
          <a:xfrm>
            <a:off x="853925" y="631975"/>
            <a:ext cx="524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Functional Requirements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g1b654ef0e62_2_4"/>
          <p:cNvSpPr txBox="1"/>
          <p:nvPr/>
        </p:nvSpPr>
        <p:spPr>
          <a:xfrm>
            <a:off x="1342925" y="1143963"/>
            <a:ext cx="7965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Reliability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Usability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g1b654ef0e62_2_4"/>
          <p:cNvSpPr txBox="1"/>
          <p:nvPr/>
        </p:nvSpPr>
        <p:spPr>
          <a:xfrm>
            <a:off x="814200" y="2779325"/>
            <a:ext cx="524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 Requirements</a:t>
            </a:r>
            <a:r>
              <a:rPr lang="en" sz="2400" b="1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g1b654ef0e62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725" y="1865363"/>
            <a:ext cx="25527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g1b654ef0e62_2_4"/>
          <p:cNvSpPr txBox="1">
            <a:spLocks noGrp="1"/>
          </p:cNvSpPr>
          <p:nvPr>
            <p:ph type="subTitle" idx="1"/>
          </p:nvPr>
        </p:nvSpPr>
        <p:spPr>
          <a:xfrm>
            <a:off x="0" y="4658750"/>
            <a:ext cx="299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IT21276996  - Fernando W.Y.M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5" name="Google Shape;1635;g1b654ef0e62_2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0"/>
          <p:cNvSpPr txBox="1">
            <a:spLocks noGrp="1"/>
          </p:cNvSpPr>
          <p:nvPr>
            <p:ph type="title"/>
          </p:nvPr>
        </p:nvSpPr>
        <p:spPr>
          <a:xfrm>
            <a:off x="3396069" y="1642739"/>
            <a:ext cx="3666076" cy="164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Payment Management 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1" name="Google Shape;1641;p20"/>
          <p:cNvGrpSpPr/>
          <p:nvPr/>
        </p:nvGrpSpPr>
        <p:grpSpPr>
          <a:xfrm>
            <a:off x="2067602" y="41650"/>
            <a:ext cx="885400" cy="1145675"/>
            <a:chOff x="529875" y="2254300"/>
            <a:chExt cx="885400" cy="1145675"/>
          </a:xfrm>
        </p:grpSpPr>
        <p:sp>
          <p:nvSpPr>
            <p:cNvPr id="1642" name="Google Shape;1642;p20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8" name="Google Shape;1678;p20"/>
          <p:cNvGrpSpPr/>
          <p:nvPr/>
        </p:nvGrpSpPr>
        <p:grpSpPr>
          <a:xfrm>
            <a:off x="743677" y="3114887"/>
            <a:ext cx="825250" cy="671800"/>
            <a:chOff x="4184375" y="3769275"/>
            <a:chExt cx="825250" cy="671800"/>
          </a:xfrm>
        </p:grpSpPr>
        <p:sp>
          <p:nvSpPr>
            <p:cNvPr id="1679" name="Google Shape;1679;p20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8" name="Google Shape;1688;p20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20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20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20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20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20"/>
          <p:cNvSpPr txBox="1">
            <a:spLocks noGrp="1"/>
          </p:cNvSpPr>
          <p:nvPr>
            <p:ph type="subTitle" idx="1"/>
          </p:nvPr>
        </p:nvSpPr>
        <p:spPr>
          <a:xfrm>
            <a:off x="0" y="4714932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IT21200724 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Bandara G.N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4" name="Google Shape;1694;p20"/>
          <p:cNvSpPr txBox="1">
            <a:spLocks noGrp="1"/>
          </p:cNvSpPr>
          <p:nvPr>
            <p:ph type="title" idx="2"/>
          </p:nvPr>
        </p:nvSpPr>
        <p:spPr>
          <a:xfrm>
            <a:off x="2150052" y="1611370"/>
            <a:ext cx="1817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07.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20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6" name="Google Shape;1696;p20"/>
          <p:cNvGrpSpPr/>
          <p:nvPr/>
        </p:nvGrpSpPr>
        <p:grpSpPr>
          <a:xfrm>
            <a:off x="6741520" y="1981199"/>
            <a:ext cx="2043892" cy="1919664"/>
            <a:chOff x="1403008" y="1357693"/>
            <a:chExt cx="2954152" cy="2761651"/>
          </a:xfrm>
        </p:grpSpPr>
        <p:grpSp>
          <p:nvGrpSpPr>
            <p:cNvPr id="1697" name="Google Shape;1697;p20"/>
            <p:cNvGrpSpPr/>
            <p:nvPr/>
          </p:nvGrpSpPr>
          <p:grpSpPr>
            <a:xfrm>
              <a:off x="2147596" y="1357694"/>
              <a:ext cx="901475" cy="2761650"/>
              <a:chOff x="2435675" y="1475675"/>
              <a:chExt cx="901475" cy="2761650"/>
            </a:xfrm>
          </p:grpSpPr>
          <p:sp>
            <p:nvSpPr>
              <p:cNvPr id="1698" name="Google Shape;1698;p20"/>
              <p:cNvSpPr/>
              <p:nvPr/>
            </p:nvSpPr>
            <p:spPr>
              <a:xfrm>
                <a:off x="2435675" y="3846700"/>
                <a:ext cx="232600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15625" extrusionOk="0">
                    <a:moveTo>
                      <a:pt x="1919" y="1"/>
                    </a:moveTo>
                    <a:lnTo>
                      <a:pt x="325" y="8440"/>
                    </a:lnTo>
                    <a:lnTo>
                      <a:pt x="178" y="9296"/>
                    </a:lnTo>
                    <a:cubicBezTo>
                      <a:pt x="1" y="10269"/>
                      <a:pt x="443" y="11243"/>
                      <a:pt x="1269" y="11715"/>
                    </a:cubicBezTo>
                    <a:lnTo>
                      <a:pt x="7820" y="15492"/>
                    </a:lnTo>
                    <a:cubicBezTo>
                      <a:pt x="7974" y="15583"/>
                      <a:pt x="8140" y="15624"/>
                      <a:pt x="8302" y="15624"/>
                    </a:cubicBezTo>
                    <a:cubicBezTo>
                      <a:pt x="8822" y="15624"/>
                      <a:pt x="9304" y="15199"/>
                      <a:pt x="9236" y="14636"/>
                    </a:cubicBezTo>
                    <a:cubicBezTo>
                      <a:pt x="9207" y="14636"/>
                      <a:pt x="9207" y="14636"/>
                      <a:pt x="9207" y="14607"/>
                    </a:cubicBezTo>
                    <a:cubicBezTo>
                      <a:pt x="9148" y="14164"/>
                      <a:pt x="7348" y="12128"/>
                      <a:pt x="6463" y="10978"/>
                    </a:cubicBezTo>
                    <a:cubicBezTo>
                      <a:pt x="6168" y="10564"/>
                      <a:pt x="5961" y="10299"/>
                      <a:pt x="5961" y="10210"/>
                    </a:cubicBezTo>
                    <a:cubicBezTo>
                      <a:pt x="5991" y="10151"/>
                      <a:pt x="6050" y="9945"/>
                      <a:pt x="6109" y="9650"/>
                    </a:cubicBezTo>
                    <a:cubicBezTo>
                      <a:pt x="6522" y="8263"/>
                      <a:pt x="7525" y="4870"/>
                      <a:pt x="7525" y="4870"/>
                    </a:cubicBez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2435675" y="4057675"/>
                <a:ext cx="232600" cy="179650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7186" extrusionOk="0">
                    <a:moveTo>
                      <a:pt x="325" y="1"/>
                    </a:moveTo>
                    <a:lnTo>
                      <a:pt x="178" y="857"/>
                    </a:lnTo>
                    <a:cubicBezTo>
                      <a:pt x="1" y="1830"/>
                      <a:pt x="443" y="2804"/>
                      <a:pt x="1269" y="3276"/>
                    </a:cubicBezTo>
                    <a:lnTo>
                      <a:pt x="7820" y="7053"/>
                    </a:lnTo>
                    <a:cubicBezTo>
                      <a:pt x="7974" y="7144"/>
                      <a:pt x="8140" y="7185"/>
                      <a:pt x="8302" y="7185"/>
                    </a:cubicBezTo>
                    <a:cubicBezTo>
                      <a:pt x="8822" y="7185"/>
                      <a:pt x="9304" y="6760"/>
                      <a:pt x="9236" y="6197"/>
                    </a:cubicBezTo>
                    <a:cubicBezTo>
                      <a:pt x="9207" y="6197"/>
                      <a:pt x="9207" y="6197"/>
                      <a:pt x="9207" y="6168"/>
                    </a:cubicBezTo>
                    <a:cubicBezTo>
                      <a:pt x="9148" y="5725"/>
                      <a:pt x="7348" y="3689"/>
                      <a:pt x="6463" y="2539"/>
                    </a:cubicBezTo>
                    <a:cubicBezTo>
                      <a:pt x="6463" y="2539"/>
                      <a:pt x="6433" y="2125"/>
                      <a:pt x="6463" y="1860"/>
                    </a:cubicBezTo>
                    <a:cubicBezTo>
                      <a:pt x="6463" y="1653"/>
                      <a:pt x="6433" y="1329"/>
                      <a:pt x="6109" y="1211"/>
                    </a:cubicBezTo>
                    <a:cubicBezTo>
                      <a:pt x="6020" y="1152"/>
                      <a:pt x="5902" y="1122"/>
                      <a:pt x="5755" y="1122"/>
                    </a:cubicBezTo>
                    <a:cubicBezTo>
                      <a:pt x="5135" y="1122"/>
                      <a:pt x="4102" y="2184"/>
                      <a:pt x="4102" y="2184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2886400" y="3909400"/>
                <a:ext cx="334750" cy="283325"/>
              </a:xfrm>
              <a:custGeom>
                <a:avLst/>
                <a:gdLst/>
                <a:ahLst/>
                <a:cxnLst/>
                <a:rect l="l" t="t" r="r" b="b"/>
                <a:pathLst>
                  <a:path w="13390" h="11333" extrusionOk="0">
                    <a:moveTo>
                      <a:pt x="1" y="1"/>
                    </a:moveTo>
                    <a:lnTo>
                      <a:pt x="2273" y="8263"/>
                    </a:lnTo>
                    <a:lnTo>
                      <a:pt x="2509" y="9119"/>
                    </a:lnTo>
                    <a:cubicBezTo>
                      <a:pt x="2774" y="10033"/>
                      <a:pt x="3601" y="10712"/>
                      <a:pt x="4545" y="10801"/>
                    </a:cubicBezTo>
                    <a:lnTo>
                      <a:pt x="12099" y="11332"/>
                    </a:lnTo>
                    <a:cubicBezTo>
                      <a:pt x="12112" y="11332"/>
                      <a:pt x="12124" y="11333"/>
                      <a:pt x="12137" y="11333"/>
                    </a:cubicBezTo>
                    <a:cubicBezTo>
                      <a:pt x="12856" y="11333"/>
                      <a:pt x="13390" y="10524"/>
                      <a:pt x="12984" y="9915"/>
                    </a:cubicBezTo>
                    <a:lnTo>
                      <a:pt x="12954" y="9915"/>
                    </a:lnTo>
                    <a:cubicBezTo>
                      <a:pt x="12689" y="9532"/>
                      <a:pt x="10181" y="8470"/>
                      <a:pt x="8882" y="7850"/>
                    </a:cubicBezTo>
                    <a:cubicBezTo>
                      <a:pt x="8440" y="7614"/>
                      <a:pt x="8145" y="7437"/>
                      <a:pt x="8115" y="7378"/>
                    </a:cubicBezTo>
                    <a:cubicBezTo>
                      <a:pt x="8086" y="7319"/>
                      <a:pt x="8056" y="7112"/>
                      <a:pt x="7997" y="6788"/>
                    </a:cubicBezTo>
                    <a:cubicBezTo>
                      <a:pt x="7761" y="5401"/>
                      <a:pt x="7171" y="1889"/>
                      <a:pt x="7171" y="18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2943200" y="4079075"/>
                <a:ext cx="277950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4546" extrusionOk="0">
                    <a:moveTo>
                      <a:pt x="5725" y="1"/>
                    </a:moveTo>
                    <a:cubicBezTo>
                      <a:pt x="5637" y="1"/>
                      <a:pt x="5519" y="30"/>
                      <a:pt x="5371" y="119"/>
                    </a:cubicBezTo>
                    <a:cubicBezTo>
                      <a:pt x="4810" y="384"/>
                      <a:pt x="4338" y="1771"/>
                      <a:pt x="4338" y="1771"/>
                    </a:cubicBezTo>
                    <a:lnTo>
                      <a:pt x="1" y="1476"/>
                    </a:lnTo>
                    <a:lnTo>
                      <a:pt x="237" y="2332"/>
                    </a:lnTo>
                    <a:cubicBezTo>
                      <a:pt x="502" y="3246"/>
                      <a:pt x="1329" y="3925"/>
                      <a:pt x="2273" y="4014"/>
                    </a:cubicBezTo>
                    <a:lnTo>
                      <a:pt x="9827" y="4545"/>
                    </a:lnTo>
                    <a:cubicBezTo>
                      <a:pt x="9840" y="4545"/>
                      <a:pt x="9852" y="4546"/>
                      <a:pt x="9865" y="4546"/>
                    </a:cubicBezTo>
                    <a:cubicBezTo>
                      <a:pt x="10584" y="4546"/>
                      <a:pt x="11118" y="3737"/>
                      <a:pt x="10712" y="3128"/>
                    </a:cubicBezTo>
                    <a:lnTo>
                      <a:pt x="10682" y="3128"/>
                    </a:lnTo>
                    <a:cubicBezTo>
                      <a:pt x="10417" y="2745"/>
                      <a:pt x="7909" y="1683"/>
                      <a:pt x="6610" y="1063"/>
                    </a:cubicBezTo>
                    <a:cubicBezTo>
                      <a:pt x="6610" y="1063"/>
                      <a:pt x="6433" y="709"/>
                      <a:pt x="6315" y="443"/>
                    </a:cubicBezTo>
                    <a:cubicBezTo>
                      <a:pt x="6227" y="266"/>
                      <a:pt x="6050" y="1"/>
                      <a:pt x="5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2719700" y="1637350"/>
                <a:ext cx="1571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6286" extrusionOk="0">
                    <a:moveTo>
                      <a:pt x="3157" y="0"/>
                    </a:moveTo>
                    <a:cubicBezTo>
                      <a:pt x="1416" y="0"/>
                      <a:pt x="0" y="1417"/>
                      <a:pt x="0" y="3158"/>
                    </a:cubicBezTo>
                    <a:cubicBezTo>
                      <a:pt x="0" y="4899"/>
                      <a:pt x="1416" y="6285"/>
                      <a:pt x="3157" y="6285"/>
                    </a:cubicBezTo>
                    <a:cubicBezTo>
                      <a:pt x="4898" y="6285"/>
                      <a:pt x="6285" y="4899"/>
                      <a:pt x="6285" y="3158"/>
                    </a:cubicBezTo>
                    <a:cubicBezTo>
                      <a:pt x="6285" y="1417"/>
                      <a:pt x="4898" y="0"/>
                      <a:pt x="3157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2794200" y="1503825"/>
                <a:ext cx="241250" cy="411600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16464" extrusionOk="0">
                    <a:moveTo>
                      <a:pt x="5105" y="1"/>
                    </a:moveTo>
                    <a:cubicBezTo>
                      <a:pt x="5105" y="1"/>
                      <a:pt x="354" y="1712"/>
                      <a:pt x="148" y="4427"/>
                    </a:cubicBezTo>
                    <a:cubicBezTo>
                      <a:pt x="0" y="6610"/>
                      <a:pt x="443" y="7554"/>
                      <a:pt x="443" y="7554"/>
                    </a:cubicBezTo>
                    <a:cubicBezTo>
                      <a:pt x="443" y="7554"/>
                      <a:pt x="856" y="9089"/>
                      <a:pt x="1269" y="10977"/>
                    </a:cubicBezTo>
                    <a:cubicBezTo>
                      <a:pt x="1594" y="12541"/>
                      <a:pt x="1092" y="14577"/>
                      <a:pt x="1092" y="14577"/>
                    </a:cubicBezTo>
                    <a:cubicBezTo>
                      <a:pt x="1092" y="14577"/>
                      <a:pt x="1842" y="16464"/>
                      <a:pt x="4284" y="16464"/>
                    </a:cubicBezTo>
                    <a:cubicBezTo>
                      <a:pt x="4451" y="16464"/>
                      <a:pt x="4627" y="16455"/>
                      <a:pt x="4810" y="16436"/>
                    </a:cubicBezTo>
                    <a:cubicBezTo>
                      <a:pt x="6905" y="16230"/>
                      <a:pt x="5872" y="14577"/>
                      <a:pt x="5872" y="14577"/>
                    </a:cubicBezTo>
                    <a:lnTo>
                      <a:pt x="5695" y="12807"/>
                    </a:lnTo>
                    <a:lnTo>
                      <a:pt x="5695" y="12807"/>
                    </a:lnTo>
                    <a:cubicBezTo>
                      <a:pt x="5695" y="12807"/>
                      <a:pt x="5829" y="12824"/>
                      <a:pt x="6036" y="12824"/>
                    </a:cubicBezTo>
                    <a:cubicBezTo>
                      <a:pt x="6430" y="12824"/>
                      <a:pt x="7091" y="12761"/>
                      <a:pt x="7613" y="12394"/>
                    </a:cubicBezTo>
                    <a:cubicBezTo>
                      <a:pt x="9649" y="10948"/>
                      <a:pt x="8764" y="6345"/>
                      <a:pt x="8823" y="4191"/>
                    </a:cubicBezTo>
                    <a:cubicBezTo>
                      <a:pt x="8852" y="2804"/>
                      <a:pt x="8321" y="1269"/>
                      <a:pt x="8321" y="1269"/>
                    </a:cubicBez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2703450" y="1475675"/>
                <a:ext cx="342325" cy="243000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9720" extrusionOk="0">
                    <a:moveTo>
                      <a:pt x="6768" y="0"/>
                    </a:moveTo>
                    <a:cubicBezTo>
                      <a:pt x="5073" y="0"/>
                      <a:pt x="3618" y="582"/>
                      <a:pt x="3394" y="2189"/>
                    </a:cubicBezTo>
                    <a:cubicBezTo>
                      <a:pt x="1" y="4343"/>
                      <a:pt x="3601" y="8651"/>
                      <a:pt x="3837" y="9330"/>
                    </a:cubicBezTo>
                    <a:cubicBezTo>
                      <a:pt x="3919" y="9598"/>
                      <a:pt x="4121" y="9719"/>
                      <a:pt x="4337" y="9719"/>
                    </a:cubicBezTo>
                    <a:cubicBezTo>
                      <a:pt x="4667" y="9719"/>
                      <a:pt x="5029" y="9439"/>
                      <a:pt x="5047" y="8976"/>
                    </a:cubicBezTo>
                    <a:cubicBezTo>
                      <a:pt x="5047" y="8474"/>
                      <a:pt x="5607" y="8828"/>
                      <a:pt x="5873" y="7205"/>
                    </a:cubicBezTo>
                    <a:cubicBezTo>
                      <a:pt x="6168" y="5612"/>
                      <a:pt x="9768" y="6143"/>
                      <a:pt x="10565" y="2927"/>
                    </a:cubicBezTo>
                    <a:cubicBezTo>
                      <a:pt x="12158" y="3015"/>
                      <a:pt x="12453" y="5612"/>
                      <a:pt x="12453" y="5612"/>
                    </a:cubicBezTo>
                    <a:cubicBezTo>
                      <a:pt x="12453" y="5612"/>
                      <a:pt x="13692" y="3871"/>
                      <a:pt x="12542" y="2130"/>
                    </a:cubicBezTo>
                    <a:cubicBezTo>
                      <a:pt x="11859" y="1090"/>
                      <a:pt x="9089" y="0"/>
                      <a:pt x="6768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20"/>
              <p:cNvSpPr/>
              <p:nvPr/>
            </p:nvSpPr>
            <p:spPr>
              <a:xfrm>
                <a:off x="2779450" y="1677700"/>
                <a:ext cx="656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906" extrusionOk="0">
                    <a:moveTo>
                      <a:pt x="930" y="0"/>
                    </a:moveTo>
                    <a:cubicBezTo>
                      <a:pt x="897" y="0"/>
                      <a:pt x="863" y="3"/>
                      <a:pt x="826" y="9"/>
                    </a:cubicBezTo>
                    <a:cubicBezTo>
                      <a:pt x="443" y="68"/>
                      <a:pt x="0" y="481"/>
                      <a:pt x="177" y="1101"/>
                    </a:cubicBezTo>
                    <a:cubicBezTo>
                      <a:pt x="312" y="1614"/>
                      <a:pt x="769" y="1905"/>
                      <a:pt x="1140" y="1905"/>
                    </a:cubicBezTo>
                    <a:cubicBezTo>
                      <a:pt x="1174" y="1905"/>
                      <a:pt x="1207" y="1903"/>
                      <a:pt x="1239" y="1898"/>
                    </a:cubicBezTo>
                    <a:cubicBezTo>
                      <a:pt x="1764" y="1815"/>
                      <a:pt x="2624" y="880"/>
                      <a:pt x="2129" y="880"/>
                    </a:cubicBezTo>
                    <a:cubicBezTo>
                      <a:pt x="2095" y="880"/>
                      <a:pt x="2054" y="885"/>
                      <a:pt x="2007" y="895"/>
                    </a:cubicBezTo>
                    <a:cubicBezTo>
                      <a:pt x="1987" y="898"/>
                      <a:pt x="1968" y="900"/>
                      <a:pt x="1950" y="900"/>
                    </a:cubicBezTo>
                    <a:cubicBezTo>
                      <a:pt x="1530" y="900"/>
                      <a:pt x="1508" y="0"/>
                      <a:pt x="930" y="0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20"/>
              <p:cNvSpPr/>
              <p:nvPr/>
            </p:nvSpPr>
            <p:spPr>
              <a:xfrm>
                <a:off x="2871650" y="1795950"/>
                <a:ext cx="561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886" fill="none" extrusionOk="0">
                    <a:moveTo>
                      <a:pt x="1" y="0"/>
                    </a:moveTo>
                    <a:cubicBezTo>
                      <a:pt x="768" y="738"/>
                      <a:pt x="2243" y="886"/>
                      <a:pt x="2243" y="886"/>
                    </a:cubicBezTo>
                  </a:path>
                </a:pathLst>
              </a:custGeom>
              <a:noFill/>
              <a:ln w="9525" cap="rnd" cmpd="sng">
                <a:solidFill>
                  <a:srgbClr val="7C2E20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2914425" y="1733025"/>
                <a:ext cx="679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90" extrusionOk="0">
                    <a:moveTo>
                      <a:pt x="2541" y="0"/>
                    </a:moveTo>
                    <a:cubicBezTo>
                      <a:pt x="2477" y="0"/>
                      <a:pt x="2400" y="39"/>
                      <a:pt x="2332" y="39"/>
                    </a:cubicBezTo>
                    <a:cubicBezTo>
                      <a:pt x="1565" y="68"/>
                      <a:pt x="798" y="9"/>
                      <a:pt x="1" y="157"/>
                    </a:cubicBezTo>
                    <a:cubicBezTo>
                      <a:pt x="365" y="703"/>
                      <a:pt x="953" y="990"/>
                      <a:pt x="1492" y="990"/>
                    </a:cubicBezTo>
                    <a:cubicBezTo>
                      <a:pt x="1913" y="990"/>
                      <a:pt x="2306" y="815"/>
                      <a:pt x="2539" y="452"/>
                    </a:cubicBezTo>
                    <a:cubicBezTo>
                      <a:pt x="2627" y="363"/>
                      <a:pt x="2716" y="245"/>
                      <a:pt x="2657" y="98"/>
                    </a:cubicBezTo>
                    <a:cubicBezTo>
                      <a:pt x="2631" y="22"/>
                      <a:pt x="2590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2881975" y="1629225"/>
                <a:ext cx="5240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681" extrusionOk="0">
                    <a:moveTo>
                      <a:pt x="1692" y="0"/>
                    </a:moveTo>
                    <a:cubicBezTo>
                      <a:pt x="1659" y="0"/>
                      <a:pt x="1626" y="1"/>
                      <a:pt x="1594" y="1"/>
                    </a:cubicBezTo>
                    <a:cubicBezTo>
                      <a:pt x="1210" y="1"/>
                      <a:pt x="827" y="30"/>
                      <a:pt x="473" y="60"/>
                    </a:cubicBezTo>
                    <a:cubicBezTo>
                      <a:pt x="207" y="60"/>
                      <a:pt x="1" y="89"/>
                      <a:pt x="1" y="384"/>
                    </a:cubicBezTo>
                    <a:cubicBezTo>
                      <a:pt x="26" y="659"/>
                      <a:pt x="220" y="680"/>
                      <a:pt x="422" y="680"/>
                    </a:cubicBezTo>
                    <a:cubicBezTo>
                      <a:pt x="458" y="680"/>
                      <a:pt x="495" y="679"/>
                      <a:pt x="532" y="679"/>
                    </a:cubicBezTo>
                    <a:cubicBezTo>
                      <a:pt x="886" y="679"/>
                      <a:pt x="1240" y="679"/>
                      <a:pt x="1624" y="650"/>
                    </a:cubicBezTo>
                    <a:cubicBezTo>
                      <a:pt x="1860" y="620"/>
                      <a:pt x="2096" y="620"/>
                      <a:pt x="2096" y="296"/>
                    </a:cubicBezTo>
                    <a:cubicBezTo>
                      <a:pt x="2071" y="21"/>
                      <a:pt x="1877" y="0"/>
                      <a:pt x="1692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2973450" y="1627750"/>
                <a:ext cx="391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680" extrusionOk="0">
                    <a:moveTo>
                      <a:pt x="1210" y="1"/>
                    </a:moveTo>
                    <a:cubicBezTo>
                      <a:pt x="915" y="1"/>
                      <a:pt x="650" y="30"/>
                      <a:pt x="355" y="30"/>
                    </a:cubicBezTo>
                    <a:cubicBezTo>
                      <a:pt x="148" y="60"/>
                      <a:pt x="1" y="148"/>
                      <a:pt x="30" y="384"/>
                    </a:cubicBezTo>
                    <a:cubicBezTo>
                      <a:pt x="30" y="620"/>
                      <a:pt x="207" y="650"/>
                      <a:pt x="384" y="679"/>
                    </a:cubicBezTo>
                    <a:cubicBezTo>
                      <a:pt x="650" y="679"/>
                      <a:pt x="945" y="679"/>
                      <a:pt x="1210" y="650"/>
                    </a:cubicBezTo>
                    <a:cubicBezTo>
                      <a:pt x="1417" y="620"/>
                      <a:pt x="1564" y="532"/>
                      <a:pt x="1564" y="296"/>
                    </a:cubicBezTo>
                    <a:cubicBezTo>
                      <a:pt x="1535" y="89"/>
                      <a:pt x="1387" y="1"/>
                      <a:pt x="1210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2945425" y="1688250"/>
                <a:ext cx="249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405" extrusionOk="0">
                    <a:moveTo>
                      <a:pt x="797" y="0"/>
                    </a:moveTo>
                    <a:cubicBezTo>
                      <a:pt x="590" y="177"/>
                      <a:pt x="620" y="354"/>
                      <a:pt x="649" y="502"/>
                    </a:cubicBezTo>
                    <a:cubicBezTo>
                      <a:pt x="730" y="850"/>
                      <a:pt x="713" y="1100"/>
                      <a:pt x="336" y="1100"/>
                    </a:cubicBezTo>
                    <a:cubicBezTo>
                      <a:pt x="297" y="1100"/>
                      <a:pt x="254" y="1098"/>
                      <a:pt x="207" y="1092"/>
                    </a:cubicBezTo>
                    <a:cubicBezTo>
                      <a:pt x="192" y="1087"/>
                      <a:pt x="176" y="1085"/>
                      <a:pt x="159" y="1085"/>
                    </a:cubicBezTo>
                    <a:cubicBezTo>
                      <a:pt x="81" y="1085"/>
                      <a:pt x="0" y="1142"/>
                      <a:pt x="0" y="1240"/>
                    </a:cubicBezTo>
                    <a:cubicBezTo>
                      <a:pt x="0" y="1387"/>
                      <a:pt x="118" y="1387"/>
                      <a:pt x="236" y="1387"/>
                    </a:cubicBezTo>
                    <a:cubicBezTo>
                      <a:pt x="293" y="1399"/>
                      <a:pt x="348" y="1404"/>
                      <a:pt x="400" y="1404"/>
                    </a:cubicBezTo>
                    <a:cubicBezTo>
                      <a:pt x="756" y="1404"/>
                      <a:pt x="996" y="1150"/>
                      <a:pt x="945" y="738"/>
                    </a:cubicBezTo>
                    <a:cubicBezTo>
                      <a:pt x="915" y="502"/>
                      <a:pt x="915" y="266"/>
                      <a:pt x="797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2901150" y="1668975"/>
                <a:ext cx="17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83" extrusionOk="0">
                    <a:moveTo>
                      <a:pt x="333" y="0"/>
                    </a:moveTo>
                    <a:cubicBezTo>
                      <a:pt x="158" y="0"/>
                      <a:pt x="55" y="140"/>
                      <a:pt x="1" y="329"/>
                    </a:cubicBezTo>
                    <a:cubicBezTo>
                      <a:pt x="30" y="535"/>
                      <a:pt x="148" y="683"/>
                      <a:pt x="355" y="683"/>
                    </a:cubicBezTo>
                    <a:cubicBezTo>
                      <a:pt x="561" y="683"/>
                      <a:pt x="680" y="565"/>
                      <a:pt x="680" y="329"/>
                    </a:cubicBezTo>
                    <a:cubicBezTo>
                      <a:pt x="680" y="122"/>
                      <a:pt x="561" y="34"/>
                      <a:pt x="384" y="4"/>
                    </a:cubicBezTo>
                    <a:cubicBezTo>
                      <a:pt x="367" y="2"/>
                      <a:pt x="350" y="0"/>
                      <a:pt x="333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2979350" y="1668325"/>
                <a:ext cx="177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80" extrusionOk="0">
                    <a:moveTo>
                      <a:pt x="384" y="1"/>
                    </a:moveTo>
                    <a:cubicBezTo>
                      <a:pt x="178" y="1"/>
                      <a:pt x="30" y="119"/>
                      <a:pt x="30" y="325"/>
                    </a:cubicBezTo>
                    <a:cubicBezTo>
                      <a:pt x="1" y="561"/>
                      <a:pt x="119" y="679"/>
                      <a:pt x="355" y="679"/>
                    </a:cubicBezTo>
                    <a:cubicBezTo>
                      <a:pt x="532" y="679"/>
                      <a:pt x="650" y="561"/>
                      <a:pt x="679" y="384"/>
                    </a:cubicBezTo>
                    <a:cubicBezTo>
                      <a:pt x="709" y="178"/>
                      <a:pt x="591" y="30"/>
                      <a:pt x="384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2459275" y="2491575"/>
                <a:ext cx="736250" cy="1544525"/>
              </a:xfrm>
              <a:custGeom>
                <a:avLst/>
                <a:gdLst/>
                <a:ahLst/>
                <a:cxnLst/>
                <a:rect l="l" t="t" r="r" b="b"/>
                <a:pathLst>
                  <a:path w="29450" h="61781" extrusionOk="0">
                    <a:moveTo>
                      <a:pt x="27030" y="1"/>
                    </a:moveTo>
                    <a:lnTo>
                      <a:pt x="15315" y="296"/>
                    </a:lnTo>
                    <a:cubicBezTo>
                      <a:pt x="14519" y="3188"/>
                      <a:pt x="13456" y="6020"/>
                      <a:pt x="12158" y="8676"/>
                    </a:cubicBezTo>
                    <a:cubicBezTo>
                      <a:pt x="10830" y="11450"/>
                      <a:pt x="9030" y="14637"/>
                      <a:pt x="6256" y="16200"/>
                    </a:cubicBezTo>
                    <a:lnTo>
                      <a:pt x="9207" y="31544"/>
                    </a:lnTo>
                    <a:cubicBezTo>
                      <a:pt x="9207" y="31544"/>
                      <a:pt x="6729" y="33964"/>
                      <a:pt x="4191" y="41783"/>
                    </a:cubicBezTo>
                    <a:cubicBezTo>
                      <a:pt x="3837" y="42934"/>
                      <a:pt x="3512" y="44085"/>
                      <a:pt x="3247" y="45265"/>
                    </a:cubicBezTo>
                    <a:lnTo>
                      <a:pt x="1" y="59399"/>
                    </a:lnTo>
                    <a:cubicBezTo>
                      <a:pt x="1" y="59399"/>
                      <a:pt x="1250" y="61780"/>
                      <a:pt x="3844" y="61780"/>
                    </a:cubicBezTo>
                    <a:cubicBezTo>
                      <a:pt x="4439" y="61780"/>
                      <a:pt x="5105" y="61655"/>
                      <a:pt x="5843" y="61347"/>
                    </a:cubicBezTo>
                    <a:lnTo>
                      <a:pt x="16555" y="42580"/>
                    </a:lnTo>
                    <a:lnTo>
                      <a:pt x="16525" y="42698"/>
                    </a:lnTo>
                    <a:lnTo>
                      <a:pt x="16997" y="60373"/>
                    </a:lnTo>
                    <a:cubicBezTo>
                      <a:pt x="18515" y="61185"/>
                      <a:pt x="20137" y="61429"/>
                      <a:pt x="21538" y="61429"/>
                    </a:cubicBezTo>
                    <a:cubicBezTo>
                      <a:pt x="23649" y="61429"/>
                      <a:pt x="25259" y="60874"/>
                      <a:pt x="25259" y="60874"/>
                    </a:cubicBezTo>
                    <a:lnTo>
                      <a:pt x="27826" y="32164"/>
                    </a:lnTo>
                    <a:cubicBezTo>
                      <a:pt x="28918" y="26794"/>
                      <a:pt x="29361" y="22043"/>
                      <a:pt x="29449" y="17941"/>
                    </a:cubicBezTo>
                    <a:cubicBezTo>
                      <a:pt x="29066" y="17705"/>
                      <a:pt x="28741" y="17292"/>
                      <a:pt x="28653" y="16673"/>
                    </a:cubicBezTo>
                    <a:cubicBezTo>
                      <a:pt x="28121" y="12925"/>
                      <a:pt x="27354" y="9207"/>
                      <a:pt x="26410" y="5548"/>
                    </a:cubicBezTo>
                    <a:cubicBezTo>
                      <a:pt x="26092" y="4305"/>
                      <a:pt x="27049" y="3600"/>
                      <a:pt x="28059" y="3600"/>
                    </a:cubicBezTo>
                    <a:cubicBezTo>
                      <a:pt x="28080" y="3600"/>
                      <a:pt x="28101" y="3600"/>
                      <a:pt x="28121" y="3601"/>
                    </a:cubicBezTo>
                    <a:cubicBezTo>
                      <a:pt x="27561" y="1240"/>
                      <a:pt x="27030" y="1"/>
                      <a:pt x="27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2764675" y="2400550"/>
                <a:ext cx="29805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1341" extrusionOk="0">
                    <a:moveTo>
                      <a:pt x="11746" y="1"/>
                    </a:moveTo>
                    <a:cubicBezTo>
                      <a:pt x="11701" y="1"/>
                      <a:pt x="11659" y="23"/>
                      <a:pt x="11627" y="71"/>
                    </a:cubicBezTo>
                    <a:cubicBezTo>
                      <a:pt x="11007" y="809"/>
                      <a:pt x="8263" y="898"/>
                      <a:pt x="6788" y="927"/>
                    </a:cubicBezTo>
                    <a:cubicBezTo>
                      <a:pt x="6581" y="957"/>
                      <a:pt x="6375" y="957"/>
                      <a:pt x="6227" y="957"/>
                    </a:cubicBezTo>
                    <a:lnTo>
                      <a:pt x="6168" y="957"/>
                    </a:lnTo>
                    <a:cubicBezTo>
                      <a:pt x="5558" y="986"/>
                      <a:pt x="4876" y="1016"/>
                      <a:pt x="4178" y="1016"/>
                    </a:cubicBezTo>
                    <a:cubicBezTo>
                      <a:pt x="2781" y="1016"/>
                      <a:pt x="1319" y="898"/>
                      <a:pt x="237" y="426"/>
                    </a:cubicBezTo>
                    <a:cubicBezTo>
                      <a:pt x="222" y="418"/>
                      <a:pt x="206" y="415"/>
                      <a:pt x="188" y="415"/>
                    </a:cubicBezTo>
                    <a:cubicBezTo>
                      <a:pt x="136" y="415"/>
                      <a:pt x="75" y="448"/>
                      <a:pt x="30" y="514"/>
                    </a:cubicBezTo>
                    <a:cubicBezTo>
                      <a:pt x="1" y="603"/>
                      <a:pt x="30" y="691"/>
                      <a:pt x="119" y="721"/>
                    </a:cubicBezTo>
                    <a:cubicBezTo>
                      <a:pt x="1240" y="1222"/>
                      <a:pt x="2745" y="1340"/>
                      <a:pt x="4191" y="1340"/>
                    </a:cubicBezTo>
                    <a:cubicBezTo>
                      <a:pt x="4870" y="1340"/>
                      <a:pt x="5578" y="1311"/>
                      <a:pt x="6168" y="1281"/>
                    </a:cubicBezTo>
                    <a:lnTo>
                      <a:pt x="6257" y="1281"/>
                    </a:lnTo>
                    <a:cubicBezTo>
                      <a:pt x="6404" y="1252"/>
                      <a:pt x="6581" y="1252"/>
                      <a:pt x="6788" y="1252"/>
                    </a:cubicBezTo>
                    <a:cubicBezTo>
                      <a:pt x="8440" y="1222"/>
                      <a:pt x="11155" y="1134"/>
                      <a:pt x="11892" y="249"/>
                    </a:cubicBezTo>
                    <a:cubicBezTo>
                      <a:pt x="11922" y="190"/>
                      <a:pt x="11922" y="101"/>
                      <a:pt x="11863" y="42"/>
                    </a:cubicBezTo>
                    <a:cubicBezTo>
                      <a:pt x="11823" y="15"/>
                      <a:pt x="11783" y="1"/>
                      <a:pt x="1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2706400" y="2464300"/>
                <a:ext cx="14092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5607" extrusionOk="0">
                    <a:moveTo>
                      <a:pt x="5489" y="0"/>
                    </a:moveTo>
                    <a:cubicBezTo>
                      <a:pt x="5401" y="0"/>
                      <a:pt x="5342" y="59"/>
                      <a:pt x="5342" y="148"/>
                    </a:cubicBezTo>
                    <a:cubicBezTo>
                      <a:pt x="5312" y="1800"/>
                      <a:pt x="4486" y="4013"/>
                      <a:pt x="3011" y="4898"/>
                    </a:cubicBezTo>
                    <a:cubicBezTo>
                      <a:pt x="2583" y="5149"/>
                      <a:pt x="2140" y="5275"/>
                      <a:pt x="1683" y="5275"/>
                    </a:cubicBezTo>
                    <a:cubicBezTo>
                      <a:pt x="1225" y="5275"/>
                      <a:pt x="753" y="5149"/>
                      <a:pt x="266" y="4898"/>
                    </a:cubicBezTo>
                    <a:cubicBezTo>
                      <a:pt x="243" y="4890"/>
                      <a:pt x="219" y="4887"/>
                      <a:pt x="196" y="4887"/>
                    </a:cubicBezTo>
                    <a:cubicBezTo>
                      <a:pt x="133" y="4887"/>
                      <a:pt x="74" y="4914"/>
                      <a:pt x="30" y="4957"/>
                    </a:cubicBezTo>
                    <a:cubicBezTo>
                      <a:pt x="1" y="5046"/>
                      <a:pt x="30" y="5134"/>
                      <a:pt x="119" y="5193"/>
                    </a:cubicBezTo>
                    <a:cubicBezTo>
                      <a:pt x="650" y="5459"/>
                      <a:pt x="1181" y="5606"/>
                      <a:pt x="1683" y="5606"/>
                    </a:cubicBezTo>
                    <a:cubicBezTo>
                      <a:pt x="2214" y="5606"/>
                      <a:pt x="2716" y="5459"/>
                      <a:pt x="3158" y="5164"/>
                    </a:cubicBezTo>
                    <a:cubicBezTo>
                      <a:pt x="4752" y="4220"/>
                      <a:pt x="5607" y="1889"/>
                      <a:pt x="5637" y="148"/>
                    </a:cubicBezTo>
                    <a:cubicBezTo>
                      <a:pt x="5637" y="59"/>
                      <a:pt x="5578" y="0"/>
                      <a:pt x="5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3048700" y="2440500"/>
                <a:ext cx="85600" cy="12340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4936" extrusionOk="0">
                    <a:moveTo>
                      <a:pt x="194" y="0"/>
                    </a:moveTo>
                    <a:cubicBezTo>
                      <a:pt x="179" y="0"/>
                      <a:pt x="164" y="3"/>
                      <a:pt x="148" y="8"/>
                    </a:cubicBezTo>
                    <a:cubicBezTo>
                      <a:pt x="59" y="8"/>
                      <a:pt x="0" y="96"/>
                      <a:pt x="30" y="185"/>
                    </a:cubicBezTo>
                    <a:lnTo>
                      <a:pt x="118" y="539"/>
                    </a:lnTo>
                    <a:cubicBezTo>
                      <a:pt x="384" y="1896"/>
                      <a:pt x="827" y="3962"/>
                      <a:pt x="1948" y="4670"/>
                    </a:cubicBezTo>
                    <a:cubicBezTo>
                      <a:pt x="2243" y="4847"/>
                      <a:pt x="2538" y="4936"/>
                      <a:pt x="2833" y="4936"/>
                    </a:cubicBezTo>
                    <a:cubicBezTo>
                      <a:pt x="2981" y="4936"/>
                      <a:pt x="3128" y="4906"/>
                      <a:pt x="3305" y="4877"/>
                    </a:cubicBezTo>
                    <a:cubicBezTo>
                      <a:pt x="3394" y="4847"/>
                      <a:pt x="3423" y="4759"/>
                      <a:pt x="3423" y="4670"/>
                    </a:cubicBezTo>
                    <a:cubicBezTo>
                      <a:pt x="3394" y="4582"/>
                      <a:pt x="3305" y="4552"/>
                      <a:pt x="3217" y="4552"/>
                    </a:cubicBezTo>
                    <a:cubicBezTo>
                      <a:pt x="3075" y="4592"/>
                      <a:pt x="2940" y="4612"/>
                      <a:pt x="2811" y="4612"/>
                    </a:cubicBezTo>
                    <a:cubicBezTo>
                      <a:pt x="2564" y="4612"/>
                      <a:pt x="2338" y="4540"/>
                      <a:pt x="2125" y="4404"/>
                    </a:cubicBezTo>
                    <a:cubicBezTo>
                      <a:pt x="1092" y="3755"/>
                      <a:pt x="679" y="1719"/>
                      <a:pt x="413" y="480"/>
                    </a:cubicBezTo>
                    <a:cubicBezTo>
                      <a:pt x="384" y="362"/>
                      <a:pt x="354" y="244"/>
                      <a:pt x="325" y="126"/>
                    </a:cubicBezTo>
                    <a:cubicBezTo>
                      <a:pt x="325" y="53"/>
                      <a:pt x="265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2645925" y="1854225"/>
                <a:ext cx="515650" cy="550600"/>
              </a:xfrm>
              <a:custGeom>
                <a:avLst/>
                <a:gdLst/>
                <a:ahLst/>
                <a:cxnLst/>
                <a:rect l="l" t="t" r="r" b="b"/>
                <a:pathLst>
                  <a:path w="20626" h="22024" extrusionOk="0">
                    <a:moveTo>
                      <a:pt x="15049" y="1"/>
                    </a:moveTo>
                    <a:cubicBezTo>
                      <a:pt x="14046" y="207"/>
                      <a:pt x="12954" y="414"/>
                      <a:pt x="11803" y="561"/>
                    </a:cubicBezTo>
                    <a:cubicBezTo>
                      <a:pt x="10193" y="758"/>
                      <a:pt x="8683" y="837"/>
                      <a:pt x="7283" y="837"/>
                    </a:cubicBezTo>
                    <a:cubicBezTo>
                      <a:pt x="6171" y="837"/>
                      <a:pt x="5128" y="787"/>
                      <a:pt x="4161" y="709"/>
                    </a:cubicBezTo>
                    <a:lnTo>
                      <a:pt x="3040" y="1151"/>
                    </a:lnTo>
                    <a:cubicBezTo>
                      <a:pt x="5282" y="3158"/>
                      <a:pt x="4367" y="6020"/>
                      <a:pt x="3984" y="7643"/>
                    </a:cubicBezTo>
                    <a:cubicBezTo>
                      <a:pt x="3394" y="10299"/>
                      <a:pt x="0" y="11508"/>
                      <a:pt x="443" y="12836"/>
                    </a:cubicBezTo>
                    <a:cubicBezTo>
                      <a:pt x="649" y="13456"/>
                      <a:pt x="4397" y="20685"/>
                      <a:pt x="4987" y="21128"/>
                    </a:cubicBezTo>
                    <a:cubicBezTo>
                      <a:pt x="5774" y="21683"/>
                      <a:pt x="8029" y="22023"/>
                      <a:pt x="10409" y="22023"/>
                    </a:cubicBezTo>
                    <a:cubicBezTo>
                      <a:pt x="13470" y="22023"/>
                      <a:pt x="16736" y="21460"/>
                      <a:pt x="17351" y="20066"/>
                    </a:cubicBezTo>
                    <a:cubicBezTo>
                      <a:pt x="19062" y="16230"/>
                      <a:pt x="20626" y="12010"/>
                      <a:pt x="19800" y="8941"/>
                    </a:cubicBezTo>
                    <a:cubicBezTo>
                      <a:pt x="18295" y="4604"/>
                      <a:pt x="15875" y="325"/>
                      <a:pt x="15875" y="325"/>
                    </a:cubicBezTo>
                    <a:lnTo>
                      <a:pt x="150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2569950" y="1850550"/>
                <a:ext cx="330500" cy="12771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51086" extrusionOk="0">
                    <a:moveTo>
                      <a:pt x="9442" y="0"/>
                    </a:moveTo>
                    <a:cubicBezTo>
                      <a:pt x="620" y="2302"/>
                      <a:pt x="1918" y="7052"/>
                      <a:pt x="1918" y="7052"/>
                    </a:cubicBezTo>
                    <a:lnTo>
                      <a:pt x="3895" y="22396"/>
                    </a:lnTo>
                    <a:lnTo>
                      <a:pt x="0" y="49366"/>
                    </a:lnTo>
                    <a:cubicBezTo>
                      <a:pt x="0" y="49366"/>
                      <a:pt x="3440" y="51086"/>
                      <a:pt x="8770" y="51086"/>
                    </a:cubicBezTo>
                    <a:cubicBezTo>
                      <a:pt x="8981" y="51086"/>
                      <a:pt x="9196" y="51083"/>
                      <a:pt x="9413" y="51077"/>
                    </a:cubicBezTo>
                    <a:lnTo>
                      <a:pt x="10918" y="21747"/>
                    </a:lnTo>
                    <a:lnTo>
                      <a:pt x="13219" y="8321"/>
                    </a:lnTo>
                    <a:cubicBezTo>
                      <a:pt x="11154" y="2007"/>
                      <a:pt x="9442" y="0"/>
                      <a:pt x="9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2969025" y="1838000"/>
                <a:ext cx="241250" cy="1272525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50901" extrusionOk="0">
                    <a:moveTo>
                      <a:pt x="1" y="0"/>
                    </a:moveTo>
                    <a:lnTo>
                      <a:pt x="1830" y="8380"/>
                    </a:lnTo>
                    <a:lnTo>
                      <a:pt x="886" y="22426"/>
                    </a:lnTo>
                    <a:lnTo>
                      <a:pt x="2450" y="50901"/>
                    </a:lnTo>
                    <a:cubicBezTo>
                      <a:pt x="2450" y="50901"/>
                      <a:pt x="7348" y="50723"/>
                      <a:pt x="9649" y="49779"/>
                    </a:cubicBezTo>
                    <a:cubicBezTo>
                      <a:pt x="9207" y="36088"/>
                      <a:pt x="6463" y="21157"/>
                      <a:pt x="6463" y="21157"/>
                    </a:cubicBezTo>
                    <a:lnTo>
                      <a:pt x="7318" y="11449"/>
                    </a:lnTo>
                    <a:cubicBezTo>
                      <a:pt x="7466" y="7200"/>
                      <a:pt x="2951" y="974"/>
                      <a:pt x="2951" y="974"/>
                    </a:cubicBezTo>
                    <a:cubicBezTo>
                      <a:pt x="1624" y="29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2639275" y="2800375"/>
                <a:ext cx="17042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1636" extrusionOk="0">
                    <a:moveTo>
                      <a:pt x="196" y="1"/>
                    </a:moveTo>
                    <a:cubicBezTo>
                      <a:pt x="135" y="1"/>
                      <a:pt x="81" y="28"/>
                      <a:pt x="60" y="71"/>
                    </a:cubicBezTo>
                    <a:cubicBezTo>
                      <a:pt x="1" y="160"/>
                      <a:pt x="30" y="248"/>
                      <a:pt x="119" y="308"/>
                    </a:cubicBezTo>
                    <a:cubicBezTo>
                      <a:pt x="1004" y="780"/>
                      <a:pt x="2096" y="957"/>
                      <a:pt x="3128" y="1134"/>
                    </a:cubicBezTo>
                    <a:cubicBezTo>
                      <a:pt x="3306" y="1134"/>
                      <a:pt x="3453" y="1163"/>
                      <a:pt x="3630" y="1193"/>
                    </a:cubicBezTo>
                    <a:cubicBezTo>
                      <a:pt x="3925" y="1252"/>
                      <a:pt x="4220" y="1281"/>
                      <a:pt x="4486" y="1311"/>
                    </a:cubicBezTo>
                    <a:cubicBezTo>
                      <a:pt x="4751" y="1340"/>
                      <a:pt x="5017" y="1370"/>
                      <a:pt x="5312" y="1429"/>
                    </a:cubicBezTo>
                    <a:cubicBezTo>
                      <a:pt x="5401" y="1429"/>
                      <a:pt x="5548" y="1458"/>
                      <a:pt x="5696" y="1488"/>
                    </a:cubicBezTo>
                    <a:cubicBezTo>
                      <a:pt x="6227" y="1576"/>
                      <a:pt x="6492" y="1635"/>
                      <a:pt x="6640" y="1635"/>
                    </a:cubicBezTo>
                    <a:cubicBezTo>
                      <a:pt x="6758" y="1635"/>
                      <a:pt x="6758" y="1576"/>
                      <a:pt x="6787" y="1517"/>
                    </a:cubicBezTo>
                    <a:cubicBezTo>
                      <a:pt x="6787" y="1488"/>
                      <a:pt x="6817" y="1370"/>
                      <a:pt x="6640" y="1311"/>
                    </a:cubicBezTo>
                    <a:lnTo>
                      <a:pt x="6551" y="1311"/>
                    </a:lnTo>
                    <a:cubicBezTo>
                      <a:pt x="6374" y="1281"/>
                      <a:pt x="5991" y="1222"/>
                      <a:pt x="5755" y="1193"/>
                    </a:cubicBezTo>
                    <a:cubicBezTo>
                      <a:pt x="5578" y="1163"/>
                      <a:pt x="5430" y="1134"/>
                      <a:pt x="5342" y="1104"/>
                    </a:cubicBezTo>
                    <a:cubicBezTo>
                      <a:pt x="5076" y="1075"/>
                      <a:pt x="4810" y="1045"/>
                      <a:pt x="4545" y="1016"/>
                    </a:cubicBezTo>
                    <a:cubicBezTo>
                      <a:pt x="4250" y="957"/>
                      <a:pt x="3955" y="927"/>
                      <a:pt x="3660" y="898"/>
                    </a:cubicBezTo>
                    <a:cubicBezTo>
                      <a:pt x="3512" y="868"/>
                      <a:pt x="3335" y="839"/>
                      <a:pt x="3188" y="809"/>
                    </a:cubicBezTo>
                    <a:cubicBezTo>
                      <a:pt x="2155" y="632"/>
                      <a:pt x="1122" y="485"/>
                      <a:pt x="266" y="12"/>
                    </a:cubicBezTo>
                    <a:cubicBezTo>
                      <a:pt x="243" y="5"/>
                      <a:pt x="219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2610500" y="2836675"/>
                <a:ext cx="186675" cy="158775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6351" extrusionOk="0">
                    <a:moveTo>
                      <a:pt x="684" y="1"/>
                    </a:moveTo>
                    <a:cubicBezTo>
                      <a:pt x="628" y="1"/>
                      <a:pt x="562" y="77"/>
                      <a:pt x="562" y="154"/>
                    </a:cubicBezTo>
                    <a:cubicBezTo>
                      <a:pt x="532" y="596"/>
                      <a:pt x="444" y="1098"/>
                      <a:pt x="325" y="1629"/>
                    </a:cubicBezTo>
                    <a:cubicBezTo>
                      <a:pt x="178" y="2485"/>
                      <a:pt x="1" y="3400"/>
                      <a:pt x="148" y="4196"/>
                    </a:cubicBezTo>
                    <a:cubicBezTo>
                      <a:pt x="414" y="5465"/>
                      <a:pt x="2125" y="5760"/>
                      <a:pt x="3040" y="5908"/>
                    </a:cubicBezTo>
                    <a:cubicBezTo>
                      <a:pt x="3188" y="5937"/>
                      <a:pt x="3394" y="5967"/>
                      <a:pt x="3630" y="6026"/>
                    </a:cubicBezTo>
                    <a:cubicBezTo>
                      <a:pt x="4486" y="6203"/>
                      <a:pt x="5283" y="6350"/>
                      <a:pt x="5902" y="6350"/>
                    </a:cubicBezTo>
                    <a:cubicBezTo>
                      <a:pt x="6286" y="6350"/>
                      <a:pt x="6611" y="6291"/>
                      <a:pt x="6788" y="6114"/>
                    </a:cubicBezTo>
                    <a:cubicBezTo>
                      <a:pt x="7378" y="5613"/>
                      <a:pt x="7466" y="2780"/>
                      <a:pt x="7437" y="2219"/>
                    </a:cubicBezTo>
                    <a:cubicBezTo>
                      <a:pt x="7407" y="2131"/>
                      <a:pt x="7348" y="2042"/>
                      <a:pt x="7260" y="2042"/>
                    </a:cubicBezTo>
                    <a:cubicBezTo>
                      <a:pt x="7171" y="2072"/>
                      <a:pt x="7112" y="2131"/>
                      <a:pt x="7112" y="2219"/>
                    </a:cubicBezTo>
                    <a:cubicBezTo>
                      <a:pt x="7142" y="3105"/>
                      <a:pt x="6994" y="5524"/>
                      <a:pt x="6581" y="5878"/>
                    </a:cubicBezTo>
                    <a:cubicBezTo>
                      <a:pt x="6462" y="5988"/>
                      <a:pt x="6224" y="6030"/>
                      <a:pt x="5926" y="6030"/>
                    </a:cubicBezTo>
                    <a:cubicBezTo>
                      <a:pt x="5262" y="6030"/>
                      <a:pt x="4300" y="5823"/>
                      <a:pt x="3689" y="5701"/>
                    </a:cubicBezTo>
                    <a:cubicBezTo>
                      <a:pt x="3453" y="5672"/>
                      <a:pt x="3247" y="5613"/>
                      <a:pt x="3099" y="5583"/>
                    </a:cubicBezTo>
                    <a:cubicBezTo>
                      <a:pt x="1830" y="5377"/>
                      <a:pt x="650" y="5052"/>
                      <a:pt x="473" y="4137"/>
                    </a:cubicBezTo>
                    <a:cubicBezTo>
                      <a:pt x="325" y="3400"/>
                      <a:pt x="503" y="2514"/>
                      <a:pt x="650" y="1688"/>
                    </a:cubicBezTo>
                    <a:cubicBezTo>
                      <a:pt x="768" y="1157"/>
                      <a:pt x="857" y="626"/>
                      <a:pt x="857" y="154"/>
                    </a:cubicBezTo>
                    <a:cubicBezTo>
                      <a:pt x="886" y="65"/>
                      <a:pt x="798" y="6"/>
                      <a:pt x="709" y="6"/>
                    </a:cubicBezTo>
                    <a:cubicBezTo>
                      <a:pt x="701" y="2"/>
                      <a:pt x="693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20"/>
              <p:cNvSpPr/>
              <p:nvPr/>
            </p:nvSpPr>
            <p:spPr>
              <a:xfrm>
                <a:off x="3062700" y="2761200"/>
                <a:ext cx="12250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816" extrusionOk="0">
                    <a:moveTo>
                      <a:pt x="4722" y="1"/>
                    </a:moveTo>
                    <a:cubicBezTo>
                      <a:pt x="4678" y="1"/>
                      <a:pt x="4634" y="16"/>
                      <a:pt x="4604" y="45"/>
                    </a:cubicBezTo>
                    <a:cubicBezTo>
                      <a:pt x="3626" y="995"/>
                      <a:pt x="1562" y="1496"/>
                      <a:pt x="369" y="1496"/>
                    </a:cubicBezTo>
                    <a:cubicBezTo>
                      <a:pt x="303" y="1496"/>
                      <a:pt x="239" y="1494"/>
                      <a:pt x="178" y="1491"/>
                    </a:cubicBezTo>
                    <a:cubicBezTo>
                      <a:pt x="89" y="1491"/>
                      <a:pt x="1" y="1550"/>
                      <a:pt x="1" y="1638"/>
                    </a:cubicBezTo>
                    <a:cubicBezTo>
                      <a:pt x="1" y="1727"/>
                      <a:pt x="60" y="1815"/>
                      <a:pt x="149" y="1815"/>
                    </a:cubicBezTo>
                    <a:lnTo>
                      <a:pt x="385" y="1815"/>
                    </a:lnTo>
                    <a:cubicBezTo>
                      <a:pt x="1624" y="1815"/>
                      <a:pt x="3778" y="1314"/>
                      <a:pt x="4840" y="281"/>
                    </a:cubicBezTo>
                    <a:cubicBezTo>
                      <a:pt x="4899" y="222"/>
                      <a:pt x="4899" y="134"/>
                      <a:pt x="4840" y="45"/>
                    </a:cubicBezTo>
                    <a:cubicBezTo>
                      <a:pt x="4811" y="16"/>
                      <a:pt x="4766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20"/>
              <p:cNvSpPr/>
              <p:nvPr/>
            </p:nvSpPr>
            <p:spPr>
              <a:xfrm>
                <a:off x="3067150" y="2843575"/>
                <a:ext cx="142375" cy="11942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77" extrusionOk="0">
                    <a:moveTo>
                      <a:pt x="194" y="1"/>
                    </a:moveTo>
                    <a:cubicBezTo>
                      <a:pt x="170" y="1"/>
                      <a:pt x="144" y="8"/>
                      <a:pt x="118" y="25"/>
                    </a:cubicBezTo>
                    <a:cubicBezTo>
                      <a:pt x="30" y="55"/>
                      <a:pt x="0" y="143"/>
                      <a:pt x="30" y="232"/>
                    </a:cubicBezTo>
                    <a:cubicBezTo>
                      <a:pt x="207" y="616"/>
                      <a:pt x="325" y="1206"/>
                      <a:pt x="413" y="1825"/>
                    </a:cubicBezTo>
                    <a:cubicBezTo>
                      <a:pt x="590" y="3006"/>
                      <a:pt x="826" y="4363"/>
                      <a:pt x="1741" y="4658"/>
                    </a:cubicBezTo>
                    <a:cubicBezTo>
                      <a:pt x="1977" y="4747"/>
                      <a:pt x="2302" y="4776"/>
                      <a:pt x="2626" y="4776"/>
                    </a:cubicBezTo>
                    <a:cubicBezTo>
                      <a:pt x="3718" y="4776"/>
                      <a:pt x="5046" y="4422"/>
                      <a:pt x="5636" y="4009"/>
                    </a:cubicBezTo>
                    <a:cubicBezTo>
                      <a:pt x="5695" y="3950"/>
                      <a:pt x="5695" y="3861"/>
                      <a:pt x="5665" y="3773"/>
                    </a:cubicBezTo>
                    <a:cubicBezTo>
                      <a:pt x="5629" y="3736"/>
                      <a:pt x="5581" y="3711"/>
                      <a:pt x="5529" y="3711"/>
                    </a:cubicBezTo>
                    <a:cubicBezTo>
                      <a:pt x="5497" y="3711"/>
                      <a:pt x="5463" y="3721"/>
                      <a:pt x="5429" y="3743"/>
                    </a:cubicBezTo>
                    <a:cubicBezTo>
                      <a:pt x="4914" y="4147"/>
                      <a:pt x="3648" y="4465"/>
                      <a:pt x="2655" y="4465"/>
                    </a:cubicBezTo>
                    <a:cubicBezTo>
                      <a:pt x="2342" y="4465"/>
                      <a:pt x="2056" y="4434"/>
                      <a:pt x="1829" y="4363"/>
                    </a:cubicBezTo>
                    <a:cubicBezTo>
                      <a:pt x="1092" y="4127"/>
                      <a:pt x="915" y="2888"/>
                      <a:pt x="738" y="1766"/>
                    </a:cubicBezTo>
                    <a:cubicBezTo>
                      <a:pt x="620" y="1117"/>
                      <a:pt x="531" y="497"/>
                      <a:pt x="325" y="84"/>
                    </a:cubicBezTo>
                    <a:cubicBezTo>
                      <a:pt x="304" y="43"/>
                      <a:pt x="253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20"/>
              <p:cNvSpPr/>
              <p:nvPr/>
            </p:nvSpPr>
            <p:spPr>
              <a:xfrm>
                <a:off x="2990425" y="1884475"/>
                <a:ext cx="73050" cy="5407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1630" extrusionOk="0">
                    <a:moveTo>
                      <a:pt x="148" y="0"/>
                    </a:moveTo>
                    <a:cubicBezTo>
                      <a:pt x="59" y="0"/>
                      <a:pt x="0" y="89"/>
                      <a:pt x="0" y="177"/>
                    </a:cubicBezTo>
                    <a:cubicBezTo>
                      <a:pt x="30" y="413"/>
                      <a:pt x="384" y="1299"/>
                      <a:pt x="1033" y="2863"/>
                    </a:cubicBezTo>
                    <a:cubicBezTo>
                      <a:pt x="1653" y="4338"/>
                      <a:pt x="2567" y="6580"/>
                      <a:pt x="2538" y="6876"/>
                    </a:cubicBezTo>
                    <a:cubicBezTo>
                      <a:pt x="2390" y="7318"/>
                      <a:pt x="1564" y="7407"/>
                      <a:pt x="974" y="7466"/>
                    </a:cubicBezTo>
                    <a:lnTo>
                      <a:pt x="915" y="7466"/>
                    </a:lnTo>
                    <a:cubicBezTo>
                      <a:pt x="856" y="7466"/>
                      <a:pt x="797" y="7525"/>
                      <a:pt x="767" y="7554"/>
                    </a:cubicBezTo>
                    <a:cubicBezTo>
                      <a:pt x="738" y="7613"/>
                      <a:pt x="767" y="7672"/>
                      <a:pt x="797" y="7731"/>
                    </a:cubicBezTo>
                    <a:cubicBezTo>
                      <a:pt x="1033" y="8056"/>
                      <a:pt x="1358" y="8262"/>
                      <a:pt x="1653" y="8498"/>
                    </a:cubicBezTo>
                    <a:cubicBezTo>
                      <a:pt x="2125" y="8823"/>
                      <a:pt x="2508" y="9089"/>
                      <a:pt x="2538" y="9649"/>
                    </a:cubicBezTo>
                    <a:cubicBezTo>
                      <a:pt x="2567" y="12836"/>
                      <a:pt x="826" y="19298"/>
                      <a:pt x="295" y="20980"/>
                    </a:cubicBezTo>
                    <a:cubicBezTo>
                      <a:pt x="236" y="20980"/>
                      <a:pt x="207" y="21039"/>
                      <a:pt x="177" y="21098"/>
                    </a:cubicBezTo>
                    <a:cubicBezTo>
                      <a:pt x="118" y="21423"/>
                      <a:pt x="89" y="21511"/>
                      <a:pt x="177" y="21600"/>
                    </a:cubicBezTo>
                    <a:cubicBezTo>
                      <a:pt x="207" y="21600"/>
                      <a:pt x="266" y="21629"/>
                      <a:pt x="295" y="21629"/>
                    </a:cubicBezTo>
                    <a:lnTo>
                      <a:pt x="354" y="21600"/>
                    </a:lnTo>
                    <a:cubicBezTo>
                      <a:pt x="708" y="21452"/>
                      <a:pt x="2892" y="13072"/>
                      <a:pt x="2862" y="9649"/>
                    </a:cubicBezTo>
                    <a:cubicBezTo>
                      <a:pt x="2833" y="8941"/>
                      <a:pt x="2331" y="8587"/>
                      <a:pt x="1830" y="8233"/>
                    </a:cubicBezTo>
                    <a:cubicBezTo>
                      <a:pt x="1623" y="8085"/>
                      <a:pt x="1417" y="7938"/>
                      <a:pt x="1240" y="7761"/>
                    </a:cubicBezTo>
                    <a:cubicBezTo>
                      <a:pt x="1889" y="7672"/>
                      <a:pt x="2656" y="7525"/>
                      <a:pt x="2862" y="6964"/>
                    </a:cubicBezTo>
                    <a:cubicBezTo>
                      <a:pt x="2921" y="6699"/>
                      <a:pt x="2538" y="5636"/>
                      <a:pt x="1328" y="2745"/>
                    </a:cubicBezTo>
                    <a:cubicBezTo>
                      <a:pt x="856" y="1564"/>
                      <a:pt x="325" y="354"/>
                      <a:pt x="325" y="148"/>
                    </a:cubicBezTo>
                    <a:cubicBezTo>
                      <a:pt x="325" y="59"/>
                      <a:pt x="236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20"/>
              <p:cNvSpPr/>
              <p:nvPr/>
            </p:nvSpPr>
            <p:spPr>
              <a:xfrm>
                <a:off x="2919600" y="1861600"/>
                <a:ext cx="41755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16702" h="29420" extrusionOk="0">
                    <a:moveTo>
                      <a:pt x="4515" y="1"/>
                    </a:moveTo>
                    <a:lnTo>
                      <a:pt x="4515" y="1"/>
                    </a:lnTo>
                    <a:cubicBezTo>
                      <a:pt x="7672" y="7289"/>
                      <a:pt x="7053" y="19298"/>
                      <a:pt x="7053" y="19298"/>
                    </a:cubicBezTo>
                    <a:lnTo>
                      <a:pt x="1" y="22220"/>
                    </a:lnTo>
                    <a:lnTo>
                      <a:pt x="1" y="29419"/>
                    </a:lnTo>
                    <a:cubicBezTo>
                      <a:pt x="9236" y="28357"/>
                      <a:pt x="14990" y="24698"/>
                      <a:pt x="14990" y="24698"/>
                    </a:cubicBezTo>
                    <a:cubicBezTo>
                      <a:pt x="16702" y="17026"/>
                      <a:pt x="11213" y="7466"/>
                      <a:pt x="11213" y="7466"/>
                    </a:cubicBezTo>
                    <a:cubicBezTo>
                      <a:pt x="8174" y="739"/>
                      <a:pt x="4515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20"/>
              <p:cNvSpPr/>
              <p:nvPr/>
            </p:nvSpPr>
            <p:spPr>
              <a:xfrm>
                <a:off x="3061975" y="2247400"/>
                <a:ext cx="119525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7673" extrusionOk="0">
                    <a:moveTo>
                      <a:pt x="2892" y="1"/>
                    </a:moveTo>
                    <a:cubicBezTo>
                      <a:pt x="0" y="2332"/>
                      <a:pt x="945" y="4958"/>
                      <a:pt x="945" y="4958"/>
                    </a:cubicBezTo>
                    <a:lnTo>
                      <a:pt x="2155" y="7673"/>
                    </a:lnTo>
                    <a:cubicBezTo>
                      <a:pt x="4781" y="6197"/>
                      <a:pt x="2922" y="1270"/>
                      <a:pt x="2922" y="1270"/>
                    </a:cubicBezTo>
                    <a:lnTo>
                      <a:pt x="2892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20"/>
              <p:cNvSpPr/>
              <p:nvPr/>
            </p:nvSpPr>
            <p:spPr>
              <a:xfrm>
                <a:off x="2578800" y="1866025"/>
                <a:ext cx="650650" cy="712325"/>
              </a:xfrm>
              <a:custGeom>
                <a:avLst/>
                <a:gdLst/>
                <a:ahLst/>
                <a:cxnLst/>
                <a:rect l="l" t="t" r="r" b="b"/>
                <a:pathLst>
                  <a:path w="26026" h="28493" extrusionOk="0">
                    <a:moveTo>
                      <a:pt x="6315" y="1"/>
                    </a:moveTo>
                    <a:cubicBezTo>
                      <a:pt x="384" y="1712"/>
                      <a:pt x="0" y="6640"/>
                      <a:pt x="0" y="6640"/>
                    </a:cubicBezTo>
                    <a:cubicBezTo>
                      <a:pt x="561" y="16200"/>
                      <a:pt x="7820" y="27708"/>
                      <a:pt x="7820" y="27708"/>
                    </a:cubicBezTo>
                    <a:cubicBezTo>
                      <a:pt x="9658" y="28295"/>
                      <a:pt x="12181" y="28493"/>
                      <a:pt x="14746" y="28493"/>
                    </a:cubicBezTo>
                    <a:cubicBezTo>
                      <a:pt x="20045" y="28493"/>
                      <a:pt x="25524" y="27649"/>
                      <a:pt x="25524" y="27649"/>
                    </a:cubicBezTo>
                    <a:cubicBezTo>
                      <a:pt x="26026" y="24905"/>
                      <a:pt x="23665" y="21777"/>
                      <a:pt x="23665" y="21777"/>
                    </a:cubicBezTo>
                    <a:lnTo>
                      <a:pt x="12895" y="20479"/>
                    </a:lnTo>
                    <a:cubicBezTo>
                      <a:pt x="12334" y="6286"/>
                      <a:pt x="6315" y="1"/>
                      <a:pt x="63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20"/>
              <p:cNvSpPr/>
              <p:nvPr/>
            </p:nvSpPr>
            <p:spPr>
              <a:xfrm>
                <a:off x="2780925" y="2331350"/>
                <a:ext cx="228700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3727" extrusionOk="0">
                    <a:moveTo>
                      <a:pt x="3787" y="1"/>
                    </a:moveTo>
                    <a:cubicBezTo>
                      <a:pt x="3527" y="1"/>
                      <a:pt x="3286" y="43"/>
                      <a:pt x="3098" y="154"/>
                    </a:cubicBezTo>
                    <a:lnTo>
                      <a:pt x="620" y="2544"/>
                    </a:lnTo>
                    <a:lnTo>
                      <a:pt x="0" y="3135"/>
                    </a:lnTo>
                    <a:cubicBezTo>
                      <a:pt x="933" y="3564"/>
                      <a:pt x="1708" y="3726"/>
                      <a:pt x="2348" y="3726"/>
                    </a:cubicBezTo>
                    <a:cubicBezTo>
                      <a:pt x="4301" y="3726"/>
                      <a:pt x="4987" y="2220"/>
                      <a:pt x="4987" y="2220"/>
                    </a:cubicBezTo>
                    <a:lnTo>
                      <a:pt x="9147" y="2397"/>
                    </a:lnTo>
                    <a:lnTo>
                      <a:pt x="5666" y="449"/>
                    </a:lnTo>
                    <a:cubicBezTo>
                      <a:pt x="5666" y="449"/>
                      <a:pt x="4630" y="1"/>
                      <a:pt x="3787" y="1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20"/>
              <p:cNvSpPr/>
              <p:nvPr/>
            </p:nvSpPr>
            <p:spPr>
              <a:xfrm>
                <a:off x="2865000" y="1682350"/>
                <a:ext cx="197725" cy="164600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6584" extrusionOk="0">
                    <a:moveTo>
                      <a:pt x="3955" y="0"/>
                    </a:moveTo>
                    <a:cubicBezTo>
                      <a:pt x="2981" y="30"/>
                      <a:pt x="2509" y="590"/>
                      <a:pt x="1830" y="1151"/>
                    </a:cubicBezTo>
                    <a:cubicBezTo>
                      <a:pt x="1240" y="1653"/>
                      <a:pt x="591" y="2007"/>
                      <a:pt x="326" y="2774"/>
                    </a:cubicBezTo>
                    <a:cubicBezTo>
                      <a:pt x="1" y="3807"/>
                      <a:pt x="208" y="5105"/>
                      <a:pt x="1093" y="5813"/>
                    </a:cubicBezTo>
                    <a:cubicBezTo>
                      <a:pt x="1807" y="6390"/>
                      <a:pt x="2829" y="6584"/>
                      <a:pt x="3752" y="6584"/>
                    </a:cubicBezTo>
                    <a:cubicBezTo>
                      <a:pt x="3820" y="6584"/>
                      <a:pt x="3888" y="6583"/>
                      <a:pt x="3955" y="6580"/>
                    </a:cubicBezTo>
                    <a:cubicBezTo>
                      <a:pt x="4013" y="6582"/>
                      <a:pt x="4071" y="6583"/>
                      <a:pt x="4131" y="6583"/>
                    </a:cubicBezTo>
                    <a:cubicBezTo>
                      <a:pt x="5035" y="6583"/>
                      <a:pt x="6068" y="6367"/>
                      <a:pt x="6788" y="5813"/>
                    </a:cubicBezTo>
                    <a:cubicBezTo>
                      <a:pt x="7673" y="5105"/>
                      <a:pt x="7909" y="3807"/>
                      <a:pt x="7555" y="2774"/>
                    </a:cubicBezTo>
                    <a:cubicBezTo>
                      <a:pt x="7319" y="2007"/>
                      <a:pt x="6640" y="1653"/>
                      <a:pt x="6050" y="1151"/>
                    </a:cubicBezTo>
                    <a:cubicBezTo>
                      <a:pt x="5371" y="590"/>
                      <a:pt x="4899" y="30"/>
                      <a:pt x="3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20"/>
              <p:cNvSpPr/>
              <p:nvPr/>
            </p:nvSpPr>
            <p:spPr>
              <a:xfrm>
                <a:off x="2923300" y="1690450"/>
                <a:ext cx="8042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828" fill="none" extrusionOk="0">
                    <a:moveTo>
                      <a:pt x="0" y="827"/>
                    </a:moveTo>
                    <a:cubicBezTo>
                      <a:pt x="502" y="385"/>
                      <a:pt x="915" y="30"/>
                      <a:pt x="1623" y="1"/>
                    </a:cubicBezTo>
                    <a:cubicBezTo>
                      <a:pt x="2302" y="30"/>
                      <a:pt x="2715" y="385"/>
                      <a:pt x="3216" y="827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20"/>
              <p:cNvSpPr/>
              <p:nvPr/>
            </p:nvSpPr>
            <p:spPr>
              <a:xfrm>
                <a:off x="2946150" y="1706700"/>
                <a:ext cx="34700" cy="88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55" fill="none" extrusionOk="0">
                    <a:moveTo>
                      <a:pt x="1" y="354"/>
                    </a:moveTo>
                    <a:cubicBezTo>
                      <a:pt x="237" y="148"/>
                      <a:pt x="414" y="0"/>
                      <a:pt x="709" y="0"/>
                    </a:cubicBezTo>
                    <a:cubicBezTo>
                      <a:pt x="1004" y="0"/>
                      <a:pt x="1152" y="148"/>
                      <a:pt x="1388" y="354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20"/>
              <p:cNvSpPr/>
              <p:nvPr/>
            </p:nvSpPr>
            <p:spPr>
              <a:xfrm>
                <a:off x="3038375" y="1750225"/>
                <a:ext cx="2287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96" extrusionOk="0">
                    <a:moveTo>
                      <a:pt x="0" y="0"/>
                    </a:moveTo>
                    <a:lnTo>
                      <a:pt x="0" y="295"/>
                    </a:lnTo>
                    <a:lnTo>
                      <a:pt x="915" y="295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20"/>
              <p:cNvSpPr/>
              <p:nvPr/>
            </p:nvSpPr>
            <p:spPr>
              <a:xfrm>
                <a:off x="3038375" y="1792250"/>
                <a:ext cx="2287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96" extrusionOk="0">
                    <a:moveTo>
                      <a:pt x="0" y="1"/>
                    </a:moveTo>
                    <a:lnTo>
                      <a:pt x="0" y="296"/>
                    </a:lnTo>
                    <a:lnTo>
                      <a:pt x="915" y="296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>
                <a:off x="2791250" y="1669800"/>
                <a:ext cx="10845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2952" extrusionOk="0">
                    <a:moveTo>
                      <a:pt x="148" y="1"/>
                    </a:moveTo>
                    <a:lnTo>
                      <a:pt x="0" y="237"/>
                    </a:lnTo>
                    <a:lnTo>
                      <a:pt x="4190" y="2951"/>
                    </a:lnTo>
                    <a:lnTo>
                      <a:pt x="4338" y="2715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20"/>
              <p:cNvSpPr/>
              <p:nvPr/>
            </p:nvSpPr>
            <p:spPr>
              <a:xfrm>
                <a:off x="2763950" y="1724400"/>
                <a:ext cx="1165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2302" extrusionOk="0">
                    <a:moveTo>
                      <a:pt x="118" y="0"/>
                    </a:moveTo>
                    <a:lnTo>
                      <a:pt x="0" y="236"/>
                    </a:lnTo>
                    <a:lnTo>
                      <a:pt x="4545" y="2302"/>
                    </a:lnTo>
                    <a:lnTo>
                      <a:pt x="4663" y="20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20"/>
              <p:cNvSpPr/>
              <p:nvPr/>
            </p:nvSpPr>
            <p:spPr>
              <a:xfrm>
                <a:off x="2785350" y="1883725"/>
                <a:ext cx="65675" cy="466250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18650" extrusionOk="0">
                    <a:moveTo>
                      <a:pt x="148" y="1"/>
                    </a:moveTo>
                    <a:cubicBezTo>
                      <a:pt x="59" y="1"/>
                      <a:pt x="0" y="89"/>
                      <a:pt x="0" y="178"/>
                    </a:cubicBezTo>
                    <a:cubicBezTo>
                      <a:pt x="30" y="325"/>
                      <a:pt x="59" y="916"/>
                      <a:pt x="59" y="1653"/>
                    </a:cubicBezTo>
                    <a:cubicBezTo>
                      <a:pt x="177" y="4870"/>
                      <a:pt x="266" y="6669"/>
                      <a:pt x="413" y="6935"/>
                    </a:cubicBezTo>
                    <a:cubicBezTo>
                      <a:pt x="663" y="7344"/>
                      <a:pt x="1176" y="7421"/>
                      <a:pt x="1696" y="7421"/>
                    </a:cubicBezTo>
                    <a:cubicBezTo>
                      <a:pt x="1850" y="7421"/>
                      <a:pt x="2005" y="7414"/>
                      <a:pt x="2154" y="7407"/>
                    </a:cubicBezTo>
                    <a:lnTo>
                      <a:pt x="2154" y="7407"/>
                    </a:lnTo>
                    <a:cubicBezTo>
                      <a:pt x="2007" y="7614"/>
                      <a:pt x="1830" y="7791"/>
                      <a:pt x="1653" y="7997"/>
                    </a:cubicBezTo>
                    <a:cubicBezTo>
                      <a:pt x="1239" y="8410"/>
                      <a:pt x="826" y="8883"/>
                      <a:pt x="944" y="9561"/>
                    </a:cubicBezTo>
                    <a:cubicBezTo>
                      <a:pt x="974" y="9738"/>
                      <a:pt x="1003" y="10092"/>
                      <a:pt x="1033" y="10594"/>
                    </a:cubicBezTo>
                    <a:cubicBezTo>
                      <a:pt x="1062" y="11037"/>
                      <a:pt x="1092" y="11597"/>
                      <a:pt x="1092" y="12187"/>
                    </a:cubicBezTo>
                    <a:cubicBezTo>
                      <a:pt x="1180" y="13987"/>
                      <a:pt x="1269" y="16436"/>
                      <a:pt x="1476" y="18649"/>
                    </a:cubicBezTo>
                    <a:cubicBezTo>
                      <a:pt x="1594" y="18620"/>
                      <a:pt x="1682" y="18620"/>
                      <a:pt x="1800" y="18590"/>
                    </a:cubicBezTo>
                    <a:cubicBezTo>
                      <a:pt x="1594" y="16377"/>
                      <a:pt x="1505" y="13958"/>
                      <a:pt x="1417" y="12158"/>
                    </a:cubicBezTo>
                    <a:cubicBezTo>
                      <a:pt x="1358" y="10830"/>
                      <a:pt x="1328" y="9856"/>
                      <a:pt x="1269" y="9502"/>
                    </a:cubicBezTo>
                    <a:cubicBezTo>
                      <a:pt x="1180" y="8971"/>
                      <a:pt x="1505" y="8617"/>
                      <a:pt x="1889" y="8204"/>
                    </a:cubicBezTo>
                    <a:cubicBezTo>
                      <a:pt x="2154" y="7938"/>
                      <a:pt x="2420" y="7643"/>
                      <a:pt x="2597" y="7289"/>
                    </a:cubicBezTo>
                    <a:cubicBezTo>
                      <a:pt x="2626" y="7230"/>
                      <a:pt x="2597" y="7171"/>
                      <a:pt x="2567" y="7112"/>
                    </a:cubicBezTo>
                    <a:cubicBezTo>
                      <a:pt x="2538" y="7083"/>
                      <a:pt x="2479" y="7053"/>
                      <a:pt x="2420" y="7053"/>
                    </a:cubicBezTo>
                    <a:lnTo>
                      <a:pt x="2361" y="7053"/>
                    </a:lnTo>
                    <a:cubicBezTo>
                      <a:pt x="2145" y="7075"/>
                      <a:pt x="1898" y="7096"/>
                      <a:pt x="1660" y="7096"/>
                    </a:cubicBezTo>
                    <a:cubicBezTo>
                      <a:pt x="1246" y="7096"/>
                      <a:pt x="858" y="7031"/>
                      <a:pt x="708" y="6788"/>
                    </a:cubicBezTo>
                    <a:cubicBezTo>
                      <a:pt x="561" y="6492"/>
                      <a:pt x="443" y="3217"/>
                      <a:pt x="384" y="1653"/>
                    </a:cubicBezTo>
                    <a:cubicBezTo>
                      <a:pt x="354" y="857"/>
                      <a:pt x="354" y="296"/>
                      <a:pt x="325" y="148"/>
                    </a:cubicBezTo>
                    <a:cubicBezTo>
                      <a:pt x="325" y="60"/>
                      <a:pt x="236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20"/>
              <p:cNvSpPr/>
              <p:nvPr/>
            </p:nvSpPr>
            <p:spPr>
              <a:xfrm>
                <a:off x="2794200" y="1835875"/>
                <a:ext cx="34200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0242" extrusionOk="0">
                    <a:moveTo>
                      <a:pt x="1363" y="0"/>
                    </a:moveTo>
                    <a:cubicBezTo>
                      <a:pt x="1354" y="0"/>
                      <a:pt x="1328" y="26"/>
                      <a:pt x="1328" y="26"/>
                    </a:cubicBezTo>
                    <a:cubicBezTo>
                      <a:pt x="1299" y="56"/>
                      <a:pt x="1299" y="56"/>
                      <a:pt x="1269" y="85"/>
                    </a:cubicBezTo>
                    <a:cubicBezTo>
                      <a:pt x="1240" y="115"/>
                      <a:pt x="1181" y="174"/>
                      <a:pt x="1151" y="203"/>
                    </a:cubicBezTo>
                    <a:cubicBezTo>
                      <a:pt x="1092" y="292"/>
                      <a:pt x="1033" y="351"/>
                      <a:pt x="974" y="439"/>
                    </a:cubicBezTo>
                    <a:cubicBezTo>
                      <a:pt x="826" y="646"/>
                      <a:pt x="708" y="853"/>
                      <a:pt x="620" y="1059"/>
                    </a:cubicBezTo>
                    <a:cubicBezTo>
                      <a:pt x="531" y="1295"/>
                      <a:pt x="472" y="1531"/>
                      <a:pt x="413" y="1738"/>
                    </a:cubicBezTo>
                    <a:cubicBezTo>
                      <a:pt x="384" y="1885"/>
                      <a:pt x="354" y="2003"/>
                      <a:pt x="325" y="2151"/>
                    </a:cubicBezTo>
                    <a:cubicBezTo>
                      <a:pt x="266" y="2387"/>
                      <a:pt x="236" y="2623"/>
                      <a:pt x="236" y="2859"/>
                    </a:cubicBezTo>
                    <a:cubicBezTo>
                      <a:pt x="207" y="2918"/>
                      <a:pt x="207" y="2948"/>
                      <a:pt x="207" y="3007"/>
                    </a:cubicBezTo>
                    <a:cubicBezTo>
                      <a:pt x="0" y="5338"/>
                      <a:pt x="89" y="7698"/>
                      <a:pt x="413" y="10000"/>
                    </a:cubicBezTo>
                    <a:cubicBezTo>
                      <a:pt x="443" y="10088"/>
                      <a:pt x="443" y="10177"/>
                      <a:pt x="443" y="10236"/>
                    </a:cubicBezTo>
                    <a:cubicBezTo>
                      <a:pt x="443" y="10240"/>
                      <a:pt x="449" y="10242"/>
                      <a:pt x="459" y="10242"/>
                    </a:cubicBezTo>
                    <a:cubicBezTo>
                      <a:pt x="521" y="10242"/>
                      <a:pt x="738" y="10177"/>
                      <a:pt x="738" y="10177"/>
                    </a:cubicBezTo>
                    <a:lnTo>
                      <a:pt x="767" y="10177"/>
                    </a:lnTo>
                    <a:cubicBezTo>
                      <a:pt x="767" y="10088"/>
                      <a:pt x="738" y="10000"/>
                      <a:pt x="738" y="9911"/>
                    </a:cubicBezTo>
                    <a:cubicBezTo>
                      <a:pt x="413" y="7639"/>
                      <a:pt x="325" y="5338"/>
                      <a:pt x="561" y="3036"/>
                    </a:cubicBezTo>
                    <a:cubicBezTo>
                      <a:pt x="561" y="2771"/>
                      <a:pt x="590" y="2534"/>
                      <a:pt x="649" y="2269"/>
                    </a:cubicBezTo>
                    <a:cubicBezTo>
                      <a:pt x="708" y="1826"/>
                      <a:pt x="826" y="1413"/>
                      <a:pt x="1004" y="1000"/>
                    </a:cubicBezTo>
                    <a:cubicBezTo>
                      <a:pt x="1092" y="853"/>
                      <a:pt x="1181" y="735"/>
                      <a:pt x="1240" y="558"/>
                    </a:cubicBezTo>
                    <a:cubicBezTo>
                      <a:pt x="1269" y="439"/>
                      <a:pt x="1269" y="292"/>
                      <a:pt x="1328" y="144"/>
                    </a:cubicBezTo>
                    <a:cubicBezTo>
                      <a:pt x="1328" y="115"/>
                      <a:pt x="1358" y="56"/>
                      <a:pt x="1358" y="26"/>
                    </a:cubicBezTo>
                    <a:cubicBezTo>
                      <a:pt x="1367" y="7"/>
                      <a:pt x="1367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20"/>
              <p:cNvSpPr/>
              <p:nvPr/>
            </p:nvSpPr>
            <p:spPr>
              <a:xfrm>
                <a:off x="2745500" y="2085650"/>
                <a:ext cx="85600" cy="252325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0093" extrusionOk="0">
                    <a:moveTo>
                      <a:pt x="2337" y="1"/>
                    </a:moveTo>
                    <a:cubicBezTo>
                      <a:pt x="2325" y="1"/>
                      <a:pt x="2313" y="3"/>
                      <a:pt x="2302" y="9"/>
                    </a:cubicBezTo>
                    <a:cubicBezTo>
                      <a:pt x="856" y="333"/>
                      <a:pt x="207" y="1750"/>
                      <a:pt x="60" y="2901"/>
                    </a:cubicBezTo>
                    <a:cubicBezTo>
                      <a:pt x="1" y="3255"/>
                      <a:pt x="1" y="3638"/>
                      <a:pt x="30" y="3992"/>
                    </a:cubicBezTo>
                    <a:cubicBezTo>
                      <a:pt x="89" y="4582"/>
                      <a:pt x="237" y="5143"/>
                      <a:pt x="355" y="5674"/>
                    </a:cubicBezTo>
                    <a:lnTo>
                      <a:pt x="1004" y="8566"/>
                    </a:lnTo>
                    <a:cubicBezTo>
                      <a:pt x="1063" y="8861"/>
                      <a:pt x="1152" y="9156"/>
                      <a:pt x="1299" y="9422"/>
                    </a:cubicBezTo>
                    <a:cubicBezTo>
                      <a:pt x="1476" y="9746"/>
                      <a:pt x="1801" y="10012"/>
                      <a:pt x="2096" y="10071"/>
                    </a:cubicBezTo>
                    <a:cubicBezTo>
                      <a:pt x="2184" y="10086"/>
                      <a:pt x="2265" y="10093"/>
                      <a:pt x="2339" y="10093"/>
                    </a:cubicBezTo>
                    <a:cubicBezTo>
                      <a:pt x="2413" y="10093"/>
                      <a:pt x="2479" y="10086"/>
                      <a:pt x="2538" y="10071"/>
                    </a:cubicBezTo>
                    <a:cubicBezTo>
                      <a:pt x="2686" y="10041"/>
                      <a:pt x="2833" y="9982"/>
                      <a:pt x="2952" y="9923"/>
                    </a:cubicBezTo>
                    <a:cubicBezTo>
                      <a:pt x="3070" y="9894"/>
                      <a:pt x="3188" y="9835"/>
                      <a:pt x="3306" y="9805"/>
                    </a:cubicBezTo>
                    <a:cubicBezTo>
                      <a:pt x="3365" y="9805"/>
                      <a:pt x="3424" y="9717"/>
                      <a:pt x="3394" y="9658"/>
                    </a:cubicBezTo>
                    <a:cubicBezTo>
                      <a:pt x="3365" y="9569"/>
                      <a:pt x="3306" y="9540"/>
                      <a:pt x="3247" y="9540"/>
                    </a:cubicBezTo>
                    <a:lnTo>
                      <a:pt x="3217" y="9540"/>
                    </a:lnTo>
                    <a:cubicBezTo>
                      <a:pt x="3099" y="9569"/>
                      <a:pt x="2981" y="9628"/>
                      <a:pt x="2863" y="9687"/>
                    </a:cubicBezTo>
                    <a:cubicBezTo>
                      <a:pt x="2680" y="9756"/>
                      <a:pt x="2497" y="9824"/>
                      <a:pt x="2314" y="9824"/>
                    </a:cubicBezTo>
                    <a:cubicBezTo>
                      <a:pt x="2261" y="9824"/>
                      <a:pt x="2208" y="9819"/>
                      <a:pt x="2155" y="9805"/>
                    </a:cubicBezTo>
                    <a:cubicBezTo>
                      <a:pt x="1919" y="9776"/>
                      <a:pt x="1683" y="9569"/>
                      <a:pt x="1535" y="9304"/>
                    </a:cubicBezTo>
                    <a:cubicBezTo>
                      <a:pt x="1388" y="9068"/>
                      <a:pt x="1329" y="8773"/>
                      <a:pt x="1270" y="8507"/>
                    </a:cubicBezTo>
                    <a:lnTo>
                      <a:pt x="591" y="5615"/>
                    </a:lnTo>
                    <a:cubicBezTo>
                      <a:pt x="473" y="5055"/>
                      <a:pt x="355" y="4464"/>
                      <a:pt x="296" y="3845"/>
                    </a:cubicBezTo>
                    <a:cubicBezTo>
                      <a:pt x="266" y="3550"/>
                      <a:pt x="296" y="3225"/>
                      <a:pt x="325" y="2930"/>
                    </a:cubicBezTo>
                    <a:cubicBezTo>
                      <a:pt x="443" y="1868"/>
                      <a:pt x="1063" y="569"/>
                      <a:pt x="2361" y="274"/>
                    </a:cubicBezTo>
                    <a:cubicBezTo>
                      <a:pt x="2450" y="245"/>
                      <a:pt x="2479" y="186"/>
                      <a:pt x="2479" y="97"/>
                    </a:cubicBezTo>
                    <a:cubicBezTo>
                      <a:pt x="2455" y="49"/>
                      <a:pt x="2392" y="1"/>
                      <a:pt x="2337" y="1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20"/>
              <p:cNvSpPr/>
              <p:nvPr/>
            </p:nvSpPr>
            <p:spPr>
              <a:xfrm>
                <a:off x="2746975" y="2186175"/>
                <a:ext cx="8412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6072" extrusionOk="0">
                    <a:moveTo>
                      <a:pt x="266" y="1"/>
                    </a:moveTo>
                    <a:lnTo>
                      <a:pt x="1" y="60"/>
                    </a:lnTo>
                    <a:cubicBezTo>
                      <a:pt x="60" y="620"/>
                      <a:pt x="178" y="1152"/>
                      <a:pt x="296" y="1653"/>
                    </a:cubicBezTo>
                    <a:lnTo>
                      <a:pt x="945" y="4545"/>
                    </a:lnTo>
                    <a:cubicBezTo>
                      <a:pt x="1004" y="4840"/>
                      <a:pt x="1093" y="5135"/>
                      <a:pt x="1240" y="5401"/>
                    </a:cubicBezTo>
                    <a:cubicBezTo>
                      <a:pt x="1417" y="5725"/>
                      <a:pt x="1742" y="5991"/>
                      <a:pt x="2037" y="6050"/>
                    </a:cubicBezTo>
                    <a:cubicBezTo>
                      <a:pt x="2111" y="6065"/>
                      <a:pt x="2184" y="6072"/>
                      <a:pt x="2258" y="6072"/>
                    </a:cubicBezTo>
                    <a:cubicBezTo>
                      <a:pt x="2332" y="6072"/>
                      <a:pt x="2406" y="6065"/>
                      <a:pt x="2479" y="6050"/>
                    </a:cubicBezTo>
                    <a:cubicBezTo>
                      <a:pt x="2627" y="6020"/>
                      <a:pt x="2774" y="5961"/>
                      <a:pt x="2893" y="5902"/>
                    </a:cubicBezTo>
                    <a:cubicBezTo>
                      <a:pt x="3011" y="5873"/>
                      <a:pt x="3129" y="5814"/>
                      <a:pt x="3247" y="5784"/>
                    </a:cubicBezTo>
                    <a:cubicBezTo>
                      <a:pt x="3306" y="5784"/>
                      <a:pt x="3365" y="5696"/>
                      <a:pt x="3335" y="5637"/>
                    </a:cubicBezTo>
                    <a:cubicBezTo>
                      <a:pt x="3306" y="5548"/>
                      <a:pt x="3247" y="5519"/>
                      <a:pt x="3188" y="5519"/>
                    </a:cubicBezTo>
                    <a:lnTo>
                      <a:pt x="3158" y="5519"/>
                    </a:lnTo>
                    <a:cubicBezTo>
                      <a:pt x="3040" y="5548"/>
                      <a:pt x="2922" y="5607"/>
                      <a:pt x="2804" y="5666"/>
                    </a:cubicBezTo>
                    <a:cubicBezTo>
                      <a:pt x="2621" y="5735"/>
                      <a:pt x="2438" y="5803"/>
                      <a:pt x="2255" y="5803"/>
                    </a:cubicBezTo>
                    <a:cubicBezTo>
                      <a:pt x="2202" y="5803"/>
                      <a:pt x="2149" y="5798"/>
                      <a:pt x="2096" y="5784"/>
                    </a:cubicBezTo>
                    <a:cubicBezTo>
                      <a:pt x="1860" y="5755"/>
                      <a:pt x="1624" y="5548"/>
                      <a:pt x="1476" y="5283"/>
                    </a:cubicBezTo>
                    <a:cubicBezTo>
                      <a:pt x="1329" y="5047"/>
                      <a:pt x="1270" y="4752"/>
                      <a:pt x="1211" y="4486"/>
                    </a:cubicBezTo>
                    <a:lnTo>
                      <a:pt x="532" y="1594"/>
                    </a:lnTo>
                    <a:cubicBezTo>
                      <a:pt x="443" y="1093"/>
                      <a:pt x="325" y="532"/>
                      <a:pt x="26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20"/>
              <p:cNvSpPr/>
              <p:nvPr/>
            </p:nvSpPr>
            <p:spPr>
              <a:xfrm>
                <a:off x="2808950" y="2314000"/>
                <a:ext cx="3912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881" extrusionOk="0">
                    <a:moveTo>
                      <a:pt x="1018" y="0"/>
                    </a:moveTo>
                    <a:cubicBezTo>
                      <a:pt x="837" y="0"/>
                      <a:pt x="651" y="100"/>
                      <a:pt x="532" y="199"/>
                    </a:cubicBezTo>
                    <a:cubicBezTo>
                      <a:pt x="473" y="229"/>
                      <a:pt x="443" y="288"/>
                      <a:pt x="384" y="347"/>
                    </a:cubicBezTo>
                    <a:cubicBezTo>
                      <a:pt x="207" y="524"/>
                      <a:pt x="0" y="789"/>
                      <a:pt x="295" y="819"/>
                    </a:cubicBezTo>
                    <a:cubicBezTo>
                      <a:pt x="460" y="855"/>
                      <a:pt x="624" y="880"/>
                      <a:pt x="781" y="880"/>
                    </a:cubicBezTo>
                    <a:cubicBezTo>
                      <a:pt x="878" y="880"/>
                      <a:pt x="973" y="871"/>
                      <a:pt x="1063" y="848"/>
                    </a:cubicBezTo>
                    <a:cubicBezTo>
                      <a:pt x="1387" y="760"/>
                      <a:pt x="1564" y="317"/>
                      <a:pt x="1269" y="81"/>
                    </a:cubicBezTo>
                    <a:cubicBezTo>
                      <a:pt x="1192" y="23"/>
                      <a:pt x="1106" y="0"/>
                      <a:pt x="1018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20"/>
              <p:cNvSpPr/>
              <p:nvPr/>
            </p:nvSpPr>
            <p:spPr>
              <a:xfrm>
                <a:off x="2808200" y="2082100"/>
                <a:ext cx="12840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9358" extrusionOk="0">
                    <a:moveTo>
                      <a:pt x="694" y="0"/>
                    </a:moveTo>
                    <a:cubicBezTo>
                      <a:pt x="517" y="0"/>
                      <a:pt x="334" y="20"/>
                      <a:pt x="148" y="62"/>
                    </a:cubicBezTo>
                    <a:cubicBezTo>
                      <a:pt x="60" y="92"/>
                      <a:pt x="1" y="151"/>
                      <a:pt x="30" y="239"/>
                    </a:cubicBezTo>
                    <a:cubicBezTo>
                      <a:pt x="30" y="288"/>
                      <a:pt x="89" y="336"/>
                      <a:pt x="143" y="336"/>
                    </a:cubicBezTo>
                    <a:cubicBezTo>
                      <a:pt x="155" y="336"/>
                      <a:pt x="167" y="333"/>
                      <a:pt x="178" y="328"/>
                    </a:cubicBezTo>
                    <a:lnTo>
                      <a:pt x="207" y="328"/>
                    </a:lnTo>
                    <a:cubicBezTo>
                      <a:pt x="377" y="289"/>
                      <a:pt x="543" y="271"/>
                      <a:pt x="705" y="271"/>
                    </a:cubicBezTo>
                    <a:cubicBezTo>
                      <a:pt x="1783" y="271"/>
                      <a:pt x="2675" y="1063"/>
                      <a:pt x="3188" y="1833"/>
                    </a:cubicBezTo>
                    <a:cubicBezTo>
                      <a:pt x="3335" y="2098"/>
                      <a:pt x="3483" y="2393"/>
                      <a:pt x="3601" y="2688"/>
                    </a:cubicBezTo>
                    <a:cubicBezTo>
                      <a:pt x="3837" y="3249"/>
                      <a:pt x="3955" y="3839"/>
                      <a:pt x="4073" y="4400"/>
                    </a:cubicBezTo>
                    <a:lnTo>
                      <a:pt x="4722" y="7292"/>
                    </a:lnTo>
                    <a:cubicBezTo>
                      <a:pt x="4811" y="7557"/>
                      <a:pt x="4870" y="7852"/>
                      <a:pt x="4840" y="8118"/>
                    </a:cubicBezTo>
                    <a:cubicBezTo>
                      <a:pt x="4840" y="8413"/>
                      <a:pt x="4693" y="8708"/>
                      <a:pt x="4486" y="8856"/>
                    </a:cubicBezTo>
                    <a:cubicBezTo>
                      <a:pt x="4309" y="9003"/>
                      <a:pt x="4073" y="9033"/>
                      <a:pt x="3807" y="9033"/>
                    </a:cubicBezTo>
                    <a:cubicBezTo>
                      <a:pt x="3660" y="9033"/>
                      <a:pt x="3542" y="9062"/>
                      <a:pt x="3424" y="9092"/>
                    </a:cubicBezTo>
                    <a:cubicBezTo>
                      <a:pt x="3335" y="9092"/>
                      <a:pt x="3306" y="9180"/>
                      <a:pt x="3306" y="9239"/>
                    </a:cubicBezTo>
                    <a:cubicBezTo>
                      <a:pt x="3335" y="9328"/>
                      <a:pt x="3394" y="9357"/>
                      <a:pt x="3483" y="9357"/>
                    </a:cubicBezTo>
                    <a:cubicBezTo>
                      <a:pt x="3571" y="9328"/>
                      <a:pt x="3689" y="9328"/>
                      <a:pt x="3807" y="9298"/>
                    </a:cubicBezTo>
                    <a:cubicBezTo>
                      <a:pt x="3955" y="9298"/>
                      <a:pt x="4102" y="9269"/>
                      <a:pt x="4250" y="9239"/>
                    </a:cubicBezTo>
                    <a:cubicBezTo>
                      <a:pt x="4398" y="9210"/>
                      <a:pt x="4545" y="9151"/>
                      <a:pt x="4663" y="9062"/>
                    </a:cubicBezTo>
                    <a:cubicBezTo>
                      <a:pt x="4899" y="8856"/>
                      <a:pt x="5076" y="8501"/>
                      <a:pt x="5106" y="8147"/>
                    </a:cubicBezTo>
                    <a:cubicBezTo>
                      <a:pt x="5135" y="7823"/>
                      <a:pt x="5047" y="7528"/>
                      <a:pt x="4988" y="7233"/>
                    </a:cubicBezTo>
                    <a:lnTo>
                      <a:pt x="4339" y="4341"/>
                    </a:lnTo>
                    <a:cubicBezTo>
                      <a:pt x="4220" y="3810"/>
                      <a:pt x="4102" y="3249"/>
                      <a:pt x="3896" y="2688"/>
                    </a:cubicBezTo>
                    <a:cubicBezTo>
                      <a:pt x="3748" y="2364"/>
                      <a:pt x="3601" y="2010"/>
                      <a:pt x="3394" y="1685"/>
                    </a:cubicBezTo>
                    <a:cubicBezTo>
                      <a:pt x="2856" y="865"/>
                      <a:pt x="1872" y="0"/>
                      <a:pt x="694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20"/>
              <p:cNvSpPr/>
              <p:nvPr/>
            </p:nvSpPr>
            <p:spPr>
              <a:xfrm>
                <a:off x="2890825" y="2151500"/>
                <a:ext cx="45775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6582" extrusionOk="0">
                    <a:moveTo>
                      <a:pt x="591" y="1"/>
                    </a:moveTo>
                    <a:lnTo>
                      <a:pt x="325" y="60"/>
                    </a:lnTo>
                    <a:cubicBezTo>
                      <a:pt x="532" y="562"/>
                      <a:pt x="650" y="1122"/>
                      <a:pt x="768" y="1624"/>
                    </a:cubicBezTo>
                    <a:lnTo>
                      <a:pt x="1417" y="4516"/>
                    </a:lnTo>
                    <a:cubicBezTo>
                      <a:pt x="1506" y="4781"/>
                      <a:pt x="1565" y="5076"/>
                      <a:pt x="1535" y="5342"/>
                    </a:cubicBezTo>
                    <a:cubicBezTo>
                      <a:pt x="1535" y="5637"/>
                      <a:pt x="1388" y="5932"/>
                      <a:pt x="1181" y="6080"/>
                    </a:cubicBezTo>
                    <a:cubicBezTo>
                      <a:pt x="1004" y="6227"/>
                      <a:pt x="768" y="6257"/>
                      <a:pt x="502" y="6257"/>
                    </a:cubicBezTo>
                    <a:cubicBezTo>
                      <a:pt x="355" y="6257"/>
                      <a:pt x="237" y="6286"/>
                      <a:pt x="119" y="6316"/>
                    </a:cubicBezTo>
                    <a:cubicBezTo>
                      <a:pt x="30" y="6316"/>
                      <a:pt x="1" y="6404"/>
                      <a:pt x="1" y="6463"/>
                    </a:cubicBezTo>
                    <a:cubicBezTo>
                      <a:pt x="30" y="6552"/>
                      <a:pt x="89" y="6581"/>
                      <a:pt x="178" y="6581"/>
                    </a:cubicBezTo>
                    <a:cubicBezTo>
                      <a:pt x="266" y="6552"/>
                      <a:pt x="384" y="6552"/>
                      <a:pt x="502" y="6522"/>
                    </a:cubicBezTo>
                    <a:cubicBezTo>
                      <a:pt x="650" y="6522"/>
                      <a:pt x="797" y="6493"/>
                      <a:pt x="945" y="6463"/>
                    </a:cubicBezTo>
                    <a:cubicBezTo>
                      <a:pt x="1093" y="6434"/>
                      <a:pt x="1240" y="6404"/>
                      <a:pt x="1358" y="6286"/>
                    </a:cubicBezTo>
                    <a:cubicBezTo>
                      <a:pt x="1594" y="6080"/>
                      <a:pt x="1771" y="5725"/>
                      <a:pt x="1801" y="5371"/>
                    </a:cubicBezTo>
                    <a:cubicBezTo>
                      <a:pt x="1830" y="5047"/>
                      <a:pt x="1742" y="4752"/>
                      <a:pt x="1683" y="4457"/>
                    </a:cubicBezTo>
                    <a:lnTo>
                      <a:pt x="1034" y="1565"/>
                    </a:lnTo>
                    <a:cubicBezTo>
                      <a:pt x="915" y="1063"/>
                      <a:pt x="797" y="532"/>
                      <a:pt x="591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20"/>
              <p:cNvSpPr/>
              <p:nvPr/>
            </p:nvSpPr>
            <p:spPr>
              <a:xfrm>
                <a:off x="2873425" y="2301625"/>
                <a:ext cx="395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849" extrusionOk="0">
                    <a:moveTo>
                      <a:pt x="600" y="0"/>
                    </a:moveTo>
                    <a:cubicBezTo>
                      <a:pt x="404" y="0"/>
                      <a:pt x="216" y="72"/>
                      <a:pt x="136" y="252"/>
                    </a:cubicBezTo>
                    <a:cubicBezTo>
                      <a:pt x="0" y="550"/>
                      <a:pt x="289" y="849"/>
                      <a:pt x="589" y="849"/>
                    </a:cubicBezTo>
                    <a:cubicBezTo>
                      <a:pt x="615" y="849"/>
                      <a:pt x="641" y="846"/>
                      <a:pt x="667" y="842"/>
                    </a:cubicBezTo>
                    <a:cubicBezTo>
                      <a:pt x="903" y="812"/>
                      <a:pt x="1139" y="665"/>
                      <a:pt x="1346" y="517"/>
                    </a:cubicBezTo>
                    <a:cubicBezTo>
                      <a:pt x="1582" y="311"/>
                      <a:pt x="1287" y="163"/>
                      <a:pt x="1051" y="104"/>
                    </a:cubicBezTo>
                    <a:cubicBezTo>
                      <a:pt x="992" y="75"/>
                      <a:pt x="903" y="45"/>
                      <a:pt x="874" y="45"/>
                    </a:cubicBezTo>
                    <a:cubicBezTo>
                      <a:pt x="788" y="16"/>
                      <a:pt x="693" y="0"/>
                      <a:pt x="600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20"/>
              <p:cNvSpPr/>
              <p:nvPr/>
            </p:nvSpPr>
            <p:spPr>
              <a:xfrm>
                <a:off x="3022150" y="2043075"/>
                <a:ext cx="83375" cy="826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3306" extrusionOk="0">
                    <a:moveTo>
                      <a:pt x="1682" y="0"/>
                    </a:moveTo>
                    <a:cubicBezTo>
                      <a:pt x="738" y="0"/>
                      <a:pt x="0" y="738"/>
                      <a:pt x="0" y="1653"/>
                    </a:cubicBezTo>
                    <a:cubicBezTo>
                      <a:pt x="0" y="2568"/>
                      <a:pt x="738" y="3305"/>
                      <a:pt x="1682" y="3305"/>
                    </a:cubicBezTo>
                    <a:cubicBezTo>
                      <a:pt x="2597" y="3305"/>
                      <a:pt x="3334" y="2568"/>
                      <a:pt x="3334" y="1653"/>
                    </a:cubicBezTo>
                    <a:cubicBezTo>
                      <a:pt x="3334" y="738"/>
                      <a:pt x="2597" y="0"/>
                      <a:pt x="16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20"/>
              <p:cNvSpPr/>
              <p:nvPr/>
            </p:nvSpPr>
            <p:spPr>
              <a:xfrm>
                <a:off x="2948375" y="1838725"/>
                <a:ext cx="11582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9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9" y="60"/>
                      <a:pt x="89" y="119"/>
                      <a:pt x="148" y="207"/>
                    </a:cubicBezTo>
                    <a:cubicBezTo>
                      <a:pt x="266" y="414"/>
                      <a:pt x="443" y="621"/>
                      <a:pt x="620" y="798"/>
                    </a:cubicBezTo>
                    <a:cubicBezTo>
                      <a:pt x="768" y="886"/>
                      <a:pt x="856" y="975"/>
                      <a:pt x="974" y="1093"/>
                    </a:cubicBezTo>
                    <a:cubicBezTo>
                      <a:pt x="1004" y="1093"/>
                      <a:pt x="1004" y="1122"/>
                      <a:pt x="1004" y="1122"/>
                    </a:cubicBezTo>
                    <a:cubicBezTo>
                      <a:pt x="1181" y="1299"/>
                      <a:pt x="1358" y="1476"/>
                      <a:pt x="1476" y="1624"/>
                    </a:cubicBezTo>
                    <a:cubicBezTo>
                      <a:pt x="1594" y="1742"/>
                      <a:pt x="1682" y="1889"/>
                      <a:pt x="1771" y="1978"/>
                    </a:cubicBezTo>
                    <a:cubicBezTo>
                      <a:pt x="2449" y="2952"/>
                      <a:pt x="2863" y="4043"/>
                      <a:pt x="3217" y="5017"/>
                    </a:cubicBezTo>
                    <a:cubicBezTo>
                      <a:pt x="3541" y="6020"/>
                      <a:pt x="3866" y="7053"/>
                      <a:pt x="4102" y="8115"/>
                    </a:cubicBezTo>
                    <a:cubicBezTo>
                      <a:pt x="4161" y="8410"/>
                      <a:pt x="4220" y="8706"/>
                      <a:pt x="4279" y="8971"/>
                    </a:cubicBezTo>
                    <a:cubicBezTo>
                      <a:pt x="4308" y="9089"/>
                      <a:pt x="4397" y="9119"/>
                      <a:pt x="4485" y="9119"/>
                    </a:cubicBezTo>
                    <a:cubicBezTo>
                      <a:pt x="4603" y="9089"/>
                      <a:pt x="4633" y="9001"/>
                      <a:pt x="4603" y="8912"/>
                    </a:cubicBezTo>
                    <a:cubicBezTo>
                      <a:pt x="4544" y="8617"/>
                      <a:pt x="4485" y="8351"/>
                      <a:pt x="4426" y="8056"/>
                    </a:cubicBezTo>
                    <a:cubicBezTo>
                      <a:pt x="4190" y="6994"/>
                      <a:pt x="3866" y="5932"/>
                      <a:pt x="3512" y="4899"/>
                    </a:cubicBezTo>
                    <a:cubicBezTo>
                      <a:pt x="3187" y="3955"/>
                      <a:pt x="2774" y="2893"/>
                      <a:pt x="2125" y="1919"/>
                    </a:cubicBezTo>
                    <a:cubicBezTo>
                      <a:pt x="2095" y="1889"/>
                      <a:pt x="2066" y="1830"/>
                      <a:pt x="2036" y="1801"/>
                    </a:cubicBezTo>
                    <a:cubicBezTo>
                      <a:pt x="1918" y="1653"/>
                      <a:pt x="1800" y="1476"/>
                      <a:pt x="1682" y="1329"/>
                    </a:cubicBezTo>
                    <a:cubicBezTo>
                      <a:pt x="1594" y="1270"/>
                      <a:pt x="1535" y="1181"/>
                      <a:pt x="1446" y="1093"/>
                    </a:cubicBezTo>
                    <a:cubicBezTo>
                      <a:pt x="1063" y="680"/>
                      <a:pt x="590" y="29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20"/>
              <p:cNvSpPr/>
              <p:nvPr/>
            </p:nvSpPr>
            <p:spPr>
              <a:xfrm>
                <a:off x="3050900" y="2040125"/>
                <a:ext cx="1330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063" extrusionOk="0">
                    <a:moveTo>
                      <a:pt x="325" y="0"/>
                    </a:moveTo>
                    <a:cubicBezTo>
                      <a:pt x="266" y="0"/>
                      <a:pt x="237" y="30"/>
                      <a:pt x="178" y="30"/>
                    </a:cubicBezTo>
                    <a:lnTo>
                      <a:pt x="1" y="59"/>
                    </a:lnTo>
                    <a:cubicBezTo>
                      <a:pt x="60" y="354"/>
                      <a:pt x="119" y="650"/>
                      <a:pt x="178" y="915"/>
                    </a:cubicBezTo>
                    <a:cubicBezTo>
                      <a:pt x="207" y="1033"/>
                      <a:pt x="296" y="1063"/>
                      <a:pt x="384" y="1063"/>
                    </a:cubicBezTo>
                    <a:cubicBezTo>
                      <a:pt x="502" y="1033"/>
                      <a:pt x="532" y="945"/>
                      <a:pt x="502" y="856"/>
                    </a:cubicBezTo>
                    <a:cubicBezTo>
                      <a:pt x="443" y="561"/>
                      <a:pt x="384" y="295"/>
                      <a:pt x="325" y="0"/>
                    </a:cubicBezTo>
                    <a:close/>
                  </a:path>
                </a:pathLst>
              </a:custGeom>
              <a:solidFill>
                <a:srgbClr val="E4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20"/>
              <p:cNvSpPr/>
              <p:nvPr/>
            </p:nvSpPr>
            <p:spPr>
              <a:xfrm>
                <a:off x="3041325" y="2062250"/>
                <a:ext cx="45025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772" extrusionOk="0">
                    <a:moveTo>
                      <a:pt x="915" y="1"/>
                    </a:moveTo>
                    <a:cubicBezTo>
                      <a:pt x="413" y="1"/>
                      <a:pt x="0" y="384"/>
                      <a:pt x="0" y="886"/>
                    </a:cubicBezTo>
                    <a:cubicBezTo>
                      <a:pt x="0" y="1387"/>
                      <a:pt x="413" y="1771"/>
                      <a:pt x="915" y="1771"/>
                    </a:cubicBezTo>
                    <a:cubicBezTo>
                      <a:pt x="1387" y="1771"/>
                      <a:pt x="1800" y="1387"/>
                      <a:pt x="1800" y="886"/>
                    </a:cubicBezTo>
                    <a:cubicBezTo>
                      <a:pt x="1800" y="384"/>
                      <a:pt x="1387" y="1"/>
                      <a:pt x="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20"/>
              <p:cNvSpPr/>
              <p:nvPr/>
            </p:nvSpPr>
            <p:spPr>
              <a:xfrm>
                <a:off x="2605350" y="2877400"/>
                <a:ext cx="373300" cy="114785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45914" fill="none" extrusionOk="0">
                    <a:moveTo>
                      <a:pt x="13220" y="0"/>
                    </a:moveTo>
                    <a:cubicBezTo>
                      <a:pt x="14105" y="3777"/>
                      <a:pt x="14931" y="9679"/>
                      <a:pt x="13780" y="16701"/>
                    </a:cubicBezTo>
                    <a:cubicBezTo>
                      <a:pt x="13102" y="20950"/>
                      <a:pt x="11862" y="24462"/>
                      <a:pt x="10712" y="27147"/>
                    </a:cubicBezTo>
                    <a:cubicBezTo>
                      <a:pt x="7141" y="33402"/>
                      <a:pt x="3571" y="39658"/>
                      <a:pt x="0" y="45914"/>
                    </a:cubicBezTo>
                  </a:path>
                </a:pathLst>
              </a:custGeom>
              <a:noFill/>
              <a:ln w="9525" cap="flat" cmpd="sng">
                <a:solidFill>
                  <a:srgbClr val="272127"/>
                </a:solidFill>
                <a:prstDash val="solid"/>
                <a:miter lim="295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9" name="Google Shape;1749;p20"/>
            <p:cNvGrpSpPr/>
            <p:nvPr/>
          </p:nvGrpSpPr>
          <p:grpSpPr>
            <a:xfrm>
              <a:off x="1403008" y="2023419"/>
              <a:ext cx="502025" cy="694850"/>
              <a:chOff x="3813925" y="2740550"/>
              <a:chExt cx="502025" cy="694850"/>
            </a:xfrm>
          </p:grpSpPr>
          <p:sp>
            <p:nvSpPr>
              <p:cNvPr id="1750" name="Google Shape;1750;p20"/>
              <p:cNvSpPr/>
              <p:nvPr/>
            </p:nvSpPr>
            <p:spPr>
              <a:xfrm>
                <a:off x="3890375" y="2740550"/>
                <a:ext cx="69175" cy="2653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10615" extrusionOk="0">
                    <a:moveTo>
                      <a:pt x="0" y="9243"/>
                    </a:moveTo>
                    <a:cubicBezTo>
                      <a:pt x="405" y="9467"/>
                      <a:pt x="563" y="10389"/>
                      <a:pt x="967" y="10614"/>
                    </a:cubicBezTo>
                    <a:cubicBezTo>
                      <a:pt x="1012" y="10547"/>
                      <a:pt x="1305" y="9782"/>
                      <a:pt x="1327" y="9715"/>
                    </a:cubicBezTo>
                    <a:cubicBezTo>
                      <a:pt x="1552" y="9153"/>
                      <a:pt x="1664" y="8501"/>
                      <a:pt x="1799" y="7826"/>
                    </a:cubicBezTo>
                    <a:cubicBezTo>
                      <a:pt x="2114" y="6252"/>
                      <a:pt x="2451" y="4656"/>
                      <a:pt x="2654" y="2947"/>
                    </a:cubicBezTo>
                    <a:cubicBezTo>
                      <a:pt x="2699" y="2609"/>
                      <a:pt x="2766" y="2227"/>
                      <a:pt x="2744" y="1912"/>
                    </a:cubicBezTo>
                    <a:cubicBezTo>
                      <a:pt x="2699" y="1170"/>
                      <a:pt x="2361" y="563"/>
                      <a:pt x="1979" y="1"/>
                    </a:cubicBezTo>
                    <a:cubicBezTo>
                      <a:pt x="1934" y="1"/>
                      <a:pt x="1934" y="23"/>
                      <a:pt x="1957" y="46"/>
                    </a:cubicBezTo>
                    <a:cubicBezTo>
                      <a:pt x="1237" y="3037"/>
                      <a:pt x="630" y="6095"/>
                      <a:pt x="0" y="9220"/>
                    </a:cubicBezTo>
                    <a:cubicBezTo>
                      <a:pt x="0" y="9220"/>
                      <a:pt x="0" y="9243"/>
                      <a:pt x="0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20"/>
              <p:cNvSpPr/>
              <p:nvPr/>
            </p:nvSpPr>
            <p:spPr>
              <a:xfrm>
                <a:off x="3880825" y="2971600"/>
                <a:ext cx="226000" cy="46380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8552" extrusionOk="0">
                    <a:moveTo>
                      <a:pt x="8927" y="15089"/>
                    </a:moveTo>
                    <a:cubicBezTo>
                      <a:pt x="8792" y="14436"/>
                      <a:pt x="8410" y="13627"/>
                      <a:pt x="7960" y="12952"/>
                    </a:cubicBezTo>
                    <a:cubicBezTo>
                      <a:pt x="7533" y="12278"/>
                      <a:pt x="7173" y="11536"/>
                      <a:pt x="6836" y="10974"/>
                    </a:cubicBezTo>
                    <a:cubicBezTo>
                      <a:pt x="6431" y="10322"/>
                      <a:pt x="6071" y="9625"/>
                      <a:pt x="5734" y="8950"/>
                    </a:cubicBezTo>
                    <a:cubicBezTo>
                      <a:pt x="5397" y="8275"/>
                      <a:pt x="5015" y="7601"/>
                      <a:pt x="4655" y="6926"/>
                    </a:cubicBezTo>
                    <a:cubicBezTo>
                      <a:pt x="3553" y="4723"/>
                      <a:pt x="2699" y="2901"/>
                      <a:pt x="1439" y="855"/>
                    </a:cubicBezTo>
                    <a:cubicBezTo>
                      <a:pt x="1259" y="563"/>
                      <a:pt x="1102" y="270"/>
                      <a:pt x="922" y="1"/>
                    </a:cubicBezTo>
                    <a:cubicBezTo>
                      <a:pt x="630" y="248"/>
                      <a:pt x="315" y="495"/>
                      <a:pt x="0" y="743"/>
                    </a:cubicBezTo>
                    <a:cubicBezTo>
                      <a:pt x="45" y="833"/>
                      <a:pt x="113" y="945"/>
                      <a:pt x="158" y="1035"/>
                    </a:cubicBezTo>
                    <a:cubicBezTo>
                      <a:pt x="1147" y="2811"/>
                      <a:pt x="2226" y="4655"/>
                      <a:pt x="3148" y="6409"/>
                    </a:cubicBezTo>
                    <a:cubicBezTo>
                      <a:pt x="4273" y="8523"/>
                      <a:pt x="5307" y="10614"/>
                      <a:pt x="6364" y="12660"/>
                    </a:cubicBezTo>
                    <a:cubicBezTo>
                      <a:pt x="5149" y="12368"/>
                      <a:pt x="4273" y="12817"/>
                      <a:pt x="3710" y="13560"/>
                    </a:cubicBezTo>
                    <a:cubicBezTo>
                      <a:pt x="3081" y="14391"/>
                      <a:pt x="2991" y="15606"/>
                      <a:pt x="3283" y="16438"/>
                    </a:cubicBezTo>
                    <a:cubicBezTo>
                      <a:pt x="3620" y="17337"/>
                      <a:pt x="4632" y="18169"/>
                      <a:pt x="5712" y="18349"/>
                    </a:cubicBezTo>
                    <a:cubicBezTo>
                      <a:pt x="6836" y="18551"/>
                      <a:pt x="7825" y="18079"/>
                      <a:pt x="8455" y="17225"/>
                    </a:cubicBezTo>
                    <a:cubicBezTo>
                      <a:pt x="8815" y="16730"/>
                      <a:pt x="9040" y="15741"/>
                      <a:pt x="8927" y="15089"/>
                    </a:cubicBezTo>
                    <a:close/>
                    <a:moveTo>
                      <a:pt x="8208" y="15808"/>
                    </a:moveTo>
                    <a:cubicBezTo>
                      <a:pt x="8028" y="17112"/>
                      <a:pt x="6566" y="18079"/>
                      <a:pt x="5082" y="17292"/>
                    </a:cubicBezTo>
                    <a:cubicBezTo>
                      <a:pt x="4902" y="17202"/>
                      <a:pt x="4632" y="16955"/>
                      <a:pt x="4520" y="16865"/>
                    </a:cubicBezTo>
                    <a:cubicBezTo>
                      <a:pt x="4048" y="16393"/>
                      <a:pt x="3733" y="15606"/>
                      <a:pt x="4003" y="14751"/>
                    </a:cubicBezTo>
                    <a:cubicBezTo>
                      <a:pt x="4295" y="13829"/>
                      <a:pt x="4992" y="13447"/>
                      <a:pt x="5577" y="13357"/>
                    </a:cubicBezTo>
                    <a:cubicBezTo>
                      <a:pt x="6521" y="13200"/>
                      <a:pt x="7488" y="13829"/>
                      <a:pt x="7848" y="14347"/>
                    </a:cubicBezTo>
                    <a:cubicBezTo>
                      <a:pt x="8140" y="14774"/>
                      <a:pt x="8275" y="15246"/>
                      <a:pt x="8208" y="15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20"/>
              <p:cNvSpPr/>
              <p:nvPr/>
            </p:nvSpPr>
            <p:spPr>
              <a:xfrm>
                <a:off x="3813925" y="2750125"/>
                <a:ext cx="502025" cy="561600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22464" extrusionOk="0">
                    <a:moveTo>
                      <a:pt x="540" y="0"/>
                    </a:moveTo>
                    <a:cubicBezTo>
                      <a:pt x="585" y="0"/>
                      <a:pt x="585" y="23"/>
                      <a:pt x="585" y="45"/>
                    </a:cubicBezTo>
                    <a:cubicBezTo>
                      <a:pt x="1732" y="2901"/>
                      <a:pt x="2766" y="5847"/>
                      <a:pt x="3845" y="8837"/>
                    </a:cubicBezTo>
                    <a:cubicBezTo>
                      <a:pt x="3913" y="9017"/>
                      <a:pt x="3980" y="9264"/>
                      <a:pt x="4070" y="9422"/>
                    </a:cubicBezTo>
                    <a:cubicBezTo>
                      <a:pt x="4183" y="9624"/>
                      <a:pt x="4430" y="9849"/>
                      <a:pt x="4677" y="10074"/>
                    </a:cubicBezTo>
                    <a:cubicBezTo>
                      <a:pt x="6139" y="11468"/>
                      <a:pt x="7646" y="12997"/>
                      <a:pt x="9107" y="14346"/>
                    </a:cubicBezTo>
                    <a:cubicBezTo>
                      <a:pt x="10839" y="15965"/>
                      <a:pt x="12615" y="17494"/>
                      <a:pt x="14324" y="19068"/>
                    </a:cubicBezTo>
                    <a:cubicBezTo>
                      <a:pt x="14324" y="17809"/>
                      <a:pt x="14998" y="17067"/>
                      <a:pt x="15875" y="16707"/>
                    </a:cubicBezTo>
                    <a:cubicBezTo>
                      <a:pt x="16842" y="16325"/>
                      <a:pt x="18034" y="16550"/>
                      <a:pt x="18754" y="17044"/>
                    </a:cubicBezTo>
                    <a:cubicBezTo>
                      <a:pt x="19541" y="17607"/>
                      <a:pt x="20080" y="18776"/>
                      <a:pt x="19990" y="19878"/>
                    </a:cubicBezTo>
                    <a:cubicBezTo>
                      <a:pt x="19878" y="21024"/>
                      <a:pt x="19181" y="21856"/>
                      <a:pt x="18191" y="22239"/>
                    </a:cubicBezTo>
                    <a:cubicBezTo>
                      <a:pt x="17629" y="22463"/>
                      <a:pt x="16595" y="22441"/>
                      <a:pt x="16010" y="22149"/>
                    </a:cubicBezTo>
                    <a:cubicBezTo>
                      <a:pt x="15403" y="21856"/>
                      <a:pt x="14729" y="21272"/>
                      <a:pt x="14189" y="20687"/>
                    </a:cubicBezTo>
                    <a:cubicBezTo>
                      <a:pt x="13649" y="20080"/>
                      <a:pt x="13042" y="19540"/>
                      <a:pt x="12570" y="19068"/>
                    </a:cubicBezTo>
                    <a:cubicBezTo>
                      <a:pt x="12030" y="18506"/>
                      <a:pt x="11468" y="17989"/>
                      <a:pt x="10884" y="17494"/>
                    </a:cubicBezTo>
                    <a:cubicBezTo>
                      <a:pt x="10321" y="16977"/>
                      <a:pt x="9782" y="16460"/>
                      <a:pt x="9220" y="15943"/>
                    </a:cubicBezTo>
                    <a:cubicBezTo>
                      <a:pt x="7376" y="14301"/>
                      <a:pt x="5824" y="12997"/>
                      <a:pt x="4160" y="11266"/>
                    </a:cubicBezTo>
                    <a:cubicBezTo>
                      <a:pt x="3621" y="10681"/>
                      <a:pt x="2991" y="10141"/>
                      <a:pt x="2609" y="9512"/>
                    </a:cubicBezTo>
                    <a:cubicBezTo>
                      <a:pt x="2316" y="8995"/>
                      <a:pt x="2114" y="8365"/>
                      <a:pt x="1867" y="7713"/>
                    </a:cubicBezTo>
                    <a:cubicBezTo>
                      <a:pt x="1327" y="6206"/>
                      <a:pt x="765" y="4677"/>
                      <a:pt x="293" y="3013"/>
                    </a:cubicBezTo>
                    <a:cubicBezTo>
                      <a:pt x="203" y="2676"/>
                      <a:pt x="90" y="2316"/>
                      <a:pt x="68" y="2001"/>
                    </a:cubicBezTo>
                    <a:cubicBezTo>
                      <a:pt x="0" y="1282"/>
                      <a:pt x="248" y="607"/>
                      <a:pt x="540" y="0"/>
                    </a:cubicBezTo>
                    <a:close/>
                    <a:moveTo>
                      <a:pt x="15201" y="18461"/>
                    </a:moveTo>
                    <a:cubicBezTo>
                      <a:pt x="14796" y="19338"/>
                      <a:pt x="15156" y="20440"/>
                      <a:pt x="15583" y="20912"/>
                    </a:cubicBezTo>
                    <a:cubicBezTo>
                      <a:pt x="15898" y="21317"/>
                      <a:pt x="16325" y="21564"/>
                      <a:pt x="16887" y="21632"/>
                    </a:cubicBezTo>
                    <a:cubicBezTo>
                      <a:pt x="18191" y="21811"/>
                      <a:pt x="19518" y="20642"/>
                      <a:pt x="19113" y="19001"/>
                    </a:cubicBezTo>
                    <a:cubicBezTo>
                      <a:pt x="19068" y="18798"/>
                      <a:pt x="18911" y="18461"/>
                      <a:pt x="18844" y="18349"/>
                    </a:cubicBezTo>
                    <a:cubicBezTo>
                      <a:pt x="18529" y="17764"/>
                      <a:pt x="17832" y="17247"/>
                      <a:pt x="16932" y="17292"/>
                    </a:cubicBezTo>
                    <a:cubicBezTo>
                      <a:pt x="15988" y="17337"/>
                      <a:pt x="15426" y="17944"/>
                      <a:pt x="15201" y="18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20"/>
              <p:cNvSpPr/>
              <p:nvPr/>
            </p:nvSpPr>
            <p:spPr>
              <a:xfrm>
                <a:off x="3887000" y="2969350"/>
                <a:ext cx="202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88" extrusionOk="0">
                    <a:moveTo>
                      <a:pt x="810" y="405"/>
                    </a:moveTo>
                    <a:cubicBezTo>
                      <a:pt x="788" y="630"/>
                      <a:pt x="608" y="788"/>
                      <a:pt x="383" y="788"/>
                    </a:cubicBezTo>
                    <a:cubicBezTo>
                      <a:pt x="180" y="765"/>
                      <a:pt x="1" y="585"/>
                      <a:pt x="23" y="383"/>
                    </a:cubicBezTo>
                    <a:cubicBezTo>
                      <a:pt x="23" y="158"/>
                      <a:pt x="203" y="1"/>
                      <a:pt x="428" y="1"/>
                    </a:cubicBezTo>
                    <a:cubicBezTo>
                      <a:pt x="653" y="1"/>
                      <a:pt x="810" y="203"/>
                      <a:pt x="810" y="4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4" name="Google Shape;1754;p20"/>
            <p:cNvGrpSpPr/>
            <p:nvPr/>
          </p:nvGrpSpPr>
          <p:grpSpPr>
            <a:xfrm rot="-2700000">
              <a:off x="3137776" y="2134442"/>
              <a:ext cx="1000615" cy="1033240"/>
              <a:chOff x="4476700" y="2501650"/>
              <a:chExt cx="1000625" cy="1033250"/>
            </a:xfrm>
          </p:grpSpPr>
          <p:sp>
            <p:nvSpPr>
              <p:cNvPr id="1755" name="Google Shape;1755;p20"/>
              <p:cNvSpPr/>
              <p:nvPr/>
            </p:nvSpPr>
            <p:spPr>
              <a:xfrm>
                <a:off x="4602050" y="2811950"/>
                <a:ext cx="552625" cy="722950"/>
              </a:xfrm>
              <a:custGeom>
                <a:avLst/>
                <a:gdLst/>
                <a:ahLst/>
                <a:cxnLst/>
                <a:rect l="l" t="t" r="r" b="b"/>
                <a:pathLst>
                  <a:path w="22105" h="28918" extrusionOk="0">
                    <a:moveTo>
                      <a:pt x="20508" y="12188"/>
                    </a:moveTo>
                    <a:cubicBezTo>
                      <a:pt x="19631" y="14437"/>
                      <a:pt x="18776" y="17022"/>
                      <a:pt x="17787" y="19518"/>
                    </a:cubicBezTo>
                    <a:cubicBezTo>
                      <a:pt x="16685" y="22307"/>
                      <a:pt x="15606" y="24960"/>
                      <a:pt x="13447" y="26399"/>
                    </a:cubicBezTo>
                    <a:cubicBezTo>
                      <a:pt x="12660" y="26894"/>
                      <a:pt x="11288" y="27208"/>
                      <a:pt x="10277" y="26714"/>
                    </a:cubicBezTo>
                    <a:cubicBezTo>
                      <a:pt x="9377" y="26264"/>
                      <a:pt x="8770" y="25252"/>
                      <a:pt x="8320" y="24150"/>
                    </a:cubicBezTo>
                    <a:cubicBezTo>
                      <a:pt x="7016" y="20912"/>
                      <a:pt x="7084" y="16393"/>
                      <a:pt x="7016" y="12143"/>
                    </a:cubicBezTo>
                    <a:cubicBezTo>
                      <a:pt x="6971" y="9332"/>
                      <a:pt x="6634" y="6701"/>
                      <a:pt x="5734" y="4565"/>
                    </a:cubicBezTo>
                    <a:cubicBezTo>
                      <a:pt x="4813" y="2362"/>
                      <a:pt x="3351" y="248"/>
                      <a:pt x="315" y="1"/>
                    </a:cubicBezTo>
                    <a:cubicBezTo>
                      <a:pt x="180" y="226"/>
                      <a:pt x="90" y="518"/>
                      <a:pt x="1" y="810"/>
                    </a:cubicBezTo>
                    <a:cubicBezTo>
                      <a:pt x="5465" y="2159"/>
                      <a:pt x="4970" y="8748"/>
                      <a:pt x="5330" y="14931"/>
                    </a:cubicBezTo>
                    <a:cubicBezTo>
                      <a:pt x="5510" y="17787"/>
                      <a:pt x="5734" y="20980"/>
                      <a:pt x="6319" y="23521"/>
                    </a:cubicBezTo>
                    <a:cubicBezTo>
                      <a:pt x="6634" y="24825"/>
                      <a:pt x="7084" y="25927"/>
                      <a:pt x="7916" y="26804"/>
                    </a:cubicBezTo>
                    <a:cubicBezTo>
                      <a:pt x="8703" y="27658"/>
                      <a:pt x="9827" y="28378"/>
                      <a:pt x="11198" y="28558"/>
                    </a:cubicBezTo>
                    <a:cubicBezTo>
                      <a:pt x="13852" y="28917"/>
                      <a:pt x="15268" y="27456"/>
                      <a:pt x="16348" y="25972"/>
                    </a:cubicBezTo>
                    <a:cubicBezTo>
                      <a:pt x="17337" y="24623"/>
                      <a:pt x="18057" y="23094"/>
                      <a:pt x="18776" y="21609"/>
                    </a:cubicBezTo>
                    <a:cubicBezTo>
                      <a:pt x="20125" y="18776"/>
                      <a:pt x="21137" y="15763"/>
                      <a:pt x="22104" y="12750"/>
                    </a:cubicBezTo>
                    <a:cubicBezTo>
                      <a:pt x="21587" y="12525"/>
                      <a:pt x="21047" y="12300"/>
                      <a:pt x="20508" y="12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20"/>
              <p:cNvSpPr/>
              <p:nvPr/>
            </p:nvSpPr>
            <p:spPr>
              <a:xfrm>
                <a:off x="4476700" y="2735500"/>
                <a:ext cx="138875" cy="138875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5555" extrusionOk="0">
                    <a:moveTo>
                      <a:pt x="5487" y="2901"/>
                    </a:moveTo>
                    <a:cubicBezTo>
                      <a:pt x="5419" y="4408"/>
                      <a:pt x="4160" y="5555"/>
                      <a:pt x="2654" y="5510"/>
                    </a:cubicBezTo>
                    <a:cubicBezTo>
                      <a:pt x="1169" y="5442"/>
                      <a:pt x="0" y="4160"/>
                      <a:pt x="68" y="2676"/>
                    </a:cubicBezTo>
                    <a:cubicBezTo>
                      <a:pt x="135" y="1170"/>
                      <a:pt x="1394" y="1"/>
                      <a:pt x="2901" y="68"/>
                    </a:cubicBezTo>
                    <a:cubicBezTo>
                      <a:pt x="4385" y="136"/>
                      <a:pt x="5554" y="1395"/>
                      <a:pt x="5487" y="29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20"/>
              <p:cNvSpPr/>
              <p:nvPr/>
            </p:nvSpPr>
            <p:spPr>
              <a:xfrm>
                <a:off x="4504250" y="2763050"/>
                <a:ext cx="837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74" extrusionOk="0">
                    <a:moveTo>
                      <a:pt x="3305" y="1754"/>
                    </a:moveTo>
                    <a:cubicBezTo>
                      <a:pt x="3283" y="2654"/>
                      <a:pt x="2518" y="3373"/>
                      <a:pt x="1597" y="3328"/>
                    </a:cubicBezTo>
                    <a:cubicBezTo>
                      <a:pt x="697" y="3283"/>
                      <a:pt x="0" y="2519"/>
                      <a:pt x="23" y="1619"/>
                    </a:cubicBezTo>
                    <a:cubicBezTo>
                      <a:pt x="67" y="697"/>
                      <a:pt x="832" y="0"/>
                      <a:pt x="1731" y="45"/>
                    </a:cubicBezTo>
                    <a:cubicBezTo>
                      <a:pt x="2653" y="90"/>
                      <a:pt x="3350" y="855"/>
                      <a:pt x="3305" y="17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20"/>
              <p:cNvSpPr/>
              <p:nvPr/>
            </p:nvSpPr>
            <p:spPr>
              <a:xfrm>
                <a:off x="5004550" y="2514025"/>
                <a:ext cx="175975" cy="622875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24915" extrusionOk="0">
                    <a:moveTo>
                      <a:pt x="6499" y="23340"/>
                    </a:moveTo>
                    <a:cubicBezTo>
                      <a:pt x="6341" y="23858"/>
                      <a:pt x="6206" y="24397"/>
                      <a:pt x="6049" y="24914"/>
                    </a:cubicBezTo>
                    <a:cubicBezTo>
                      <a:pt x="3868" y="24487"/>
                      <a:pt x="2654" y="22958"/>
                      <a:pt x="1844" y="21249"/>
                    </a:cubicBezTo>
                    <a:cubicBezTo>
                      <a:pt x="1035" y="19563"/>
                      <a:pt x="652" y="17449"/>
                      <a:pt x="405" y="15066"/>
                    </a:cubicBezTo>
                    <a:cubicBezTo>
                      <a:pt x="180" y="12840"/>
                      <a:pt x="0" y="10366"/>
                      <a:pt x="180" y="7758"/>
                    </a:cubicBezTo>
                    <a:cubicBezTo>
                      <a:pt x="360" y="5307"/>
                      <a:pt x="675" y="2766"/>
                      <a:pt x="1912" y="1484"/>
                    </a:cubicBezTo>
                    <a:cubicBezTo>
                      <a:pt x="2609" y="765"/>
                      <a:pt x="3621" y="293"/>
                      <a:pt x="4722" y="90"/>
                    </a:cubicBezTo>
                    <a:cubicBezTo>
                      <a:pt x="5127" y="23"/>
                      <a:pt x="5554" y="68"/>
                      <a:pt x="6004" y="23"/>
                    </a:cubicBezTo>
                    <a:cubicBezTo>
                      <a:pt x="6454" y="0"/>
                      <a:pt x="6971" y="68"/>
                      <a:pt x="7016" y="517"/>
                    </a:cubicBezTo>
                    <a:cubicBezTo>
                      <a:pt x="7038" y="1102"/>
                      <a:pt x="6319" y="1214"/>
                      <a:pt x="5892" y="1327"/>
                    </a:cubicBezTo>
                    <a:cubicBezTo>
                      <a:pt x="4430" y="1709"/>
                      <a:pt x="3306" y="2564"/>
                      <a:pt x="2721" y="3868"/>
                    </a:cubicBezTo>
                    <a:cubicBezTo>
                      <a:pt x="2384" y="4587"/>
                      <a:pt x="2294" y="5419"/>
                      <a:pt x="2114" y="6409"/>
                    </a:cubicBezTo>
                    <a:cubicBezTo>
                      <a:pt x="1979" y="7218"/>
                      <a:pt x="1844" y="8230"/>
                      <a:pt x="1754" y="9152"/>
                    </a:cubicBezTo>
                    <a:cubicBezTo>
                      <a:pt x="1372" y="13042"/>
                      <a:pt x="1889" y="16707"/>
                      <a:pt x="2789" y="19675"/>
                    </a:cubicBezTo>
                    <a:cubicBezTo>
                      <a:pt x="3014" y="20395"/>
                      <a:pt x="3328" y="21092"/>
                      <a:pt x="3756" y="21699"/>
                    </a:cubicBezTo>
                    <a:cubicBezTo>
                      <a:pt x="4160" y="22239"/>
                      <a:pt x="4745" y="22868"/>
                      <a:pt x="5330" y="23138"/>
                    </a:cubicBezTo>
                    <a:cubicBezTo>
                      <a:pt x="5644" y="23273"/>
                      <a:pt x="5982" y="23295"/>
                      <a:pt x="6499" y="233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20"/>
              <p:cNvSpPr/>
              <p:nvPr/>
            </p:nvSpPr>
            <p:spPr>
              <a:xfrm>
                <a:off x="5159150" y="2501650"/>
                <a:ext cx="6127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587" extrusionOk="0">
                    <a:moveTo>
                      <a:pt x="607" y="135"/>
                    </a:moveTo>
                    <a:cubicBezTo>
                      <a:pt x="1012" y="1"/>
                      <a:pt x="1417" y="450"/>
                      <a:pt x="1799" y="720"/>
                    </a:cubicBezTo>
                    <a:cubicBezTo>
                      <a:pt x="2136" y="990"/>
                      <a:pt x="2451" y="1237"/>
                      <a:pt x="2428" y="1597"/>
                    </a:cubicBezTo>
                    <a:cubicBezTo>
                      <a:pt x="2406" y="1957"/>
                      <a:pt x="2069" y="2069"/>
                      <a:pt x="1754" y="2204"/>
                    </a:cubicBezTo>
                    <a:cubicBezTo>
                      <a:pt x="1417" y="2339"/>
                      <a:pt x="1147" y="2474"/>
                      <a:pt x="854" y="2519"/>
                    </a:cubicBezTo>
                    <a:cubicBezTo>
                      <a:pt x="112" y="2586"/>
                      <a:pt x="0" y="2227"/>
                      <a:pt x="112" y="1395"/>
                    </a:cubicBezTo>
                    <a:cubicBezTo>
                      <a:pt x="157" y="945"/>
                      <a:pt x="292" y="248"/>
                      <a:pt x="607" y="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20"/>
              <p:cNvSpPr/>
              <p:nvPr/>
            </p:nvSpPr>
            <p:spPr>
              <a:xfrm>
                <a:off x="5122025" y="2556750"/>
                <a:ext cx="355300" cy="585775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23431" extrusionOk="0">
                    <a:moveTo>
                      <a:pt x="248" y="21272"/>
                    </a:moveTo>
                    <a:cubicBezTo>
                      <a:pt x="181" y="21811"/>
                      <a:pt x="68" y="22373"/>
                      <a:pt x="1" y="22891"/>
                    </a:cubicBezTo>
                    <a:cubicBezTo>
                      <a:pt x="2160" y="23430"/>
                      <a:pt x="3913" y="22553"/>
                      <a:pt x="5375" y="21362"/>
                    </a:cubicBezTo>
                    <a:cubicBezTo>
                      <a:pt x="6814" y="20170"/>
                      <a:pt x="8051" y="18393"/>
                      <a:pt x="9265" y="16347"/>
                    </a:cubicBezTo>
                    <a:cubicBezTo>
                      <a:pt x="10412" y="14436"/>
                      <a:pt x="11626" y="12277"/>
                      <a:pt x="12571" y="9804"/>
                    </a:cubicBezTo>
                    <a:cubicBezTo>
                      <a:pt x="13447" y="7510"/>
                      <a:pt x="14212" y="5104"/>
                      <a:pt x="13627" y="3395"/>
                    </a:cubicBezTo>
                    <a:cubicBezTo>
                      <a:pt x="13313" y="2451"/>
                      <a:pt x="12593" y="1597"/>
                      <a:pt x="11671" y="967"/>
                    </a:cubicBezTo>
                    <a:cubicBezTo>
                      <a:pt x="11356" y="742"/>
                      <a:pt x="10952" y="585"/>
                      <a:pt x="10547" y="360"/>
                    </a:cubicBezTo>
                    <a:cubicBezTo>
                      <a:pt x="10165" y="135"/>
                      <a:pt x="9647" y="0"/>
                      <a:pt x="9423" y="382"/>
                    </a:cubicBezTo>
                    <a:cubicBezTo>
                      <a:pt x="9153" y="900"/>
                      <a:pt x="9760" y="1304"/>
                      <a:pt x="10097" y="1574"/>
                    </a:cubicBezTo>
                    <a:cubicBezTo>
                      <a:pt x="11266" y="2541"/>
                      <a:pt x="11918" y="3800"/>
                      <a:pt x="11918" y="5239"/>
                    </a:cubicBezTo>
                    <a:cubicBezTo>
                      <a:pt x="11896" y="6004"/>
                      <a:pt x="11649" y="6813"/>
                      <a:pt x="11379" y="7758"/>
                    </a:cubicBezTo>
                    <a:cubicBezTo>
                      <a:pt x="11154" y="8567"/>
                      <a:pt x="10862" y="9557"/>
                      <a:pt x="10547" y="10434"/>
                    </a:cubicBezTo>
                    <a:cubicBezTo>
                      <a:pt x="9243" y="14121"/>
                      <a:pt x="7219" y="17224"/>
                      <a:pt x="5173" y="19518"/>
                    </a:cubicBezTo>
                    <a:cubicBezTo>
                      <a:pt x="4656" y="20080"/>
                      <a:pt x="4093" y="20575"/>
                      <a:pt x="3441" y="20934"/>
                    </a:cubicBezTo>
                    <a:cubicBezTo>
                      <a:pt x="2834" y="21272"/>
                      <a:pt x="2047" y="21609"/>
                      <a:pt x="1418" y="21586"/>
                    </a:cubicBezTo>
                    <a:cubicBezTo>
                      <a:pt x="1058" y="21586"/>
                      <a:pt x="743" y="21474"/>
                      <a:pt x="248" y="21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20"/>
              <p:cNvSpPr/>
              <p:nvPr/>
            </p:nvSpPr>
            <p:spPr>
              <a:xfrm>
                <a:off x="5312050" y="2541575"/>
                <a:ext cx="66350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699" extrusionOk="0">
                    <a:moveTo>
                      <a:pt x="2406" y="292"/>
                    </a:moveTo>
                    <a:cubicBezTo>
                      <a:pt x="2069" y="0"/>
                      <a:pt x="1507" y="225"/>
                      <a:pt x="1079" y="315"/>
                    </a:cubicBezTo>
                    <a:cubicBezTo>
                      <a:pt x="652" y="405"/>
                      <a:pt x="270" y="495"/>
                      <a:pt x="135" y="832"/>
                    </a:cubicBezTo>
                    <a:cubicBezTo>
                      <a:pt x="0" y="1169"/>
                      <a:pt x="248" y="1417"/>
                      <a:pt x="472" y="1664"/>
                    </a:cubicBezTo>
                    <a:cubicBezTo>
                      <a:pt x="720" y="1934"/>
                      <a:pt x="900" y="2181"/>
                      <a:pt x="1169" y="2339"/>
                    </a:cubicBezTo>
                    <a:cubicBezTo>
                      <a:pt x="1822" y="2698"/>
                      <a:pt x="2046" y="2428"/>
                      <a:pt x="2316" y="1641"/>
                    </a:cubicBezTo>
                    <a:cubicBezTo>
                      <a:pt x="2474" y="1192"/>
                      <a:pt x="2653" y="517"/>
                      <a:pt x="240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20"/>
              <p:cNvSpPr/>
              <p:nvPr/>
            </p:nvSpPr>
            <p:spPr>
              <a:xfrm>
                <a:off x="5095050" y="3091900"/>
                <a:ext cx="748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059" extrusionOk="0">
                    <a:moveTo>
                      <a:pt x="2564" y="2519"/>
                    </a:moveTo>
                    <a:cubicBezTo>
                      <a:pt x="2474" y="2856"/>
                      <a:pt x="2114" y="3059"/>
                      <a:pt x="1777" y="2969"/>
                    </a:cubicBezTo>
                    <a:lnTo>
                      <a:pt x="540" y="2631"/>
                    </a:lnTo>
                    <a:cubicBezTo>
                      <a:pt x="203" y="2541"/>
                      <a:pt x="1" y="2182"/>
                      <a:pt x="91" y="1844"/>
                    </a:cubicBezTo>
                    <a:lnTo>
                      <a:pt x="450" y="518"/>
                    </a:lnTo>
                    <a:cubicBezTo>
                      <a:pt x="540" y="180"/>
                      <a:pt x="878" y="1"/>
                      <a:pt x="1215" y="91"/>
                    </a:cubicBezTo>
                    <a:lnTo>
                      <a:pt x="2474" y="428"/>
                    </a:lnTo>
                    <a:cubicBezTo>
                      <a:pt x="2811" y="518"/>
                      <a:pt x="2991" y="855"/>
                      <a:pt x="2901" y="1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3" name="Google Shape;1763;p20"/>
            <p:cNvSpPr/>
            <p:nvPr/>
          </p:nvSpPr>
          <p:spPr>
            <a:xfrm>
              <a:off x="3433532" y="3473781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0"/>
            <p:cNvSpPr/>
            <p:nvPr/>
          </p:nvSpPr>
          <p:spPr>
            <a:xfrm rot="2700000">
              <a:off x="3325950" y="1389733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695057" y="1618206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467221" y="3248135"/>
              <a:ext cx="373604" cy="371399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7" name="Google Shape;176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21"/>
          <p:cNvSpPr txBox="1">
            <a:spLocks noGrp="1"/>
          </p:cNvSpPr>
          <p:nvPr>
            <p:ph type="subTitle" idx="1"/>
          </p:nvPr>
        </p:nvSpPr>
        <p:spPr>
          <a:xfrm>
            <a:off x="942900" y="1816400"/>
            <a:ext cx="7715400" cy="28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Handle User Payments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6286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When User cancels an appointment ,give a refund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628650" lvl="0" indent="-2349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200"/>
              <a:buFont typeface="Calibri"/>
              <a:buChar char="•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Calculate shipping Cost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21"/>
          <p:cNvSpPr txBox="1">
            <a:spLocks noGrp="1"/>
          </p:cNvSpPr>
          <p:nvPr>
            <p:ph type="title"/>
          </p:nvPr>
        </p:nvSpPr>
        <p:spPr>
          <a:xfrm>
            <a:off x="315371" y="868062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Payment Management 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21"/>
          <p:cNvSpPr txBox="1">
            <a:spLocks noGrp="1"/>
          </p:cNvSpPr>
          <p:nvPr>
            <p:ph type="subTitle" idx="1"/>
          </p:nvPr>
        </p:nvSpPr>
        <p:spPr>
          <a:xfrm>
            <a:off x="0" y="4714932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IT21200724 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Bandara G.N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5" name="Google Shape;177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1b654ef1346_1_31"/>
          <p:cNvSpPr txBox="1">
            <a:spLocks noGrp="1"/>
          </p:cNvSpPr>
          <p:nvPr>
            <p:ph type="subTitle" idx="1"/>
          </p:nvPr>
        </p:nvSpPr>
        <p:spPr>
          <a:xfrm>
            <a:off x="714300" y="1740200"/>
            <a:ext cx="7715400" cy="22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to generate shipping cost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to Request a refund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Patient should receive a payment configuration document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0212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g1b654ef1346_1_31"/>
          <p:cNvSpPr txBox="1">
            <a:spLocks noGrp="1"/>
          </p:cNvSpPr>
          <p:nvPr>
            <p:ph type="title"/>
          </p:nvPr>
        </p:nvSpPr>
        <p:spPr>
          <a:xfrm>
            <a:off x="86771" y="868062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g1b654ef1346_1_31"/>
          <p:cNvSpPr txBox="1">
            <a:spLocks noGrp="1"/>
          </p:cNvSpPr>
          <p:nvPr>
            <p:ph type="subTitle" idx="1"/>
          </p:nvPr>
        </p:nvSpPr>
        <p:spPr>
          <a:xfrm>
            <a:off x="0" y="4714932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IT21200724 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Bandara G.N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3" name="Google Shape;1783;g1b654ef1346_1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b654ef1346_1_37"/>
          <p:cNvSpPr txBox="1">
            <a:spLocks noGrp="1"/>
          </p:cNvSpPr>
          <p:nvPr>
            <p:ph type="subTitle" idx="1"/>
          </p:nvPr>
        </p:nvSpPr>
        <p:spPr>
          <a:xfrm>
            <a:off x="17811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friendly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0212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g1b654ef1346_1_37"/>
          <p:cNvSpPr txBox="1">
            <a:spLocks noGrp="1"/>
          </p:cNvSpPr>
          <p:nvPr>
            <p:ph type="title"/>
          </p:nvPr>
        </p:nvSpPr>
        <p:spPr>
          <a:xfrm>
            <a:off x="772571" y="639462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Non Functional Requirements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g1b654ef1346_1_37"/>
          <p:cNvSpPr txBox="1">
            <a:spLocks noGrp="1"/>
          </p:cNvSpPr>
          <p:nvPr>
            <p:ph type="title"/>
          </p:nvPr>
        </p:nvSpPr>
        <p:spPr>
          <a:xfrm>
            <a:off x="859646" y="2562637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Technical Requirements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g1b654ef1346_1_37"/>
          <p:cNvSpPr txBox="1">
            <a:spLocks noGrp="1"/>
          </p:cNvSpPr>
          <p:nvPr>
            <p:ph type="subTitle" idx="1"/>
          </p:nvPr>
        </p:nvSpPr>
        <p:spPr>
          <a:xfrm>
            <a:off x="1781100" y="3096375"/>
            <a:ext cx="7715400" cy="15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API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Database- MongoDB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Backend-Node Js and Express Js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Frontend-React JS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0212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g1b654ef1346_1_37"/>
          <p:cNvSpPr txBox="1">
            <a:spLocks noGrp="1"/>
          </p:cNvSpPr>
          <p:nvPr>
            <p:ph type="subTitle" idx="1"/>
          </p:nvPr>
        </p:nvSpPr>
        <p:spPr>
          <a:xfrm>
            <a:off x="0" y="4714932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IT21200724 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Bandara G.N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3" name="Google Shape;1793;g1b654ef1346_1_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22"/>
          <p:cNvSpPr txBox="1">
            <a:spLocks noGrp="1"/>
          </p:cNvSpPr>
          <p:nvPr>
            <p:ph type="title"/>
          </p:nvPr>
        </p:nvSpPr>
        <p:spPr>
          <a:xfrm>
            <a:off x="3396069" y="1642739"/>
            <a:ext cx="3666076" cy="164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 b="1">
                <a:latin typeface="Calibri"/>
                <a:ea typeface="Calibri"/>
                <a:cs typeface="Calibri"/>
                <a:sym typeface="Calibri"/>
              </a:rPr>
              <a:t>Communication Management 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9" name="Google Shape;1799;p22"/>
          <p:cNvGrpSpPr/>
          <p:nvPr/>
        </p:nvGrpSpPr>
        <p:grpSpPr>
          <a:xfrm>
            <a:off x="2067602" y="41650"/>
            <a:ext cx="885400" cy="1145675"/>
            <a:chOff x="529875" y="2254300"/>
            <a:chExt cx="885400" cy="1145675"/>
          </a:xfrm>
        </p:grpSpPr>
        <p:sp>
          <p:nvSpPr>
            <p:cNvPr id="1800" name="Google Shape;1800;p22"/>
            <p:cNvSpPr/>
            <p:nvPr/>
          </p:nvSpPr>
          <p:spPr>
            <a:xfrm>
              <a:off x="694025" y="2254300"/>
              <a:ext cx="389025" cy="178800"/>
            </a:xfrm>
            <a:custGeom>
              <a:avLst/>
              <a:gdLst/>
              <a:ahLst/>
              <a:cxnLst/>
              <a:rect l="l" t="t" r="r" b="b"/>
              <a:pathLst>
                <a:path w="15561" h="7152" extrusionOk="0">
                  <a:moveTo>
                    <a:pt x="9354" y="2272"/>
                  </a:moveTo>
                  <a:cubicBezTo>
                    <a:pt x="11131" y="2137"/>
                    <a:pt x="13447" y="1395"/>
                    <a:pt x="14931" y="2699"/>
                  </a:cubicBezTo>
                  <a:cubicBezTo>
                    <a:pt x="15178" y="2901"/>
                    <a:pt x="15403" y="3261"/>
                    <a:pt x="15560" y="3666"/>
                  </a:cubicBezTo>
                  <a:cubicBezTo>
                    <a:pt x="10456" y="4723"/>
                    <a:pt x="5329" y="6004"/>
                    <a:pt x="202" y="7151"/>
                  </a:cubicBezTo>
                  <a:cubicBezTo>
                    <a:pt x="0" y="6567"/>
                    <a:pt x="135" y="5982"/>
                    <a:pt x="405" y="5510"/>
                  </a:cubicBezTo>
                  <a:cubicBezTo>
                    <a:pt x="1304" y="4003"/>
                    <a:pt x="3778" y="3643"/>
                    <a:pt x="5082" y="3216"/>
                  </a:cubicBezTo>
                  <a:cubicBezTo>
                    <a:pt x="4969" y="2362"/>
                    <a:pt x="5104" y="1552"/>
                    <a:pt x="5891" y="968"/>
                  </a:cubicBezTo>
                  <a:cubicBezTo>
                    <a:pt x="7151" y="1"/>
                    <a:pt x="8882" y="585"/>
                    <a:pt x="9354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2"/>
            <p:cNvSpPr/>
            <p:nvPr/>
          </p:nvSpPr>
          <p:spPr>
            <a:xfrm>
              <a:off x="836800" y="2276800"/>
              <a:ext cx="92225" cy="94450"/>
            </a:xfrm>
            <a:custGeom>
              <a:avLst/>
              <a:gdLst/>
              <a:ahLst/>
              <a:cxnLst/>
              <a:rect l="l" t="t" r="r" b="b"/>
              <a:pathLst>
                <a:path w="3689" h="3778" extrusionOk="0">
                  <a:moveTo>
                    <a:pt x="945" y="1057"/>
                  </a:moveTo>
                  <a:cubicBezTo>
                    <a:pt x="2316" y="0"/>
                    <a:pt x="3688" y="2856"/>
                    <a:pt x="1957" y="3373"/>
                  </a:cubicBezTo>
                  <a:cubicBezTo>
                    <a:pt x="653" y="3778"/>
                    <a:pt x="0" y="1754"/>
                    <a:pt x="945" y="10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2"/>
            <p:cNvSpPr/>
            <p:nvPr/>
          </p:nvSpPr>
          <p:spPr>
            <a:xfrm>
              <a:off x="529875" y="2325700"/>
              <a:ext cx="885400" cy="1074275"/>
            </a:xfrm>
            <a:custGeom>
              <a:avLst/>
              <a:gdLst/>
              <a:ahLst/>
              <a:cxnLst/>
              <a:rect l="l" t="t" r="r" b="b"/>
              <a:pathLst>
                <a:path w="35416" h="42971" extrusionOk="0">
                  <a:moveTo>
                    <a:pt x="1866" y="13357"/>
                  </a:moveTo>
                  <a:cubicBezTo>
                    <a:pt x="1664" y="12727"/>
                    <a:pt x="1417" y="11761"/>
                    <a:pt x="1192" y="10816"/>
                  </a:cubicBezTo>
                  <a:cubicBezTo>
                    <a:pt x="765" y="8860"/>
                    <a:pt x="0" y="6746"/>
                    <a:pt x="1327" y="5802"/>
                  </a:cubicBezTo>
                  <a:cubicBezTo>
                    <a:pt x="2001" y="5307"/>
                    <a:pt x="3081" y="4992"/>
                    <a:pt x="4160" y="4655"/>
                  </a:cubicBezTo>
                  <a:cubicBezTo>
                    <a:pt x="5194" y="4340"/>
                    <a:pt x="6319" y="4138"/>
                    <a:pt x="7353" y="3913"/>
                  </a:cubicBezTo>
                  <a:cubicBezTo>
                    <a:pt x="11873" y="2901"/>
                    <a:pt x="15403" y="2474"/>
                    <a:pt x="19990" y="1282"/>
                  </a:cubicBezTo>
                  <a:cubicBezTo>
                    <a:pt x="21002" y="1012"/>
                    <a:pt x="22081" y="810"/>
                    <a:pt x="23116" y="630"/>
                  </a:cubicBezTo>
                  <a:cubicBezTo>
                    <a:pt x="24577" y="383"/>
                    <a:pt x="26039" y="0"/>
                    <a:pt x="26781" y="877"/>
                  </a:cubicBezTo>
                  <a:cubicBezTo>
                    <a:pt x="27118" y="1260"/>
                    <a:pt x="27230" y="2114"/>
                    <a:pt x="27455" y="2901"/>
                  </a:cubicBezTo>
                  <a:cubicBezTo>
                    <a:pt x="27680" y="3643"/>
                    <a:pt x="27793" y="4430"/>
                    <a:pt x="27950" y="5082"/>
                  </a:cubicBezTo>
                  <a:cubicBezTo>
                    <a:pt x="28287" y="6656"/>
                    <a:pt x="28625" y="8118"/>
                    <a:pt x="28917" y="9445"/>
                  </a:cubicBezTo>
                  <a:cubicBezTo>
                    <a:pt x="29636" y="12660"/>
                    <a:pt x="30401" y="15358"/>
                    <a:pt x="31188" y="18349"/>
                  </a:cubicBezTo>
                  <a:cubicBezTo>
                    <a:pt x="31930" y="21182"/>
                    <a:pt x="32852" y="24150"/>
                    <a:pt x="33549" y="27186"/>
                  </a:cubicBezTo>
                  <a:cubicBezTo>
                    <a:pt x="34156" y="29772"/>
                    <a:pt x="35415" y="33189"/>
                    <a:pt x="34943" y="35438"/>
                  </a:cubicBezTo>
                  <a:cubicBezTo>
                    <a:pt x="34538" y="37214"/>
                    <a:pt x="32582" y="37866"/>
                    <a:pt x="30199" y="38586"/>
                  </a:cubicBezTo>
                  <a:cubicBezTo>
                    <a:pt x="25567" y="39958"/>
                    <a:pt x="21137" y="40655"/>
                    <a:pt x="16662" y="41689"/>
                  </a:cubicBezTo>
                  <a:cubicBezTo>
                    <a:pt x="15583" y="41936"/>
                    <a:pt x="14369" y="42251"/>
                    <a:pt x="13244" y="42499"/>
                  </a:cubicBezTo>
                  <a:cubicBezTo>
                    <a:pt x="11940" y="42768"/>
                    <a:pt x="10613" y="42971"/>
                    <a:pt x="10029" y="42544"/>
                  </a:cubicBezTo>
                  <a:cubicBezTo>
                    <a:pt x="9422" y="42094"/>
                    <a:pt x="9017" y="40632"/>
                    <a:pt x="8680" y="39373"/>
                  </a:cubicBezTo>
                  <a:cubicBezTo>
                    <a:pt x="8342" y="38046"/>
                    <a:pt x="8073" y="36787"/>
                    <a:pt x="7803" y="35663"/>
                  </a:cubicBezTo>
                  <a:cubicBezTo>
                    <a:pt x="6071" y="28288"/>
                    <a:pt x="3778" y="20755"/>
                    <a:pt x="1889" y="13424"/>
                  </a:cubicBezTo>
                  <a:cubicBezTo>
                    <a:pt x="1866" y="13402"/>
                    <a:pt x="1866" y="13380"/>
                    <a:pt x="1866" y="1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1233675" y="3252675"/>
              <a:ext cx="47800" cy="28125"/>
            </a:xfrm>
            <a:custGeom>
              <a:avLst/>
              <a:gdLst/>
              <a:ahLst/>
              <a:cxnLst/>
              <a:rect l="l" t="t" r="r" b="b"/>
              <a:pathLst>
                <a:path w="1912" h="1125" extrusionOk="0">
                  <a:moveTo>
                    <a:pt x="1440" y="113"/>
                  </a:moveTo>
                  <a:cubicBezTo>
                    <a:pt x="1912" y="698"/>
                    <a:pt x="0" y="1125"/>
                    <a:pt x="180" y="405"/>
                  </a:cubicBezTo>
                  <a:cubicBezTo>
                    <a:pt x="270" y="23"/>
                    <a:pt x="1080" y="0"/>
                    <a:pt x="144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1288775" y="3216700"/>
              <a:ext cx="79850" cy="51175"/>
            </a:xfrm>
            <a:custGeom>
              <a:avLst/>
              <a:gdLst/>
              <a:ahLst/>
              <a:cxnLst/>
              <a:rect l="l" t="t" r="r" b="b"/>
              <a:pathLst>
                <a:path w="3194" h="2047" extrusionOk="0">
                  <a:moveTo>
                    <a:pt x="472" y="2002"/>
                  </a:moveTo>
                  <a:cubicBezTo>
                    <a:pt x="315" y="1979"/>
                    <a:pt x="0" y="1844"/>
                    <a:pt x="67" y="1529"/>
                  </a:cubicBezTo>
                  <a:cubicBezTo>
                    <a:pt x="180" y="1102"/>
                    <a:pt x="989" y="877"/>
                    <a:pt x="1282" y="720"/>
                  </a:cubicBezTo>
                  <a:cubicBezTo>
                    <a:pt x="1641" y="518"/>
                    <a:pt x="2249" y="0"/>
                    <a:pt x="2653" y="248"/>
                  </a:cubicBezTo>
                  <a:cubicBezTo>
                    <a:pt x="3193" y="608"/>
                    <a:pt x="2181" y="1237"/>
                    <a:pt x="1821" y="1439"/>
                  </a:cubicBezTo>
                  <a:cubicBezTo>
                    <a:pt x="1619" y="1552"/>
                    <a:pt x="1439" y="1642"/>
                    <a:pt x="1259" y="1732"/>
                  </a:cubicBezTo>
                  <a:cubicBezTo>
                    <a:pt x="967" y="1867"/>
                    <a:pt x="765" y="2047"/>
                    <a:pt x="472" y="20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2"/>
            <p:cNvSpPr/>
            <p:nvPr/>
          </p:nvSpPr>
          <p:spPr>
            <a:xfrm>
              <a:off x="1335425" y="3009275"/>
              <a:ext cx="16325" cy="53975"/>
            </a:xfrm>
            <a:custGeom>
              <a:avLst/>
              <a:gdLst/>
              <a:ahLst/>
              <a:cxnLst/>
              <a:rect l="l" t="t" r="r" b="b"/>
              <a:pathLst>
                <a:path w="653" h="2159" extrusionOk="0">
                  <a:moveTo>
                    <a:pt x="180" y="2114"/>
                  </a:moveTo>
                  <a:cubicBezTo>
                    <a:pt x="0" y="1799"/>
                    <a:pt x="0" y="1214"/>
                    <a:pt x="45" y="652"/>
                  </a:cubicBezTo>
                  <a:cubicBezTo>
                    <a:pt x="68" y="405"/>
                    <a:pt x="90" y="0"/>
                    <a:pt x="315" y="0"/>
                  </a:cubicBezTo>
                  <a:cubicBezTo>
                    <a:pt x="585" y="0"/>
                    <a:pt x="630" y="450"/>
                    <a:pt x="630" y="607"/>
                  </a:cubicBezTo>
                  <a:cubicBezTo>
                    <a:pt x="652" y="1124"/>
                    <a:pt x="585" y="1754"/>
                    <a:pt x="473" y="2091"/>
                  </a:cubicBezTo>
                  <a:cubicBezTo>
                    <a:pt x="405" y="2136"/>
                    <a:pt x="248" y="2159"/>
                    <a:pt x="180" y="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2"/>
            <p:cNvSpPr/>
            <p:nvPr/>
          </p:nvSpPr>
          <p:spPr>
            <a:xfrm>
              <a:off x="1300575" y="2972725"/>
              <a:ext cx="23075" cy="30950"/>
            </a:xfrm>
            <a:custGeom>
              <a:avLst/>
              <a:gdLst/>
              <a:ahLst/>
              <a:cxnLst/>
              <a:rect l="l" t="t" r="r" b="b"/>
              <a:pathLst>
                <a:path w="923" h="1238" extrusionOk="0">
                  <a:moveTo>
                    <a:pt x="630" y="1102"/>
                  </a:moveTo>
                  <a:cubicBezTo>
                    <a:pt x="68" y="1237"/>
                    <a:pt x="0" y="1"/>
                    <a:pt x="472" y="23"/>
                  </a:cubicBezTo>
                  <a:cubicBezTo>
                    <a:pt x="675" y="46"/>
                    <a:pt x="922" y="608"/>
                    <a:pt x="855" y="900"/>
                  </a:cubicBezTo>
                  <a:cubicBezTo>
                    <a:pt x="810" y="1012"/>
                    <a:pt x="720" y="1080"/>
                    <a:pt x="630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2"/>
            <p:cNvSpPr/>
            <p:nvPr/>
          </p:nvSpPr>
          <p:spPr>
            <a:xfrm>
              <a:off x="1312925" y="2937875"/>
              <a:ext cx="21400" cy="29250"/>
            </a:xfrm>
            <a:custGeom>
              <a:avLst/>
              <a:gdLst/>
              <a:ahLst/>
              <a:cxnLst/>
              <a:rect l="l" t="t" r="r" b="b"/>
              <a:pathLst>
                <a:path w="856" h="1170" extrusionOk="0">
                  <a:moveTo>
                    <a:pt x="608" y="1102"/>
                  </a:moveTo>
                  <a:cubicBezTo>
                    <a:pt x="428" y="1170"/>
                    <a:pt x="226" y="945"/>
                    <a:pt x="136" y="675"/>
                  </a:cubicBezTo>
                  <a:cubicBezTo>
                    <a:pt x="46" y="450"/>
                    <a:pt x="1" y="0"/>
                    <a:pt x="271" y="0"/>
                  </a:cubicBezTo>
                  <a:cubicBezTo>
                    <a:pt x="383" y="0"/>
                    <a:pt x="563" y="135"/>
                    <a:pt x="653" y="360"/>
                  </a:cubicBezTo>
                  <a:cubicBezTo>
                    <a:pt x="743" y="630"/>
                    <a:pt x="855" y="1012"/>
                    <a:pt x="608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1205000" y="2452175"/>
              <a:ext cx="21400" cy="61300"/>
            </a:xfrm>
            <a:custGeom>
              <a:avLst/>
              <a:gdLst/>
              <a:ahLst/>
              <a:cxnLst/>
              <a:rect l="l" t="t" r="r" b="b"/>
              <a:pathLst>
                <a:path w="856" h="2452" extrusionOk="0">
                  <a:moveTo>
                    <a:pt x="450" y="2407"/>
                  </a:moveTo>
                  <a:cubicBezTo>
                    <a:pt x="203" y="2114"/>
                    <a:pt x="113" y="1462"/>
                    <a:pt x="46" y="833"/>
                  </a:cubicBezTo>
                  <a:cubicBezTo>
                    <a:pt x="23" y="563"/>
                    <a:pt x="1" y="113"/>
                    <a:pt x="248" y="68"/>
                  </a:cubicBezTo>
                  <a:cubicBezTo>
                    <a:pt x="540" y="1"/>
                    <a:pt x="653" y="495"/>
                    <a:pt x="698" y="675"/>
                  </a:cubicBezTo>
                  <a:cubicBezTo>
                    <a:pt x="810" y="1238"/>
                    <a:pt x="855" y="1957"/>
                    <a:pt x="765" y="2339"/>
                  </a:cubicBezTo>
                  <a:cubicBezTo>
                    <a:pt x="720" y="2407"/>
                    <a:pt x="540" y="2452"/>
                    <a:pt x="450" y="24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1170150" y="2426875"/>
              <a:ext cx="28125" cy="35450"/>
            </a:xfrm>
            <a:custGeom>
              <a:avLst/>
              <a:gdLst/>
              <a:ahLst/>
              <a:cxnLst/>
              <a:rect l="l" t="t" r="r" b="b"/>
              <a:pathLst>
                <a:path w="1125" h="1418" extrusionOk="0">
                  <a:moveTo>
                    <a:pt x="855" y="1193"/>
                  </a:moveTo>
                  <a:cubicBezTo>
                    <a:pt x="293" y="1418"/>
                    <a:pt x="1" y="91"/>
                    <a:pt x="495" y="23"/>
                  </a:cubicBezTo>
                  <a:cubicBezTo>
                    <a:pt x="720" y="1"/>
                    <a:pt x="1125" y="608"/>
                    <a:pt x="1080" y="945"/>
                  </a:cubicBezTo>
                  <a:cubicBezTo>
                    <a:pt x="1057" y="1058"/>
                    <a:pt x="967" y="1148"/>
                    <a:pt x="855" y="1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1164525" y="2360550"/>
              <a:ext cx="28125" cy="32075"/>
            </a:xfrm>
            <a:custGeom>
              <a:avLst/>
              <a:gdLst/>
              <a:ahLst/>
              <a:cxnLst/>
              <a:rect l="l" t="t" r="r" b="b"/>
              <a:pathLst>
                <a:path w="1125" h="1283" extrusionOk="0">
                  <a:moveTo>
                    <a:pt x="878" y="1192"/>
                  </a:moveTo>
                  <a:cubicBezTo>
                    <a:pt x="675" y="1282"/>
                    <a:pt x="428" y="1080"/>
                    <a:pt x="270" y="810"/>
                  </a:cubicBezTo>
                  <a:cubicBezTo>
                    <a:pt x="136" y="585"/>
                    <a:pt x="1" y="91"/>
                    <a:pt x="293" y="23"/>
                  </a:cubicBezTo>
                  <a:cubicBezTo>
                    <a:pt x="428" y="1"/>
                    <a:pt x="630" y="136"/>
                    <a:pt x="788" y="383"/>
                  </a:cubicBezTo>
                  <a:cubicBezTo>
                    <a:pt x="945" y="653"/>
                    <a:pt x="1125" y="1057"/>
                    <a:pt x="878" y="1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755275" y="3165550"/>
              <a:ext cx="21950" cy="61850"/>
            </a:xfrm>
            <a:custGeom>
              <a:avLst/>
              <a:gdLst/>
              <a:ahLst/>
              <a:cxnLst/>
              <a:rect l="l" t="t" r="r" b="b"/>
              <a:pathLst>
                <a:path w="878" h="2474" extrusionOk="0">
                  <a:moveTo>
                    <a:pt x="406" y="23"/>
                  </a:moveTo>
                  <a:cubicBezTo>
                    <a:pt x="676" y="337"/>
                    <a:pt x="765" y="990"/>
                    <a:pt x="810" y="1642"/>
                  </a:cubicBezTo>
                  <a:cubicBezTo>
                    <a:pt x="833" y="1911"/>
                    <a:pt x="878" y="2361"/>
                    <a:pt x="631" y="2406"/>
                  </a:cubicBezTo>
                  <a:cubicBezTo>
                    <a:pt x="338" y="2474"/>
                    <a:pt x="203" y="1956"/>
                    <a:pt x="181" y="1777"/>
                  </a:cubicBezTo>
                  <a:cubicBezTo>
                    <a:pt x="46" y="1214"/>
                    <a:pt x="1" y="495"/>
                    <a:pt x="91" y="113"/>
                  </a:cubicBezTo>
                  <a:cubicBezTo>
                    <a:pt x="158" y="23"/>
                    <a:pt x="316" y="0"/>
                    <a:pt x="40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2"/>
            <p:cNvSpPr/>
            <p:nvPr/>
          </p:nvSpPr>
          <p:spPr>
            <a:xfrm>
              <a:off x="785075" y="3198150"/>
              <a:ext cx="28700" cy="36000"/>
            </a:xfrm>
            <a:custGeom>
              <a:avLst/>
              <a:gdLst/>
              <a:ahLst/>
              <a:cxnLst/>
              <a:rect l="l" t="t" r="r" b="b"/>
              <a:pathLst>
                <a:path w="1148" h="1440" extrusionOk="0">
                  <a:moveTo>
                    <a:pt x="248" y="248"/>
                  </a:moveTo>
                  <a:cubicBezTo>
                    <a:pt x="833" y="0"/>
                    <a:pt x="1147" y="1350"/>
                    <a:pt x="608" y="1417"/>
                  </a:cubicBezTo>
                  <a:cubicBezTo>
                    <a:pt x="383" y="1439"/>
                    <a:pt x="1" y="832"/>
                    <a:pt x="46" y="495"/>
                  </a:cubicBezTo>
                  <a:cubicBezTo>
                    <a:pt x="46" y="383"/>
                    <a:pt x="158" y="293"/>
                    <a:pt x="248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2"/>
            <p:cNvSpPr/>
            <p:nvPr/>
          </p:nvSpPr>
          <p:spPr>
            <a:xfrm>
              <a:off x="790150" y="3290900"/>
              <a:ext cx="28675" cy="32625"/>
            </a:xfrm>
            <a:custGeom>
              <a:avLst/>
              <a:gdLst/>
              <a:ahLst/>
              <a:cxnLst/>
              <a:rect l="l" t="t" r="r" b="b"/>
              <a:pathLst>
                <a:path w="1147" h="1305" extrusionOk="0">
                  <a:moveTo>
                    <a:pt x="270" y="113"/>
                  </a:moveTo>
                  <a:cubicBezTo>
                    <a:pt x="450" y="1"/>
                    <a:pt x="720" y="203"/>
                    <a:pt x="877" y="495"/>
                  </a:cubicBezTo>
                  <a:cubicBezTo>
                    <a:pt x="989" y="720"/>
                    <a:pt x="1147" y="1215"/>
                    <a:pt x="855" y="1282"/>
                  </a:cubicBezTo>
                  <a:cubicBezTo>
                    <a:pt x="720" y="1305"/>
                    <a:pt x="495" y="1170"/>
                    <a:pt x="360" y="922"/>
                  </a:cubicBezTo>
                  <a:cubicBezTo>
                    <a:pt x="180" y="653"/>
                    <a:pt x="0" y="248"/>
                    <a:pt x="27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2"/>
            <p:cNvSpPr/>
            <p:nvPr/>
          </p:nvSpPr>
          <p:spPr>
            <a:xfrm>
              <a:off x="604625" y="2455000"/>
              <a:ext cx="53425" cy="49475"/>
            </a:xfrm>
            <a:custGeom>
              <a:avLst/>
              <a:gdLst/>
              <a:ahLst/>
              <a:cxnLst/>
              <a:rect l="l" t="t" r="r" b="b"/>
              <a:pathLst>
                <a:path w="2137" h="1979" extrusionOk="0">
                  <a:moveTo>
                    <a:pt x="1" y="1507"/>
                  </a:moveTo>
                  <a:cubicBezTo>
                    <a:pt x="68" y="1214"/>
                    <a:pt x="203" y="945"/>
                    <a:pt x="428" y="765"/>
                  </a:cubicBezTo>
                  <a:cubicBezTo>
                    <a:pt x="720" y="517"/>
                    <a:pt x="1890" y="0"/>
                    <a:pt x="2024" y="562"/>
                  </a:cubicBezTo>
                  <a:cubicBezTo>
                    <a:pt x="2137" y="1102"/>
                    <a:pt x="450" y="1979"/>
                    <a:pt x="1" y="1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551225" y="2499400"/>
              <a:ext cx="36575" cy="47800"/>
            </a:xfrm>
            <a:custGeom>
              <a:avLst/>
              <a:gdLst/>
              <a:ahLst/>
              <a:cxnLst/>
              <a:rect l="l" t="t" r="r" b="b"/>
              <a:pathLst>
                <a:path w="1463" h="1912" extrusionOk="0">
                  <a:moveTo>
                    <a:pt x="1462" y="698"/>
                  </a:moveTo>
                  <a:cubicBezTo>
                    <a:pt x="1440" y="1170"/>
                    <a:pt x="1237" y="1867"/>
                    <a:pt x="855" y="1867"/>
                  </a:cubicBezTo>
                  <a:cubicBezTo>
                    <a:pt x="1" y="1912"/>
                    <a:pt x="923" y="1"/>
                    <a:pt x="1462" y="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611950" y="2511775"/>
              <a:ext cx="25300" cy="27000"/>
            </a:xfrm>
            <a:custGeom>
              <a:avLst/>
              <a:gdLst/>
              <a:ahLst/>
              <a:cxnLst/>
              <a:rect l="l" t="t" r="r" b="b"/>
              <a:pathLst>
                <a:path w="1012" h="1080" extrusionOk="0">
                  <a:moveTo>
                    <a:pt x="900" y="158"/>
                  </a:moveTo>
                  <a:cubicBezTo>
                    <a:pt x="922" y="248"/>
                    <a:pt x="944" y="315"/>
                    <a:pt x="1012" y="360"/>
                  </a:cubicBezTo>
                  <a:cubicBezTo>
                    <a:pt x="944" y="787"/>
                    <a:pt x="675" y="1035"/>
                    <a:pt x="180" y="1080"/>
                  </a:cubicBezTo>
                  <a:cubicBezTo>
                    <a:pt x="113" y="1012"/>
                    <a:pt x="90" y="922"/>
                    <a:pt x="0" y="877"/>
                  </a:cubicBezTo>
                  <a:cubicBezTo>
                    <a:pt x="68" y="450"/>
                    <a:pt x="360" y="0"/>
                    <a:pt x="900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643425" y="2434750"/>
              <a:ext cx="661675" cy="852800"/>
            </a:xfrm>
            <a:custGeom>
              <a:avLst/>
              <a:gdLst/>
              <a:ahLst/>
              <a:cxnLst/>
              <a:rect l="l" t="t" r="r" b="b"/>
              <a:pathLst>
                <a:path w="26467" h="34112" extrusionOk="0">
                  <a:moveTo>
                    <a:pt x="1484" y="10232"/>
                  </a:moveTo>
                  <a:cubicBezTo>
                    <a:pt x="1327" y="9737"/>
                    <a:pt x="1147" y="8950"/>
                    <a:pt x="967" y="8186"/>
                  </a:cubicBezTo>
                  <a:cubicBezTo>
                    <a:pt x="585" y="6612"/>
                    <a:pt x="0" y="4925"/>
                    <a:pt x="967" y="4183"/>
                  </a:cubicBezTo>
                  <a:cubicBezTo>
                    <a:pt x="1439" y="3801"/>
                    <a:pt x="2226" y="3576"/>
                    <a:pt x="3013" y="3329"/>
                  </a:cubicBezTo>
                  <a:cubicBezTo>
                    <a:pt x="3755" y="3104"/>
                    <a:pt x="4587" y="2946"/>
                    <a:pt x="5329" y="2789"/>
                  </a:cubicBezTo>
                  <a:cubicBezTo>
                    <a:pt x="8635" y="2047"/>
                    <a:pt x="11198" y="1777"/>
                    <a:pt x="14549" y="923"/>
                  </a:cubicBezTo>
                  <a:cubicBezTo>
                    <a:pt x="15291" y="720"/>
                    <a:pt x="16078" y="585"/>
                    <a:pt x="16842" y="450"/>
                  </a:cubicBezTo>
                  <a:cubicBezTo>
                    <a:pt x="17899" y="271"/>
                    <a:pt x="18956" y="1"/>
                    <a:pt x="19518" y="720"/>
                  </a:cubicBezTo>
                  <a:cubicBezTo>
                    <a:pt x="19765" y="1035"/>
                    <a:pt x="19878" y="1732"/>
                    <a:pt x="20058" y="2339"/>
                  </a:cubicBezTo>
                  <a:cubicBezTo>
                    <a:pt x="20238" y="2946"/>
                    <a:pt x="20350" y="3576"/>
                    <a:pt x="20462" y="4116"/>
                  </a:cubicBezTo>
                  <a:cubicBezTo>
                    <a:pt x="20755" y="5375"/>
                    <a:pt x="21002" y="6544"/>
                    <a:pt x="21249" y="7623"/>
                  </a:cubicBezTo>
                  <a:cubicBezTo>
                    <a:pt x="21834" y="10209"/>
                    <a:pt x="22464" y="12368"/>
                    <a:pt x="23093" y="14796"/>
                  </a:cubicBezTo>
                  <a:cubicBezTo>
                    <a:pt x="23678" y="17067"/>
                    <a:pt x="24420" y="19473"/>
                    <a:pt x="24982" y="21902"/>
                  </a:cubicBezTo>
                  <a:cubicBezTo>
                    <a:pt x="25477" y="23993"/>
                    <a:pt x="26466" y="26759"/>
                    <a:pt x="26151" y="28535"/>
                  </a:cubicBezTo>
                  <a:cubicBezTo>
                    <a:pt x="25904" y="29974"/>
                    <a:pt x="24465" y="30446"/>
                    <a:pt x="22756" y="30964"/>
                  </a:cubicBezTo>
                  <a:cubicBezTo>
                    <a:pt x="19361" y="31998"/>
                    <a:pt x="16123" y="32448"/>
                    <a:pt x="12862" y="33212"/>
                  </a:cubicBezTo>
                  <a:cubicBezTo>
                    <a:pt x="12098" y="33392"/>
                    <a:pt x="11198" y="33617"/>
                    <a:pt x="10389" y="33797"/>
                  </a:cubicBezTo>
                  <a:cubicBezTo>
                    <a:pt x="9444" y="33977"/>
                    <a:pt x="8455" y="34112"/>
                    <a:pt x="8028" y="33752"/>
                  </a:cubicBezTo>
                  <a:cubicBezTo>
                    <a:pt x="7578" y="33392"/>
                    <a:pt x="7241" y="32223"/>
                    <a:pt x="6971" y="31211"/>
                  </a:cubicBezTo>
                  <a:cubicBezTo>
                    <a:pt x="6701" y="30132"/>
                    <a:pt x="6476" y="29120"/>
                    <a:pt x="6274" y="28198"/>
                  </a:cubicBezTo>
                  <a:cubicBezTo>
                    <a:pt x="4857" y="22284"/>
                    <a:pt x="3036" y="16213"/>
                    <a:pt x="1507" y="10299"/>
                  </a:cubicBezTo>
                  <a:cubicBezTo>
                    <a:pt x="1507" y="10277"/>
                    <a:pt x="1507" y="10254"/>
                    <a:pt x="1484" y="102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785650" y="2844550"/>
              <a:ext cx="427800" cy="131025"/>
            </a:xfrm>
            <a:custGeom>
              <a:avLst/>
              <a:gdLst/>
              <a:ahLst/>
              <a:cxnLst/>
              <a:rect l="l" t="t" r="r" b="b"/>
              <a:pathLst>
                <a:path w="17112" h="5241" extrusionOk="0">
                  <a:moveTo>
                    <a:pt x="16842" y="1"/>
                  </a:moveTo>
                  <a:cubicBezTo>
                    <a:pt x="16392" y="68"/>
                    <a:pt x="9579" y="1867"/>
                    <a:pt x="9152" y="1980"/>
                  </a:cubicBezTo>
                  <a:cubicBezTo>
                    <a:pt x="7645" y="2317"/>
                    <a:pt x="6296" y="2632"/>
                    <a:pt x="4790" y="3036"/>
                  </a:cubicBezTo>
                  <a:cubicBezTo>
                    <a:pt x="3890" y="3284"/>
                    <a:pt x="2968" y="3554"/>
                    <a:pt x="1979" y="3823"/>
                  </a:cubicBezTo>
                  <a:cubicBezTo>
                    <a:pt x="1574" y="3936"/>
                    <a:pt x="1169" y="4026"/>
                    <a:pt x="562" y="4206"/>
                  </a:cubicBezTo>
                  <a:cubicBezTo>
                    <a:pt x="427" y="4251"/>
                    <a:pt x="225" y="4296"/>
                    <a:pt x="0" y="4363"/>
                  </a:cubicBezTo>
                  <a:lnTo>
                    <a:pt x="248" y="5240"/>
                  </a:lnTo>
                  <a:cubicBezTo>
                    <a:pt x="945" y="5060"/>
                    <a:pt x="1619" y="4903"/>
                    <a:pt x="2204" y="4745"/>
                  </a:cubicBezTo>
                  <a:cubicBezTo>
                    <a:pt x="4610" y="4093"/>
                    <a:pt x="7038" y="3599"/>
                    <a:pt x="9422" y="3014"/>
                  </a:cubicBezTo>
                  <a:cubicBezTo>
                    <a:pt x="9871" y="2901"/>
                    <a:pt x="16887" y="1125"/>
                    <a:pt x="17112" y="968"/>
                  </a:cubicBezTo>
                  <a:cubicBezTo>
                    <a:pt x="17022" y="653"/>
                    <a:pt x="16932" y="316"/>
                    <a:pt x="16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800825" y="2897400"/>
              <a:ext cx="425000" cy="131000"/>
            </a:xfrm>
            <a:custGeom>
              <a:avLst/>
              <a:gdLst/>
              <a:ahLst/>
              <a:cxnLst/>
              <a:rect l="l" t="t" r="r" b="b"/>
              <a:pathLst>
                <a:path w="17000" h="5240" extrusionOk="0">
                  <a:moveTo>
                    <a:pt x="16797" y="0"/>
                  </a:moveTo>
                  <a:cubicBezTo>
                    <a:pt x="16550" y="68"/>
                    <a:pt x="9917" y="1799"/>
                    <a:pt x="9669" y="1844"/>
                  </a:cubicBezTo>
                  <a:cubicBezTo>
                    <a:pt x="8185" y="2204"/>
                    <a:pt x="6836" y="2519"/>
                    <a:pt x="5329" y="2924"/>
                  </a:cubicBezTo>
                  <a:cubicBezTo>
                    <a:pt x="4408" y="3171"/>
                    <a:pt x="3486" y="3441"/>
                    <a:pt x="2519" y="3711"/>
                  </a:cubicBezTo>
                  <a:cubicBezTo>
                    <a:pt x="2092" y="3801"/>
                    <a:pt x="1687" y="3913"/>
                    <a:pt x="1102" y="4093"/>
                  </a:cubicBezTo>
                  <a:cubicBezTo>
                    <a:pt x="855" y="4160"/>
                    <a:pt x="315" y="4273"/>
                    <a:pt x="0" y="4385"/>
                  </a:cubicBezTo>
                  <a:lnTo>
                    <a:pt x="248" y="5240"/>
                  </a:lnTo>
                  <a:cubicBezTo>
                    <a:pt x="360" y="5217"/>
                    <a:pt x="473" y="5195"/>
                    <a:pt x="585" y="5150"/>
                  </a:cubicBezTo>
                  <a:cubicBezTo>
                    <a:pt x="1349" y="4970"/>
                    <a:pt x="2114" y="4790"/>
                    <a:pt x="2744" y="4633"/>
                  </a:cubicBezTo>
                  <a:cubicBezTo>
                    <a:pt x="5150" y="3980"/>
                    <a:pt x="7578" y="3486"/>
                    <a:pt x="9939" y="2901"/>
                  </a:cubicBezTo>
                  <a:cubicBezTo>
                    <a:pt x="10141" y="2856"/>
                    <a:pt x="16775" y="1125"/>
                    <a:pt x="17000" y="1080"/>
                  </a:cubicBezTo>
                  <a:cubicBezTo>
                    <a:pt x="16932" y="720"/>
                    <a:pt x="16865" y="360"/>
                    <a:pt x="16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816550" y="2954175"/>
              <a:ext cx="419400" cy="129875"/>
            </a:xfrm>
            <a:custGeom>
              <a:avLst/>
              <a:gdLst/>
              <a:ahLst/>
              <a:cxnLst/>
              <a:rect l="l" t="t" r="r" b="b"/>
              <a:pathLst>
                <a:path w="16776" h="5195" extrusionOk="0">
                  <a:moveTo>
                    <a:pt x="16595" y="1"/>
                  </a:moveTo>
                  <a:cubicBezTo>
                    <a:pt x="16281" y="68"/>
                    <a:pt x="9602" y="1822"/>
                    <a:pt x="9288" y="1889"/>
                  </a:cubicBezTo>
                  <a:cubicBezTo>
                    <a:pt x="7781" y="2249"/>
                    <a:pt x="6432" y="2564"/>
                    <a:pt x="4948" y="2969"/>
                  </a:cubicBezTo>
                  <a:cubicBezTo>
                    <a:pt x="4026" y="3216"/>
                    <a:pt x="3104" y="3486"/>
                    <a:pt x="2115" y="3733"/>
                  </a:cubicBezTo>
                  <a:cubicBezTo>
                    <a:pt x="1710" y="3846"/>
                    <a:pt x="1305" y="3958"/>
                    <a:pt x="720" y="4138"/>
                  </a:cubicBezTo>
                  <a:cubicBezTo>
                    <a:pt x="541" y="4183"/>
                    <a:pt x="271" y="4250"/>
                    <a:pt x="1" y="4318"/>
                  </a:cubicBezTo>
                  <a:lnTo>
                    <a:pt x="248" y="5195"/>
                  </a:lnTo>
                  <a:cubicBezTo>
                    <a:pt x="990" y="5015"/>
                    <a:pt x="1732" y="4835"/>
                    <a:pt x="2339" y="4655"/>
                  </a:cubicBezTo>
                  <a:cubicBezTo>
                    <a:pt x="4745" y="4003"/>
                    <a:pt x="7196" y="3531"/>
                    <a:pt x="9557" y="2946"/>
                  </a:cubicBezTo>
                  <a:cubicBezTo>
                    <a:pt x="9805" y="2879"/>
                    <a:pt x="16506" y="1147"/>
                    <a:pt x="16775" y="1080"/>
                  </a:cubicBezTo>
                  <a:cubicBezTo>
                    <a:pt x="16708" y="720"/>
                    <a:pt x="16663" y="360"/>
                    <a:pt x="16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822175" y="3013200"/>
              <a:ext cx="428375" cy="131000"/>
            </a:xfrm>
            <a:custGeom>
              <a:avLst/>
              <a:gdLst/>
              <a:ahLst/>
              <a:cxnLst/>
              <a:rect l="l" t="t" r="r" b="b"/>
              <a:pathLst>
                <a:path w="17135" h="5240" extrusionOk="0">
                  <a:moveTo>
                    <a:pt x="16843" y="1"/>
                  </a:moveTo>
                  <a:cubicBezTo>
                    <a:pt x="16415" y="68"/>
                    <a:pt x="9602" y="1889"/>
                    <a:pt x="9153" y="1979"/>
                  </a:cubicBezTo>
                  <a:cubicBezTo>
                    <a:pt x="7646" y="2339"/>
                    <a:pt x="6319" y="2654"/>
                    <a:pt x="4813" y="3059"/>
                  </a:cubicBezTo>
                  <a:cubicBezTo>
                    <a:pt x="3891" y="3306"/>
                    <a:pt x="2969" y="3576"/>
                    <a:pt x="1980" y="3846"/>
                  </a:cubicBezTo>
                  <a:cubicBezTo>
                    <a:pt x="1575" y="3936"/>
                    <a:pt x="1170" y="4048"/>
                    <a:pt x="585" y="4228"/>
                  </a:cubicBezTo>
                  <a:cubicBezTo>
                    <a:pt x="451" y="4273"/>
                    <a:pt x="226" y="4318"/>
                    <a:pt x="1" y="4363"/>
                  </a:cubicBezTo>
                  <a:lnTo>
                    <a:pt x="248" y="5240"/>
                  </a:lnTo>
                  <a:cubicBezTo>
                    <a:pt x="945" y="5082"/>
                    <a:pt x="1642" y="4925"/>
                    <a:pt x="2227" y="4768"/>
                  </a:cubicBezTo>
                  <a:cubicBezTo>
                    <a:pt x="4610" y="4093"/>
                    <a:pt x="7061" y="3621"/>
                    <a:pt x="9422" y="3036"/>
                  </a:cubicBezTo>
                  <a:cubicBezTo>
                    <a:pt x="9872" y="2924"/>
                    <a:pt x="16910" y="1147"/>
                    <a:pt x="17135" y="990"/>
                  </a:cubicBezTo>
                  <a:cubicBezTo>
                    <a:pt x="17045" y="653"/>
                    <a:pt x="16933" y="338"/>
                    <a:pt x="16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837350" y="3066600"/>
              <a:ext cx="425575" cy="131000"/>
            </a:xfrm>
            <a:custGeom>
              <a:avLst/>
              <a:gdLst/>
              <a:ahLst/>
              <a:cxnLst/>
              <a:rect l="l" t="t" r="r" b="b"/>
              <a:pathLst>
                <a:path w="17023" h="5240" extrusionOk="0">
                  <a:moveTo>
                    <a:pt x="16798" y="1"/>
                  </a:moveTo>
                  <a:cubicBezTo>
                    <a:pt x="16550" y="46"/>
                    <a:pt x="9940" y="1800"/>
                    <a:pt x="9692" y="1845"/>
                  </a:cubicBezTo>
                  <a:cubicBezTo>
                    <a:pt x="8186" y="2204"/>
                    <a:pt x="6837" y="2519"/>
                    <a:pt x="5330" y="2924"/>
                  </a:cubicBezTo>
                  <a:cubicBezTo>
                    <a:pt x="4431" y="3171"/>
                    <a:pt x="3509" y="3441"/>
                    <a:pt x="2519" y="3688"/>
                  </a:cubicBezTo>
                  <a:cubicBezTo>
                    <a:pt x="2115" y="3801"/>
                    <a:pt x="1710" y="3913"/>
                    <a:pt x="1103" y="4093"/>
                  </a:cubicBezTo>
                  <a:cubicBezTo>
                    <a:pt x="855" y="4161"/>
                    <a:pt x="338" y="4273"/>
                    <a:pt x="1" y="4385"/>
                  </a:cubicBezTo>
                  <a:lnTo>
                    <a:pt x="248" y="5240"/>
                  </a:lnTo>
                  <a:cubicBezTo>
                    <a:pt x="361" y="5217"/>
                    <a:pt x="473" y="5172"/>
                    <a:pt x="608" y="5150"/>
                  </a:cubicBezTo>
                  <a:cubicBezTo>
                    <a:pt x="1350" y="4970"/>
                    <a:pt x="2115" y="4790"/>
                    <a:pt x="2744" y="4610"/>
                  </a:cubicBezTo>
                  <a:cubicBezTo>
                    <a:pt x="5150" y="3958"/>
                    <a:pt x="7579" y="3486"/>
                    <a:pt x="9962" y="2901"/>
                  </a:cubicBezTo>
                  <a:cubicBezTo>
                    <a:pt x="10165" y="2834"/>
                    <a:pt x="16775" y="1125"/>
                    <a:pt x="17023" y="1058"/>
                  </a:cubicBezTo>
                  <a:cubicBezTo>
                    <a:pt x="16955" y="698"/>
                    <a:pt x="16865" y="338"/>
                    <a:pt x="16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853100" y="3122825"/>
              <a:ext cx="419950" cy="129875"/>
            </a:xfrm>
            <a:custGeom>
              <a:avLst/>
              <a:gdLst/>
              <a:ahLst/>
              <a:cxnLst/>
              <a:rect l="l" t="t" r="r" b="b"/>
              <a:pathLst>
                <a:path w="16798" h="5195" extrusionOk="0">
                  <a:moveTo>
                    <a:pt x="16595" y="0"/>
                  </a:moveTo>
                  <a:cubicBezTo>
                    <a:pt x="16280" y="68"/>
                    <a:pt x="9602" y="1844"/>
                    <a:pt x="9310" y="1912"/>
                  </a:cubicBezTo>
                  <a:cubicBezTo>
                    <a:pt x="7803" y="2249"/>
                    <a:pt x="6454" y="2586"/>
                    <a:pt x="4947" y="2968"/>
                  </a:cubicBezTo>
                  <a:cubicBezTo>
                    <a:pt x="4025" y="3216"/>
                    <a:pt x="3126" y="3508"/>
                    <a:pt x="2137" y="3755"/>
                  </a:cubicBezTo>
                  <a:cubicBezTo>
                    <a:pt x="1732" y="3868"/>
                    <a:pt x="1327" y="3980"/>
                    <a:pt x="720" y="4138"/>
                  </a:cubicBezTo>
                  <a:cubicBezTo>
                    <a:pt x="563" y="4205"/>
                    <a:pt x="270" y="4250"/>
                    <a:pt x="1" y="4340"/>
                  </a:cubicBezTo>
                  <a:lnTo>
                    <a:pt x="248" y="5194"/>
                  </a:lnTo>
                  <a:cubicBezTo>
                    <a:pt x="990" y="5015"/>
                    <a:pt x="1732" y="4857"/>
                    <a:pt x="2362" y="4677"/>
                  </a:cubicBezTo>
                  <a:cubicBezTo>
                    <a:pt x="4768" y="4025"/>
                    <a:pt x="7196" y="3553"/>
                    <a:pt x="9557" y="2968"/>
                  </a:cubicBezTo>
                  <a:cubicBezTo>
                    <a:pt x="9827" y="2901"/>
                    <a:pt x="16528" y="1170"/>
                    <a:pt x="16797" y="1080"/>
                  </a:cubicBezTo>
                  <a:cubicBezTo>
                    <a:pt x="16730" y="720"/>
                    <a:pt x="16663" y="360"/>
                    <a:pt x="1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844100" y="2503325"/>
              <a:ext cx="175975" cy="367125"/>
            </a:xfrm>
            <a:custGeom>
              <a:avLst/>
              <a:gdLst/>
              <a:ahLst/>
              <a:cxnLst/>
              <a:rect l="l" t="t" r="r" b="b"/>
              <a:pathLst>
                <a:path w="7039" h="14685" extrusionOk="0">
                  <a:moveTo>
                    <a:pt x="2901" y="1"/>
                  </a:moveTo>
                  <a:cubicBezTo>
                    <a:pt x="3239" y="2025"/>
                    <a:pt x="3666" y="4273"/>
                    <a:pt x="4206" y="6252"/>
                  </a:cubicBezTo>
                  <a:cubicBezTo>
                    <a:pt x="5015" y="6409"/>
                    <a:pt x="5780" y="5937"/>
                    <a:pt x="6207" y="5488"/>
                  </a:cubicBezTo>
                  <a:cubicBezTo>
                    <a:pt x="6319" y="5353"/>
                    <a:pt x="6477" y="5083"/>
                    <a:pt x="6724" y="5083"/>
                  </a:cubicBezTo>
                  <a:cubicBezTo>
                    <a:pt x="6791" y="5083"/>
                    <a:pt x="6926" y="5173"/>
                    <a:pt x="6971" y="5263"/>
                  </a:cubicBezTo>
                  <a:cubicBezTo>
                    <a:pt x="7039" y="5488"/>
                    <a:pt x="6836" y="5757"/>
                    <a:pt x="6724" y="5915"/>
                  </a:cubicBezTo>
                  <a:cubicBezTo>
                    <a:pt x="6589" y="6095"/>
                    <a:pt x="6432" y="6275"/>
                    <a:pt x="6252" y="6409"/>
                  </a:cubicBezTo>
                  <a:cubicBezTo>
                    <a:pt x="5757" y="6837"/>
                    <a:pt x="5150" y="7039"/>
                    <a:pt x="4453" y="7084"/>
                  </a:cubicBezTo>
                  <a:cubicBezTo>
                    <a:pt x="4768" y="8276"/>
                    <a:pt x="5015" y="9490"/>
                    <a:pt x="5307" y="10704"/>
                  </a:cubicBezTo>
                  <a:cubicBezTo>
                    <a:pt x="5622" y="11896"/>
                    <a:pt x="5959" y="13088"/>
                    <a:pt x="6139" y="14302"/>
                  </a:cubicBezTo>
                  <a:cubicBezTo>
                    <a:pt x="5667" y="14572"/>
                    <a:pt x="4948" y="14684"/>
                    <a:pt x="4430" y="14662"/>
                  </a:cubicBezTo>
                  <a:cubicBezTo>
                    <a:pt x="3936" y="12098"/>
                    <a:pt x="3868" y="9805"/>
                    <a:pt x="3351" y="7241"/>
                  </a:cubicBezTo>
                  <a:cubicBezTo>
                    <a:pt x="2946" y="8253"/>
                    <a:pt x="2362" y="9288"/>
                    <a:pt x="1485" y="10075"/>
                  </a:cubicBezTo>
                  <a:cubicBezTo>
                    <a:pt x="1350" y="10165"/>
                    <a:pt x="878" y="10479"/>
                    <a:pt x="653" y="10614"/>
                  </a:cubicBezTo>
                  <a:cubicBezTo>
                    <a:pt x="450" y="10727"/>
                    <a:pt x="158" y="10817"/>
                    <a:pt x="91" y="10614"/>
                  </a:cubicBezTo>
                  <a:cubicBezTo>
                    <a:pt x="1" y="10367"/>
                    <a:pt x="293" y="10210"/>
                    <a:pt x="450" y="10120"/>
                  </a:cubicBezTo>
                  <a:cubicBezTo>
                    <a:pt x="990" y="9737"/>
                    <a:pt x="1732" y="9063"/>
                    <a:pt x="2092" y="8591"/>
                  </a:cubicBezTo>
                  <a:cubicBezTo>
                    <a:pt x="2317" y="8298"/>
                    <a:pt x="2542" y="7961"/>
                    <a:pt x="2722" y="7556"/>
                  </a:cubicBezTo>
                  <a:cubicBezTo>
                    <a:pt x="2834" y="7286"/>
                    <a:pt x="2946" y="6972"/>
                    <a:pt x="3036" y="6657"/>
                  </a:cubicBezTo>
                  <a:cubicBezTo>
                    <a:pt x="3059" y="6544"/>
                    <a:pt x="3126" y="6432"/>
                    <a:pt x="3126" y="6342"/>
                  </a:cubicBezTo>
                  <a:cubicBezTo>
                    <a:pt x="3126" y="6252"/>
                    <a:pt x="3059" y="6117"/>
                    <a:pt x="3014" y="5982"/>
                  </a:cubicBezTo>
                  <a:cubicBezTo>
                    <a:pt x="2766" y="5128"/>
                    <a:pt x="2497" y="4183"/>
                    <a:pt x="2227" y="3374"/>
                  </a:cubicBezTo>
                  <a:cubicBezTo>
                    <a:pt x="1890" y="2384"/>
                    <a:pt x="1597" y="1485"/>
                    <a:pt x="1305" y="451"/>
                  </a:cubicBezTo>
                  <a:cubicBezTo>
                    <a:pt x="1777" y="248"/>
                    <a:pt x="2317" y="23"/>
                    <a:pt x="2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849725" y="2504450"/>
              <a:ext cx="208575" cy="373850"/>
            </a:xfrm>
            <a:custGeom>
              <a:avLst/>
              <a:gdLst/>
              <a:ahLst/>
              <a:cxnLst/>
              <a:rect l="l" t="t" r="r" b="b"/>
              <a:pathLst>
                <a:path w="8343" h="14954" extrusionOk="0">
                  <a:moveTo>
                    <a:pt x="1462" y="23"/>
                  </a:moveTo>
                  <a:cubicBezTo>
                    <a:pt x="1462" y="1"/>
                    <a:pt x="1485" y="23"/>
                    <a:pt x="1485" y="23"/>
                  </a:cubicBezTo>
                  <a:cubicBezTo>
                    <a:pt x="2024" y="2452"/>
                    <a:pt x="2497" y="5038"/>
                    <a:pt x="3194" y="7219"/>
                  </a:cubicBezTo>
                  <a:cubicBezTo>
                    <a:pt x="4071" y="7511"/>
                    <a:pt x="5105" y="7601"/>
                    <a:pt x="6252" y="7466"/>
                  </a:cubicBezTo>
                  <a:cubicBezTo>
                    <a:pt x="6364" y="7376"/>
                    <a:pt x="6409" y="7219"/>
                    <a:pt x="6477" y="7106"/>
                  </a:cubicBezTo>
                  <a:cubicBezTo>
                    <a:pt x="6656" y="6814"/>
                    <a:pt x="6904" y="6567"/>
                    <a:pt x="7129" y="6274"/>
                  </a:cubicBezTo>
                  <a:cubicBezTo>
                    <a:pt x="7196" y="6185"/>
                    <a:pt x="7241" y="6050"/>
                    <a:pt x="7421" y="6072"/>
                  </a:cubicBezTo>
                  <a:cubicBezTo>
                    <a:pt x="7556" y="6185"/>
                    <a:pt x="7443" y="6342"/>
                    <a:pt x="7398" y="6454"/>
                  </a:cubicBezTo>
                  <a:cubicBezTo>
                    <a:pt x="7219" y="6792"/>
                    <a:pt x="6994" y="7151"/>
                    <a:pt x="6701" y="7399"/>
                  </a:cubicBezTo>
                  <a:cubicBezTo>
                    <a:pt x="7129" y="7354"/>
                    <a:pt x="7556" y="7241"/>
                    <a:pt x="8006" y="7129"/>
                  </a:cubicBezTo>
                  <a:cubicBezTo>
                    <a:pt x="8140" y="7106"/>
                    <a:pt x="8275" y="7084"/>
                    <a:pt x="8320" y="7219"/>
                  </a:cubicBezTo>
                  <a:cubicBezTo>
                    <a:pt x="8343" y="7354"/>
                    <a:pt x="8185" y="7421"/>
                    <a:pt x="8051" y="7466"/>
                  </a:cubicBezTo>
                  <a:cubicBezTo>
                    <a:pt x="7623" y="7646"/>
                    <a:pt x="7219" y="7826"/>
                    <a:pt x="6724" y="7916"/>
                  </a:cubicBezTo>
                  <a:cubicBezTo>
                    <a:pt x="6746" y="8028"/>
                    <a:pt x="6881" y="8096"/>
                    <a:pt x="6971" y="8163"/>
                  </a:cubicBezTo>
                  <a:cubicBezTo>
                    <a:pt x="7196" y="8343"/>
                    <a:pt x="7353" y="8456"/>
                    <a:pt x="7601" y="8635"/>
                  </a:cubicBezTo>
                  <a:cubicBezTo>
                    <a:pt x="7691" y="8680"/>
                    <a:pt x="7871" y="8793"/>
                    <a:pt x="7826" y="8905"/>
                  </a:cubicBezTo>
                  <a:cubicBezTo>
                    <a:pt x="7736" y="9040"/>
                    <a:pt x="7556" y="8950"/>
                    <a:pt x="7443" y="8883"/>
                  </a:cubicBezTo>
                  <a:cubicBezTo>
                    <a:pt x="6971" y="8680"/>
                    <a:pt x="6499" y="8411"/>
                    <a:pt x="6207" y="7983"/>
                  </a:cubicBezTo>
                  <a:cubicBezTo>
                    <a:pt x="5127" y="8141"/>
                    <a:pt x="4183" y="8073"/>
                    <a:pt x="3396" y="7826"/>
                  </a:cubicBezTo>
                  <a:cubicBezTo>
                    <a:pt x="3981" y="10097"/>
                    <a:pt x="4588" y="12368"/>
                    <a:pt x="5262" y="14527"/>
                  </a:cubicBezTo>
                  <a:cubicBezTo>
                    <a:pt x="4835" y="14729"/>
                    <a:pt x="4228" y="14909"/>
                    <a:pt x="3733" y="14954"/>
                  </a:cubicBezTo>
                  <a:cubicBezTo>
                    <a:pt x="3463" y="13380"/>
                    <a:pt x="3373" y="11918"/>
                    <a:pt x="3014" y="10277"/>
                  </a:cubicBezTo>
                  <a:cubicBezTo>
                    <a:pt x="2654" y="10794"/>
                    <a:pt x="2182" y="11401"/>
                    <a:pt x="1777" y="11761"/>
                  </a:cubicBezTo>
                  <a:cubicBezTo>
                    <a:pt x="1687" y="11851"/>
                    <a:pt x="1552" y="11986"/>
                    <a:pt x="1372" y="12076"/>
                  </a:cubicBezTo>
                  <a:cubicBezTo>
                    <a:pt x="1215" y="12166"/>
                    <a:pt x="967" y="12256"/>
                    <a:pt x="900" y="12076"/>
                  </a:cubicBezTo>
                  <a:cubicBezTo>
                    <a:pt x="855" y="11896"/>
                    <a:pt x="1057" y="11671"/>
                    <a:pt x="1192" y="11536"/>
                  </a:cubicBezTo>
                  <a:cubicBezTo>
                    <a:pt x="1912" y="10839"/>
                    <a:pt x="2474" y="10142"/>
                    <a:pt x="2699" y="9625"/>
                  </a:cubicBezTo>
                  <a:cubicBezTo>
                    <a:pt x="2744" y="9535"/>
                    <a:pt x="2811" y="9422"/>
                    <a:pt x="2811" y="9355"/>
                  </a:cubicBezTo>
                  <a:cubicBezTo>
                    <a:pt x="2811" y="9265"/>
                    <a:pt x="2766" y="9153"/>
                    <a:pt x="2721" y="9040"/>
                  </a:cubicBezTo>
                  <a:cubicBezTo>
                    <a:pt x="2541" y="8411"/>
                    <a:pt x="2339" y="7669"/>
                    <a:pt x="2182" y="7039"/>
                  </a:cubicBezTo>
                  <a:cubicBezTo>
                    <a:pt x="1575" y="4790"/>
                    <a:pt x="743" y="2564"/>
                    <a:pt x="1" y="586"/>
                  </a:cubicBezTo>
                  <a:cubicBezTo>
                    <a:pt x="180" y="451"/>
                    <a:pt x="428" y="383"/>
                    <a:pt x="675" y="293"/>
                  </a:cubicBezTo>
                  <a:cubicBezTo>
                    <a:pt x="923" y="203"/>
                    <a:pt x="1215" y="91"/>
                    <a:pt x="1462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719875" y="2575300"/>
              <a:ext cx="210825" cy="302450"/>
            </a:xfrm>
            <a:custGeom>
              <a:avLst/>
              <a:gdLst/>
              <a:ahLst/>
              <a:cxnLst/>
              <a:rect l="l" t="t" r="r" b="b"/>
              <a:pathLst>
                <a:path w="8433" h="12098" extrusionOk="0">
                  <a:moveTo>
                    <a:pt x="5487" y="5374"/>
                  </a:moveTo>
                  <a:cubicBezTo>
                    <a:pt x="6004" y="6116"/>
                    <a:pt x="5824" y="7083"/>
                    <a:pt x="5397" y="7555"/>
                  </a:cubicBezTo>
                  <a:cubicBezTo>
                    <a:pt x="6027" y="7510"/>
                    <a:pt x="6859" y="8028"/>
                    <a:pt x="6634" y="8815"/>
                  </a:cubicBezTo>
                  <a:cubicBezTo>
                    <a:pt x="7038" y="8702"/>
                    <a:pt x="7308" y="8725"/>
                    <a:pt x="7601" y="8860"/>
                  </a:cubicBezTo>
                  <a:cubicBezTo>
                    <a:pt x="7960" y="9017"/>
                    <a:pt x="8343" y="9354"/>
                    <a:pt x="8365" y="9961"/>
                  </a:cubicBezTo>
                  <a:cubicBezTo>
                    <a:pt x="8433" y="11086"/>
                    <a:pt x="7263" y="12030"/>
                    <a:pt x="5869" y="12097"/>
                  </a:cubicBezTo>
                  <a:cubicBezTo>
                    <a:pt x="5464" y="12097"/>
                    <a:pt x="5060" y="12053"/>
                    <a:pt x="4722" y="11963"/>
                  </a:cubicBezTo>
                  <a:cubicBezTo>
                    <a:pt x="3373" y="11558"/>
                    <a:pt x="2204" y="10501"/>
                    <a:pt x="1372" y="9084"/>
                  </a:cubicBezTo>
                  <a:cubicBezTo>
                    <a:pt x="450" y="7533"/>
                    <a:pt x="0" y="5442"/>
                    <a:pt x="203" y="3958"/>
                  </a:cubicBezTo>
                  <a:cubicBezTo>
                    <a:pt x="293" y="3216"/>
                    <a:pt x="495" y="2496"/>
                    <a:pt x="855" y="1889"/>
                  </a:cubicBezTo>
                  <a:cubicBezTo>
                    <a:pt x="1237" y="1282"/>
                    <a:pt x="1754" y="742"/>
                    <a:pt x="2586" y="382"/>
                  </a:cubicBezTo>
                  <a:cubicBezTo>
                    <a:pt x="3463" y="0"/>
                    <a:pt x="4453" y="180"/>
                    <a:pt x="5037" y="495"/>
                  </a:cubicBezTo>
                  <a:cubicBezTo>
                    <a:pt x="5712" y="855"/>
                    <a:pt x="6274" y="1439"/>
                    <a:pt x="6521" y="2406"/>
                  </a:cubicBezTo>
                  <a:cubicBezTo>
                    <a:pt x="6679" y="3058"/>
                    <a:pt x="6589" y="3620"/>
                    <a:pt x="6409" y="4115"/>
                  </a:cubicBezTo>
                  <a:cubicBezTo>
                    <a:pt x="6229" y="4587"/>
                    <a:pt x="5914" y="5014"/>
                    <a:pt x="5487" y="53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808700" y="2579225"/>
              <a:ext cx="122000" cy="298525"/>
            </a:xfrm>
            <a:custGeom>
              <a:avLst/>
              <a:gdLst/>
              <a:ahLst/>
              <a:cxnLst/>
              <a:rect l="l" t="t" r="r" b="b"/>
              <a:pathLst>
                <a:path w="4880" h="11941" extrusionOk="0">
                  <a:moveTo>
                    <a:pt x="0" y="1"/>
                  </a:moveTo>
                  <a:cubicBezTo>
                    <a:pt x="360" y="113"/>
                    <a:pt x="675" y="293"/>
                    <a:pt x="967" y="540"/>
                  </a:cubicBezTo>
                  <a:cubicBezTo>
                    <a:pt x="1394" y="922"/>
                    <a:pt x="1799" y="1530"/>
                    <a:pt x="1911" y="2339"/>
                  </a:cubicBezTo>
                  <a:cubicBezTo>
                    <a:pt x="2069" y="3418"/>
                    <a:pt x="1552" y="4093"/>
                    <a:pt x="855" y="4723"/>
                  </a:cubicBezTo>
                  <a:cubicBezTo>
                    <a:pt x="675" y="4880"/>
                    <a:pt x="247" y="5150"/>
                    <a:pt x="315" y="5420"/>
                  </a:cubicBezTo>
                  <a:cubicBezTo>
                    <a:pt x="337" y="5532"/>
                    <a:pt x="450" y="5600"/>
                    <a:pt x="540" y="5667"/>
                  </a:cubicBezTo>
                  <a:cubicBezTo>
                    <a:pt x="765" y="5824"/>
                    <a:pt x="967" y="6027"/>
                    <a:pt x="1079" y="6364"/>
                  </a:cubicBezTo>
                  <a:cubicBezTo>
                    <a:pt x="1237" y="6904"/>
                    <a:pt x="1034" y="7308"/>
                    <a:pt x="832" y="7646"/>
                  </a:cubicBezTo>
                  <a:cubicBezTo>
                    <a:pt x="720" y="7781"/>
                    <a:pt x="562" y="7961"/>
                    <a:pt x="630" y="8163"/>
                  </a:cubicBezTo>
                  <a:cubicBezTo>
                    <a:pt x="697" y="8275"/>
                    <a:pt x="877" y="8298"/>
                    <a:pt x="1034" y="8298"/>
                  </a:cubicBezTo>
                  <a:cubicBezTo>
                    <a:pt x="1065" y="8296"/>
                    <a:pt x="1095" y="8296"/>
                    <a:pt x="1124" y="8296"/>
                  </a:cubicBezTo>
                  <a:cubicBezTo>
                    <a:pt x="1576" y="8296"/>
                    <a:pt x="1927" y="8460"/>
                    <a:pt x="2159" y="8882"/>
                  </a:cubicBezTo>
                  <a:cubicBezTo>
                    <a:pt x="2271" y="9085"/>
                    <a:pt x="2271" y="9557"/>
                    <a:pt x="2496" y="9624"/>
                  </a:cubicBezTo>
                  <a:cubicBezTo>
                    <a:pt x="2516" y="9629"/>
                    <a:pt x="2534" y="9632"/>
                    <a:pt x="2552" y="9632"/>
                  </a:cubicBezTo>
                  <a:cubicBezTo>
                    <a:pt x="2697" y="9632"/>
                    <a:pt x="2788" y="9485"/>
                    <a:pt x="2968" y="9445"/>
                  </a:cubicBezTo>
                  <a:cubicBezTo>
                    <a:pt x="2990" y="9442"/>
                    <a:pt x="3012" y="9441"/>
                    <a:pt x="3034" y="9441"/>
                  </a:cubicBezTo>
                  <a:cubicBezTo>
                    <a:pt x="3218" y="9441"/>
                    <a:pt x="3412" y="9519"/>
                    <a:pt x="3553" y="9579"/>
                  </a:cubicBezTo>
                  <a:cubicBezTo>
                    <a:pt x="3665" y="9647"/>
                    <a:pt x="3868" y="9804"/>
                    <a:pt x="3935" y="10052"/>
                  </a:cubicBezTo>
                  <a:cubicBezTo>
                    <a:pt x="4025" y="10389"/>
                    <a:pt x="3755" y="10704"/>
                    <a:pt x="3575" y="10884"/>
                  </a:cubicBezTo>
                  <a:cubicBezTo>
                    <a:pt x="3351" y="11086"/>
                    <a:pt x="3013" y="11311"/>
                    <a:pt x="2608" y="11423"/>
                  </a:cubicBezTo>
                  <a:cubicBezTo>
                    <a:pt x="2290" y="11517"/>
                    <a:pt x="1940" y="11564"/>
                    <a:pt x="1637" y="11564"/>
                  </a:cubicBezTo>
                  <a:cubicBezTo>
                    <a:pt x="1577" y="11564"/>
                    <a:pt x="1518" y="11562"/>
                    <a:pt x="1462" y="11558"/>
                  </a:cubicBezTo>
                  <a:cubicBezTo>
                    <a:pt x="1102" y="11558"/>
                    <a:pt x="810" y="11536"/>
                    <a:pt x="427" y="11491"/>
                  </a:cubicBezTo>
                  <a:lnTo>
                    <a:pt x="405" y="11491"/>
                  </a:lnTo>
                  <a:cubicBezTo>
                    <a:pt x="652" y="11626"/>
                    <a:pt x="900" y="11716"/>
                    <a:pt x="1169" y="11806"/>
                  </a:cubicBezTo>
                  <a:cubicBezTo>
                    <a:pt x="1507" y="11896"/>
                    <a:pt x="1911" y="11940"/>
                    <a:pt x="2316" y="11940"/>
                  </a:cubicBezTo>
                  <a:cubicBezTo>
                    <a:pt x="3710" y="11873"/>
                    <a:pt x="4880" y="10929"/>
                    <a:pt x="4812" y="9804"/>
                  </a:cubicBezTo>
                  <a:cubicBezTo>
                    <a:pt x="4790" y="9197"/>
                    <a:pt x="4407" y="8860"/>
                    <a:pt x="4048" y="8703"/>
                  </a:cubicBezTo>
                  <a:cubicBezTo>
                    <a:pt x="3882" y="8626"/>
                    <a:pt x="3723" y="8586"/>
                    <a:pt x="3543" y="8586"/>
                  </a:cubicBezTo>
                  <a:cubicBezTo>
                    <a:pt x="3405" y="8586"/>
                    <a:pt x="3256" y="8609"/>
                    <a:pt x="3081" y="8658"/>
                  </a:cubicBezTo>
                  <a:cubicBezTo>
                    <a:pt x="3296" y="7902"/>
                    <a:pt x="2539" y="7396"/>
                    <a:pt x="1921" y="7396"/>
                  </a:cubicBezTo>
                  <a:cubicBezTo>
                    <a:pt x="1895" y="7396"/>
                    <a:pt x="1869" y="7397"/>
                    <a:pt x="1844" y="7398"/>
                  </a:cubicBezTo>
                  <a:cubicBezTo>
                    <a:pt x="2271" y="6926"/>
                    <a:pt x="2451" y="5959"/>
                    <a:pt x="1934" y="5217"/>
                  </a:cubicBezTo>
                  <a:cubicBezTo>
                    <a:pt x="2361" y="4857"/>
                    <a:pt x="2676" y="4430"/>
                    <a:pt x="2856" y="3958"/>
                  </a:cubicBezTo>
                  <a:cubicBezTo>
                    <a:pt x="3036" y="3463"/>
                    <a:pt x="3126" y="2901"/>
                    <a:pt x="2968" y="2249"/>
                  </a:cubicBezTo>
                  <a:cubicBezTo>
                    <a:pt x="2721" y="1282"/>
                    <a:pt x="2159" y="698"/>
                    <a:pt x="1484" y="338"/>
                  </a:cubicBezTo>
                  <a:cubicBezTo>
                    <a:pt x="1102" y="135"/>
                    <a:pt x="562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2"/>
            <p:cNvSpPr/>
            <p:nvPr/>
          </p:nvSpPr>
          <p:spPr>
            <a:xfrm>
              <a:off x="769350" y="2691100"/>
              <a:ext cx="85450" cy="31500"/>
            </a:xfrm>
            <a:custGeom>
              <a:avLst/>
              <a:gdLst/>
              <a:ahLst/>
              <a:cxnLst/>
              <a:rect l="l" t="t" r="r" b="b"/>
              <a:pathLst>
                <a:path w="3418" h="1260" extrusionOk="0">
                  <a:moveTo>
                    <a:pt x="495" y="113"/>
                  </a:moveTo>
                  <a:cubicBezTo>
                    <a:pt x="675" y="0"/>
                    <a:pt x="810" y="203"/>
                    <a:pt x="945" y="293"/>
                  </a:cubicBezTo>
                  <a:cubicBezTo>
                    <a:pt x="1327" y="540"/>
                    <a:pt x="1844" y="675"/>
                    <a:pt x="2384" y="765"/>
                  </a:cubicBezTo>
                  <a:cubicBezTo>
                    <a:pt x="2564" y="787"/>
                    <a:pt x="2743" y="832"/>
                    <a:pt x="2901" y="832"/>
                  </a:cubicBezTo>
                  <a:cubicBezTo>
                    <a:pt x="3036" y="832"/>
                    <a:pt x="3373" y="742"/>
                    <a:pt x="3395" y="877"/>
                  </a:cubicBezTo>
                  <a:cubicBezTo>
                    <a:pt x="3418" y="1035"/>
                    <a:pt x="3081" y="1057"/>
                    <a:pt x="3013" y="1057"/>
                  </a:cubicBezTo>
                  <a:cubicBezTo>
                    <a:pt x="2901" y="1080"/>
                    <a:pt x="2721" y="1035"/>
                    <a:pt x="2608" y="1012"/>
                  </a:cubicBezTo>
                  <a:cubicBezTo>
                    <a:pt x="2316" y="990"/>
                    <a:pt x="2069" y="1035"/>
                    <a:pt x="1754" y="1057"/>
                  </a:cubicBezTo>
                  <a:cubicBezTo>
                    <a:pt x="1349" y="1080"/>
                    <a:pt x="900" y="1169"/>
                    <a:pt x="427" y="1214"/>
                  </a:cubicBezTo>
                  <a:cubicBezTo>
                    <a:pt x="315" y="1214"/>
                    <a:pt x="68" y="1259"/>
                    <a:pt x="45" y="1147"/>
                  </a:cubicBezTo>
                  <a:cubicBezTo>
                    <a:pt x="0" y="967"/>
                    <a:pt x="675" y="922"/>
                    <a:pt x="787" y="900"/>
                  </a:cubicBezTo>
                  <a:cubicBezTo>
                    <a:pt x="1124" y="832"/>
                    <a:pt x="1327" y="810"/>
                    <a:pt x="1619" y="810"/>
                  </a:cubicBezTo>
                  <a:cubicBezTo>
                    <a:pt x="1642" y="810"/>
                    <a:pt x="1642" y="810"/>
                    <a:pt x="1664" y="810"/>
                  </a:cubicBezTo>
                  <a:cubicBezTo>
                    <a:pt x="1327" y="720"/>
                    <a:pt x="1012" y="540"/>
                    <a:pt x="697" y="360"/>
                  </a:cubicBezTo>
                  <a:cubicBezTo>
                    <a:pt x="607" y="315"/>
                    <a:pt x="472" y="248"/>
                    <a:pt x="495" y="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2"/>
            <p:cNvSpPr/>
            <p:nvPr/>
          </p:nvSpPr>
          <p:spPr>
            <a:xfrm>
              <a:off x="793525" y="2766975"/>
              <a:ext cx="58475" cy="38250"/>
            </a:xfrm>
            <a:custGeom>
              <a:avLst/>
              <a:gdLst/>
              <a:ahLst/>
              <a:cxnLst/>
              <a:rect l="l" t="t" r="r" b="b"/>
              <a:pathLst>
                <a:path w="2339" h="1530" extrusionOk="0">
                  <a:moveTo>
                    <a:pt x="2339" y="46"/>
                  </a:moveTo>
                  <a:cubicBezTo>
                    <a:pt x="2226" y="226"/>
                    <a:pt x="2001" y="316"/>
                    <a:pt x="1799" y="428"/>
                  </a:cubicBezTo>
                  <a:cubicBezTo>
                    <a:pt x="1304" y="743"/>
                    <a:pt x="787" y="1035"/>
                    <a:pt x="337" y="1372"/>
                  </a:cubicBezTo>
                  <a:cubicBezTo>
                    <a:pt x="247" y="1417"/>
                    <a:pt x="135" y="1530"/>
                    <a:pt x="45" y="1417"/>
                  </a:cubicBezTo>
                  <a:cubicBezTo>
                    <a:pt x="0" y="1305"/>
                    <a:pt x="112" y="1260"/>
                    <a:pt x="180" y="1193"/>
                  </a:cubicBezTo>
                  <a:cubicBezTo>
                    <a:pt x="495" y="900"/>
                    <a:pt x="944" y="608"/>
                    <a:pt x="1417" y="361"/>
                  </a:cubicBezTo>
                  <a:cubicBezTo>
                    <a:pt x="1641" y="271"/>
                    <a:pt x="1866" y="158"/>
                    <a:pt x="2069" y="68"/>
                  </a:cubicBezTo>
                  <a:cubicBezTo>
                    <a:pt x="2159" y="46"/>
                    <a:pt x="2271" y="1"/>
                    <a:pt x="2339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2"/>
            <p:cNvSpPr/>
            <p:nvPr/>
          </p:nvSpPr>
          <p:spPr>
            <a:xfrm>
              <a:off x="834550" y="2799025"/>
              <a:ext cx="55125" cy="51175"/>
            </a:xfrm>
            <a:custGeom>
              <a:avLst/>
              <a:gdLst/>
              <a:ahLst/>
              <a:cxnLst/>
              <a:rect l="l" t="t" r="r" b="b"/>
              <a:pathLst>
                <a:path w="2205" h="2047" extrusionOk="0">
                  <a:moveTo>
                    <a:pt x="2204" y="45"/>
                  </a:moveTo>
                  <a:cubicBezTo>
                    <a:pt x="2204" y="248"/>
                    <a:pt x="2024" y="383"/>
                    <a:pt x="1889" y="518"/>
                  </a:cubicBezTo>
                  <a:cubicBezTo>
                    <a:pt x="1574" y="855"/>
                    <a:pt x="1350" y="1282"/>
                    <a:pt x="1080" y="1709"/>
                  </a:cubicBezTo>
                  <a:cubicBezTo>
                    <a:pt x="1012" y="1799"/>
                    <a:pt x="832" y="2047"/>
                    <a:pt x="743" y="1844"/>
                  </a:cubicBezTo>
                  <a:cubicBezTo>
                    <a:pt x="675" y="1754"/>
                    <a:pt x="832" y="1485"/>
                    <a:pt x="877" y="1395"/>
                  </a:cubicBezTo>
                  <a:cubicBezTo>
                    <a:pt x="945" y="1237"/>
                    <a:pt x="1035" y="1125"/>
                    <a:pt x="1102" y="990"/>
                  </a:cubicBezTo>
                  <a:cubicBezTo>
                    <a:pt x="877" y="1080"/>
                    <a:pt x="518" y="1260"/>
                    <a:pt x="248" y="1282"/>
                  </a:cubicBezTo>
                  <a:cubicBezTo>
                    <a:pt x="158" y="1305"/>
                    <a:pt x="68" y="1305"/>
                    <a:pt x="45" y="1237"/>
                  </a:cubicBezTo>
                  <a:cubicBezTo>
                    <a:pt x="0" y="1080"/>
                    <a:pt x="383" y="1057"/>
                    <a:pt x="563" y="990"/>
                  </a:cubicBezTo>
                  <a:cubicBezTo>
                    <a:pt x="877" y="855"/>
                    <a:pt x="1282" y="653"/>
                    <a:pt x="1530" y="473"/>
                  </a:cubicBezTo>
                  <a:cubicBezTo>
                    <a:pt x="1597" y="405"/>
                    <a:pt x="1687" y="315"/>
                    <a:pt x="1777" y="248"/>
                  </a:cubicBezTo>
                  <a:cubicBezTo>
                    <a:pt x="1867" y="158"/>
                    <a:pt x="1957" y="113"/>
                    <a:pt x="2024" y="45"/>
                  </a:cubicBezTo>
                  <a:cubicBezTo>
                    <a:pt x="2069" y="0"/>
                    <a:pt x="2137" y="0"/>
                    <a:pt x="2204" y="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2"/>
            <p:cNvSpPr/>
            <p:nvPr/>
          </p:nvSpPr>
          <p:spPr>
            <a:xfrm>
              <a:off x="953725" y="2510650"/>
              <a:ext cx="201825" cy="313125"/>
            </a:xfrm>
            <a:custGeom>
              <a:avLst/>
              <a:gdLst/>
              <a:ahLst/>
              <a:cxnLst/>
              <a:rect l="l" t="t" r="r" b="b"/>
              <a:pathLst>
                <a:path w="8073" h="12525" extrusionOk="0">
                  <a:moveTo>
                    <a:pt x="2609" y="5869"/>
                  </a:moveTo>
                  <a:cubicBezTo>
                    <a:pt x="2541" y="6746"/>
                    <a:pt x="3148" y="7511"/>
                    <a:pt x="3756" y="7713"/>
                  </a:cubicBezTo>
                  <a:cubicBezTo>
                    <a:pt x="3193" y="7983"/>
                    <a:pt x="2721" y="8837"/>
                    <a:pt x="3306" y="9422"/>
                  </a:cubicBezTo>
                  <a:cubicBezTo>
                    <a:pt x="2901" y="9512"/>
                    <a:pt x="2676" y="9669"/>
                    <a:pt x="2496" y="9917"/>
                  </a:cubicBezTo>
                  <a:cubicBezTo>
                    <a:pt x="2249" y="10254"/>
                    <a:pt x="2092" y="10726"/>
                    <a:pt x="2339" y="11266"/>
                  </a:cubicBezTo>
                  <a:cubicBezTo>
                    <a:pt x="2834" y="12278"/>
                    <a:pt x="4340" y="12525"/>
                    <a:pt x="5577" y="11895"/>
                  </a:cubicBezTo>
                  <a:cubicBezTo>
                    <a:pt x="5937" y="11715"/>
                    <a:pt x="6252" y="11468"/>
                    <a:pt x="6499" y="11221"/>
                  </a:cubicBezTo>
                  <a:cubicBezTo>
                    <a:pt x="7488" y="10209"/>
                    <a:pt x="7983" y="8725"/>
                    <a:pt x="8028" y="7083"/>
                  </a:cubicBezTo>
                  <a:cubicBezTo>
                    <a:pt x="8073" y="5262"/>
                    <a:pt x="7443" y="3216"/>
                    <a:pt x="6544" y="2024"/>
                  </a:cubicBezTo>
                  <a:cubicBezTo>
                    <a:pt x="6072" y="1417"/>
                    <a:pt x="5554" y="900"/>
                    <a:pt x="4947" y="540"/>
                  </a:cubicBezTo>
                  <a:cubicBezTo>
                    <a:pt x="4318" y="203"/>
                    <a:pt x="3621" y="0"/>
                    <a:pt x="2699" y="68"/>
                  </a:cubicBezTo>
                  <a:cubicBezTo>
                    <a:pt x="1732" y="180"/>
                    <a:pt x="967" y="832"/>
                    <a:pt x="608" y="1394"/>
                  </a:cubicBezTo>
                  <a:cubicBezTo>
                    <a:pt x="203" y="2024"/>
                    <a:pt x="0" y="2811"/>
                    <a:pt x="270" y="3778"/>
                  </a:cubicBezTo>
                  <a:cubicBezTo>
                    <a:pt x="428" y="4430"/>
                    <a:pt x="787" y="4857"/>
                    <a:pt x="1192" y="5195"/>
                  </a:cubicBezTo>
                  <a:cubicBezTo>
                    <a:pt x="1574" y="5532"/>
                    <a:pt x="2069" y="5734"/>
                    <a:pt x="2609" y="58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2"/>
            <p:cNvSpPr/>
            <p:nvPr/>
          </p:nvSpPr>
          <p:spPr>
            <a:xfrm>
              <a:off x="953725" y="2519650"/>
              <a:ext cx="175425" cy="297000"/>
            </a:xfrm>
            <a:custGeom>
              <a:avLst/>
              <a:gdLst/>
              <a:ahLst/>
              <a:cxnLst/>
              <a:rect l="l" t="t" r="r" b="b"/>
              <a:pathLst>
                <a:path w="7017" h="11880" extrusionOk="0">
                  <a:moveTo>
                    <a:pt x="1754" y="0"/>
                  </a:moveTo>
                  <a:cubicBezTo>
                    <a:pt x="1237" y="270"/>
                    <a:pt x="855" y="675"/>
                    <a:pt x="608" y="1012"/>
                  </a:cubicBezTo>
                  <a:cubicBezTo>
                    <a:pt x="203" y="1664"/>
                    <a:pt x="0" y="2451"/>
                    <a:pt x="270" y="3418"/>
                  </a:cubicBezTo>
                  <a:cubicBezTo>
                    <a:pt x="428" y="4048"/>
                    <a:pt x="787" y="4497"/>
                    <a:pt x="1192" y="4835"/>
                  </a:cubicBezTo>
                  <a:cubicBezTo>
                    <a:pt x="1574" y="5172"/>
                    <a:pt x="2069" y="5374"/>
                    <a:pt x="2609" y="5509"/>
                  </a:cubicBezTo>
                  <a:cubicBezTo>
                    <a:pt x="2541" y="6386"/>
                    <a:pt x="3148" y="7151"/>
                    <a:pt x="3756" y="7353"/>
                  </a:cubicBezTo>
                  <a:cubicBezTo>
                    <a:pt x="3193" y="7623"/>
                    <a:pt x="2721" y="8477"/>
                    <a:pt x="3306" y="9062"/>
                  </a:cubicBezTo>
                  <a:cubicBezTo>
                    <a:pt x="2901" y="9152"/>
                    <a:pt x="2676" y="9309"/>
                    <a:pt x="2496" y="9557"/>
                  </a:cubicBezTo>
                  <a:cubicBezTo>
                    <a:pt x="2249" y="9894"/>
                    <a:pt x="2092" y="10366"/>
                    <a:pt x="2339" y="10906"/>
                  </a:cubicBezTo>
                  <a:cubicBezTo>
                    <a:pt x="2652" y="11546"/>
                    <a:pt x="3369" y="11880"/>
                    <a:pt x="4167" y="11880"/>
                  </a:cubicBezTo>
                  <a:cubicBezTo>
                    <a:pt x="4631" y="11880"/>
                    <a:pt x="5122" y="11767"/>
                    <a:pt x="5577" y="11535"/>
                  </a:cubicBezTo>
                  <a:cubicBezTo>
                    <a:pt x="5937" y="11355"/>
                    <a:pt x="6252" y="11108"/>
                    <a:pt x="6499" y="10861"/>
                  </a:cubicBezTo>
                  <a:cubicBezTo>
                    <a:pt x="6701" y="10658"/>
                    <a:pt x="6859" y="10456"/>
                    <a:pt x="7016" y="10231"/>
                  </a:cubicBezTo>
                  <a:lnTo>
                    <a:pt x="7016" y="10231"/>
                  </a:lnTo>
                  <a:cubicBezTo>
                    <a:pt x="6701" y="10456"/>
                    <a:pt x="6431" y="10613"/>
                    <a:pt x="6139" y="10793"/>
                  </a:cubicBezTo>
                  <a:cubicBezTo>
                    <a:pt x="5847" y="10973"/>
                    <a:pt x="5465" y="11153"/>
                    <a:pt x="5082" y="11243"/>
                  </a:cubicBezTo>
                  <a:cubicBezTo>
                    <a:pt x="4884" y="11274"/>
                    <a:pt x="4691" y="11291"/>
                    <a:pt x="4511" y="11291"/>
                  </a:cubicBezTo>
                  <a:cubicBezTo>
                    <a:pt x="4304" y="11291"/>
                    <a:pt x="4115" y="11269"/>
                    <a:pt x="3958" y="11220"/>
                  </a:cubicBezTo>
                  <a:cubicBezTo>
                    <a:pt x="3711" y="11175"/>
                    <a:pt x="3328" y="11041"/>
                    <a:pt x="3238" y="10681"/>
                  </a:cubicBezTo>
                  <a:cubicBezTo>
                    <a:pt x="3171" y="10456"/>
                    <a:pt x="3283" y="10209"/>
                    <a:pt x="3351" y="10096"/>
                  </a:cubicBezTo>
                  <a:cubicBezTo>
                    <a:pt x="3441" y="9961"/>
                    <a:pt x="3598" y="9759"/>
                    <a:pt x="3778" y="9691"/>
                  </a:cubicBezTo>
                  <a:cubicBezTo>
                    <a:pt x="3825" y="9676"/>
                    <a:pt x="3870" y="9671"/>
                    <a:pt x="3913" y="9671"/>
                  </a:cubicBezTo>
                  <a:cubicBezTo>
                    <a:pt x="3978" y="9671"/>
                    <a:pt x="4038" y="9682"/>
                    <a:pt x="4096" y="9682"/>
                  </a:cubicBezTo>
                  <a:cubicBezTo>
                    <a:pt x="4165" y="9682"/>
                    <a:pt x="4230" y="9667"/>
                    <a:pt x="4295" y="9601"/>
                  </a:cubicBezTo>
                  <a:cubicBezTo>
                    <a:pt x="4453" y="9444"/>
                    <a:pt x="4205" y="9039"/>
                    <a:pt x="4205" y="8792"/>
                  </a:cubicBezTo>
                  <a:cubicBezTo>
                    <a:pt x="4205" y="8297"/>
                    <a:pt x="4475" y="7960"/>
                    <a:pt x="4902" y="7735"/>
                  </a:cubicBezTo>
                  <a:cubicBezTo>
                    <a:pt x="5037" y="7668"/>
                    <a:pt x="5195" y="7555"/>
                    <a:pt x="5172" y="7420"/>
                  </a:cubicBezTo>
                  <a:cubicBezTo>
                    <a:pt x="5172" y="7218"/>
                    <a:pt x="4925" y="7151"/>
                    <a:pt x="4767" y="7061"/>
                  </a:cubicBezTo>
                  <a:cubicBezTo>
                    <a:pt x="4408" y="6881"/>
                    <a:pt x="4048" y="6611"/>
                    <a:pt x="3935" y="6071"/>
                  </a:cubicBezTo>
                  <a:cubicBezTo>
                    <a:pt x="3846" y="5711"/>
                    <a:pt x="3935" y="5442"/>
                    <a:pt x="4048" y="5194"/>
                  </a:cubicBezTo>
                  <a:cubicBezTo>
                    <a:pt x="4093" y="5104"/>
                    <a:pt x="4160" y="4992"/>
                    <a:pt x="4115" y="4857"/>
                  </a:cubicBezTo>
                  <a:cubicBezTo>
                    <a:pt x="4048" y="4610"/>
                    <a:pt x="3553" y="4587"/>
                    <a:pt x="3306" y="4520"/>
                  </a:cubicBezTo>
                  <a:cubicBezTo>
                    <a:pt x="2384" y="4317"/>
                    <a:pt x="1619" y="4003"/>
                    <a:pt x="1237" y="2968"/>
                  </a:cubicBezTo>
                  <a:cubicBezTo>
                    <a:pt x="922" y="2204"/>
                    <a:pt x="990" y="1484"/>
                    <a:pt x="1170" y="944"/>
                  </a:cubicBezTo>
                  <a:cubicBezTo>
                    <a:pt x="1305" y="585"/>
                    <a:pt x="1485" y="270"/>
                    <a:pt x="1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2"/>
            <p:cNvSpPr/>
            <p:nvPr/>
          </p:nvSpPr>
          <p:spPr>
            <a:xfrm>
              <a:off x="1022300" y="2606200"/>
              <a:ext cx="78175" cy="55675"/>
            </a:xfrm>
            <a:custGeom>
              <a:avLst/>
              <a:gdLst/>
              <a:ahLst/>
              <a:cxnLst/>
              <a:rect l="l" t="t" r="r" b="b"/>
              <a:pathLst>
                <a:path w="3127" h="2227" extrusionOk="0">
                  <a:moveTo>
                    <a:pt x="2182" y="1"/>
                  </a:moveTo>
                  <a:cubicBezTo>
                    <a:pt x="1979" y="1"/>
                    <a:pt x="1979" y="226"/>
                    <a:pt x="1890" y="383"/>
                  </a:cubicBezTo>
                  <a:cubicBezTo>
                    <a:pt x="1665" y="788"/>
                    <a:pt x="1282" y="1170"/>
                    <a:pt x="855" y="1485"/>
                  </a:cubicBezTo>
                  <a:cubicBezTo>
                    <a:pt x="720" y="1597"/>
                    <a:pt x="585" y="1732"/>
                    <a:pt x="450" y="1800"/>
                  </a:cubicBezTo>
                  <a:cubicBezTo>
                    <a:pt x="338" y="1867"/>
                    <a:pt x="1" y="1957"/>
                    <a:pt x="46" y="2092"/>
                  </a:cubicBezTo>
                  <a:cubicBezTo>
                    <a:pt x="91" y="2227"/>
                    <a:pt x="405" y="2115"/>
                    <a:pt x="450" y="2070"/>
                  </a:cubicBezTo>
                  <a:cubicBezTo>
                    <a:pt x="563" y="2025"/>
                    <a:pt x="698" y="1890"/>
                    <a:pt x="788" y="1845"/>
                  </a:cubicBezTo>
                  <a:cubicBezTo>
                    <a:pt x="1035" y="1665"/>
                    <a:pt x="1260" y="1575"/>
                    <a:pt x="1552" y="1440"/>
                  </a:cubicBezTo>
                  <a:cubicBezTo>
                    <a:pt x="1935" y="1260"/>
                    <a:pt x="2339" y="1125"/>
                    <a:pt x="2789" y="923"/>
                  </a:cubicBezTo>
                  <a:cubicBezTo>
                    <a:pt x="2901" y="878"/>
                    <a:pt x="3126" y="788"/>
                    <a:pt x="3081" y="675"/>
                  </a:cubicBezTo>
                  <a:cubicBezTo>
                    <a:pt x="3036" y="518"/>
                    <a:pt x="2429" y="788"/>
                    <a:pt x="2317" y="833"/>
                  </a:cubicBezTo>
                  <a:cubicBezTo>
                    <a:pt x="2002" y="945"/>
                    <a:pt x="1800" y="1035"/>
                    <a:pt x="1552" y="1170"/>
                  </a:cubicBezTo>
                  <a:cubicBezTo>
                    <a:pt x="1530" y="1170"/>
                    <a:pt x="1530" y="1170"/>
                    <a:pt x="1530" y="1193"/>
                  </a:cubicBezTo>
                  <a:cubicBezTo>
                    <a:pt x="1755" y="945"/>
                    <a:pt x="1957" y="630"/>
                    <a:pt x="2137" y="316"/>
                  </a:cubicBezTo>
                  <a:cubicBezTo>
                    <a:pt x="2182" y="226"/>
                    <a:pt x="2272" y="113"/>
                    <a:pt x="2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2"/>
            <p:cNvSpPr/>
            <p:nvPr/>
          </p:nvSpPr>
          <p:spPr>
            <a:xfrm>
              <a:off x="1052100" y="2700650"/>
              <a:ext cx="66925" cy="10150"/>
            </a:xfrm>
            <a:custGeom>
              <a:avLst/>
              <a:gdLst/>
              <a:ahLst/>
              <a:cxnLst/>
              <a:rect l="l" t="t" r="r" b="b"/>
              <a:pathLst>
                <a:path w="2677" h="406" extrusionOk="0">
                  <a:moveTo>
                    <a:pt x="0" y="180"/>
                  </a:moveTo>
                  <a:cubicBezTo>
                    <a:pt x="180" y="293"/>
                    <a:pt x="428" y="270"/>
                    <a:pt x="653" y="270"/>
                  </a:cubicBezTo>
                  <a:cubicBezTo>
                    <a:pt x="1237" y="293"/>
                    <a:pt x="1844" y="315"/>
                    <a:pt x="2406" y="360"/>
                  </a:cubicBezTo>
                  <a:cubicBezTo>
                    <a:pt x="2496" y="360"/>
                    <a:pt x="2654" y="405"/>
                    <a:pt x="2676" y="270"/>
                  </a:cubicBezTo>
                  <a:cubicBezTo>
                    <a:pt x="2654" y="158"/>
                    <a:pt x="2541" y="158"/>
                    <a:pt x="2451" y="135"/>
                  </a:cubicBezTo>
                  <a:cubicBezTo>
                    <a:pt x="2024" y="23"/>
                    <a:pt x="1485" y="0"/>
                    <a:pt x="945" y="23"/>
                  </a:cubicBezTo>
                  <a:cubicBezTo>
                    <a:pt x="720" y="45"/>
                    <a:pt x="450" y="68"/>
                    <a:pt x="248" y="90"/>
                  </a:cubicBezTo>
                  <a:cubicBezTo>
                    <a:pt x="158" y="90"/>
                    <a:pt x="45" y="113"/>
                    <a:pt x="0" y="1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2"/>
            <p:cNvSpPr/>
            <p:nvPr/>
          </p:nvSpPr>
          <p:spPr>
            <a:xfrm>
              <a:off x="1035225" y="2747300"/>
              <a:ext cx="61875" cy="31500"/>
            </a:xfrm>
            <a:custGeom>
              <a:avLst/>
              <a:gdLst/>
              <a:ahLst/>
              <a:cxnLst/>
              <a:rect l="l" t="t" r="r" b="b"/>
              <a:pathLst>
                <a:path w="2475" h="1260" extrusionOk="0">
                  <a:moveTo>
                    <a:pt x="1" y="181"/>
                  </a:moveTo>
                  <a:cubicBezTo>
                    <a:pt x="91" y="361"/>
                    <a:pt x="316" y="383"/>
                    <a:pt x="496" y="451"/>
                  </a:cubicBezTo>
                  <a:cubicBezTo>
                    <a:pt x="945" y="585"/>
                    <a:pt x="1350" y="833"/>
                    <a:pt x="1777" y="1080"/>
                  </a:cubicBezTo>
                  <a:cubicBezTo>
                    <a:pt x="1890" y="1125"/>
                    <a:pt x="2160" y="1260"/>
                    <a:pt x="2160" y="1035"/>
                  </a:cubicBezTo>
                  <a:cubicBezTo>
                    <a:pt x="2160" y="923"/>
                    <a:pt x="1890" y="765"/>
                    <a:pt x="1822" y="698"/>
                  </a:cubicBezTo>
                  <a:cubicBezTo>
                    <a:pt x="1665" y="608"/>
                    <a:pt x="1552" y="540"/>
                    <a:pt x="1418" y="473"/>
                  </a:cubicBezTo>
                  <a:cubicBezTo>
                    <a:pt x="1642" y="428"/>
                    <a:pt x="2047" y="406"/>
                    <a:pt x="2294" y="316"/>
                  </a:cubicBezTo>
                  <a:cubicBezTo>
                    <a:pt x="2384" y="293"/>
                    <a:pt x="2474" y="226"/>
                    <a:pt x="2452" y="158"/>
                  </a:cubicBezTo>
                  <a:cubicBezTo>
                    <a:pt x="2407" y="1"/>
                    <a:pt x="2070" y="158"/>
                    <a:pt x="1890" y="203"/>
                  </a:cubicBezTo>
                  <a:cubicBezTo>
                    <a:pt x="1530" y="248"/>
                    <a:pt x="1103" y="248"/>
                    <a:pt x="788" y="226"/>
                  </a:cubicBezTo>
                  <a:cubicBezTo>
                    <a:pt x="698" y="203"/>
                    <a:pt x="586" y="158"/>
                    <a:pt x="473" y="136"/>
                  </a:cubicBezTo>
                  <a:cubicBezTo>
                    <a:pt x="338" y="136"/>
                    <a:pt x="248" y="113"/>
                    <a:pt x="136" y="91"/>
                  </a:cubicBezTo>
                  <a:cubicBezTo>
                    <a:pt x="91" y="91"/>
                    <a:pt x="23" y="91"/>
                    <a:pt x="1" y="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6" name="Google Shape;1836;p22"/>
          <p:cNvGrpSpPr/>
          <p:nvPr/>
        </p:nvGrpSpPr>
        <p:grpSpPr>
          <a:xfrm>
            <a:off x="743677" y="3114887"/>
            <a:ext cx="825250" cy="671800"/>
            <a:chOff x="4184375" y="3769275"/>
            <a:chExt cx="825250" cy="671800"/>
          </a:xfrm>
        </p:grpSpPr>
        <p:sp>
          <p:nvSpPr>
            <p:cNvPr id="1837" name="Google Shape;1837;p22"/>
            <p:cNvSpPr/>
            <p:nvPr/>
          </p:nvSpPr>
          <p:spPr>
            <a:xfrm>
              <a:off x="4446325" y="3769275"/>
              <a:ext cx="174300" cy="559375"/>
            </a:xfrm>
            <a:custGeom>
              <a:avLst/>
              <a:gdLst/>
              <a:ahLst/>
              <a:cxnLst/>
              <a:rect l="l" t="t" r="r" b="b"/>
              <a:pathLst>
                <a:path w="6972" h="22375" extrusionOk="0">
                  <a:moveTo>
                    <a:pt x="4970" y="1080"/>
                  </a:moveTo>
                  <a:cubicBezTo>
                    <a:pt x="5420" y="4003"/>
                    <a:pt x="5667" y="7106"/>
                    <a:pt x="6005" y="10232"/>
                  </a:cubicBezTo>
                  <a:cubicBezTo>
                    <a:pt x="6185" y="11783"/>
                    <a:pt x="6387" y="13290"/>
                    <a:pt x="6567" y="14774"/>
                  </a:cubicBezTo>
                  <a:cubicBezTo>
                    <a:pt x="6724" y="16326"/>
                    <a:pt x="6972" y="17877"/>
                    <a:pt x="6972" y="19451"/>
                  </a:cubicBezTo>
                  <a:cubicBezTo>
                    <a:pt x="6972" y="20575"/>
                    <a:pt x="6814" y="22127"/>
                    <a:pt x="5892" y="22284"/>
                  </a:cubicBezTo>
                  <a:cubicBezTo>
                    <a:pt x="5330" y="22374"/>
                    <a:pt x="4835" y="21969"/>
                    <a:pt x="4588" y="21677"/>
                  </a:cubicBezTo>
                  <a:cubicBezTo>
                    <a:pt x="3734" y="20710"/>
                    <a:pt x="3441" y="18866"/>
                    <a:pt x="3194" y="17315"/>
                  </a:cubicBezTo>
                  <a:cubicBezTo>
                    <a:pt x="2362" y="12413"/>
                    <a:pt x="2137" y="6724"/>
                    <a:pt x="1575" y="1687"/>
                  </a:cubicBezTo>
                  <a:cubicBezTo>
                    <a:pt x="1328" y="1710"/>
                    <a:pt x="1058" y="1800"/>
                    <a:pt x="743" y="1777"/>
                  </a:cubicBezTo>
                  <a:cubicBezTo>
                    <a:pt x="361" y="1755"/>
                    <a:pt x="1" y="1575"/>
                    <a:pt x="1" y="1350"/>
                  </a:cubicBezTo>
                  <a:cubicBezTo>
                    <a:pt x="1" y="1058"/>
                    <a:pt x="541" y="900"/>
                    <a:pt x="968" y="765"/>
                  </a:cubicBezTo>
                  <a:cubicBezTo>
                    <a:pt x="2047" y="451"/>
                    <a:pt x="3734" y="113"/>
                    <a:pt x="4835" y="46"/>
                  </a:cubicBezTo>
                  <a:cubicBezTo>
                    <a:pt x="5308" y="1"/>
                    <a:pt x="5915" y="23"/>
                    <a:pt x="5982" y="316"/>
                  </a:cubicBezTo>
                  <a:cubicBezTo>
                    <a:pt x="6095" y="833"/>
                    <a:pt x="5308" y="923"/>
                    <a:pt x="4970" y="1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2"/>
            <p:cNvSpPr/>
            <p:nvPr/>
          </p:nvSpPr>
          <p:spPr>
            <a:xfrm>
              <a:off x="4515475" y="3998650"/>
              <a:ext cx="93900" cy="309750"/>
            </a:xfrm>
            <a:custGeom>
              <a:avLst/>
              <a:gdLst/>
              <a:ahLst/>
              <a:cxnLst/>
              <a:rect l="l" t="t" r="r" b="b"/>
              <a:pathLst>
                <a:path w="3756" h="12390" extrusionOk="0">
                  <a:moveTo>
                    <a:pt x="2766" y="1304"/>
                  </a:moveTo>
                  <a:cubicBezTo>
                    <a:pt x="2722" y="877"/>
                    <a:pt x="2677" y="450"/>
                    <a:pt x="2632" y="0"/>
                  </a:cubicBezTo>
                  <a:lnTo>
                    <a:pt x="1" y="292"/>
                  </a:lnTo>
                  <a:cubicBezTo>
                    <a:pt x="181" y="2541"/>
                    <a:pt x="361" y="4430"/>
                    <a:pt x="698" y="6476"/>
                  </a:cubicBezTo>
                  <a:cubicBezTo>
                    <a:pt x="900" y="7623"/>
                    <a:pt x="1395" y="11175"/>
                    <a:pt x="2002" y="11895"/>
                  </a:cubicBezTo>
                  <a:cubicBezTo>
                    <a:pt x="2182" y="12097"/>
                    <a:pt x="2542" y="12390"/>
                    <a:pt x="2946" y="12322"/>
                  </a:cubicBezTo>
                  <a:cubicBezTo>
                    <a:pt x="3621" y="12210"/>
                    <a:pt x="3756" y="11086"/>
                    <a:pt x="3733" y="10254"/>
                  </a:cubicBezTo>
                  <a:cubicBezTo>
                    <a:pt x="3733" y="9107"/>
                    <a:pt x="3284" y="5756"/>
                    <a:pt x="3171" y="4632"/>
                  </a:cubicBezTo>
                  <a:cubicBezTo>
                    <a:pt x="3036" y="3530"/>
                    <a:pt x="2901" y="2451"/>
                    <a:pt x="2766" y="1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2"/>
            <p:cNvSpPr/>
            <p:nvPr/>
          </p:nvSpPr>
          <p:spPr>
            <a:xfrm>
              <a:off x="4545825" y="3853600"/>
              <a:ext cx="27575" cy="80975"/>
            </a:xfrm>
            <a:custGeom>
              <a:avLst/>
              <a:gdLst/>
              <a:ahLst/>
              <a:cxnLst/>
              <a:rect l="l" t="t" r="r" b="b"/>
              <a:pathLst>
                <a:path w="1103" h="3239" extrusionOk="0">
                  <a:moveTo>
                    <a:pt x="541" y="3194"/>
                  </a:moveTo>
                  <a:cubicBezTo>
                    <a:pt x="226" y="2789"/>
                    <a:pt x="113" y="1935"/>
                    <a:pt x="46" y="1080"/>
                  </a:cubicBezTo>
                  <a:cubicBezTo>
                    <a:pt x="23" y="720"/>
                    <a:pt x="1" y="113"/>
                    <a:pt x="338" y="68"/>
                  </a:cubicBezTo>
                  <a:cubicBezTo>
                    <a:pt x="721" y="1"/>
                    <a:pt x="855" y="653"/>
                    <a:pt x="900" y="900"/>
                  </a:cubicBezTo>
                  <a:cubicBezTo>
                    <a:pt x="1058" y="1665"/>
                    <a:pt x="1103" y="2609"/>
                    <a:pt x="968" y="3104"/>
                  </a:cubicBezTo>
                  <a:cubicBezTo>
                    <a:pt x="878" y="3216"/>
                    <a:pt x="676" y="3239"/>
                    <a:pt x="541" y="3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2"/>
            <p:cNvSpPr/>
            <p:nvPr/>
          </p:nvSpPr>
          <p:spPr>
            <a:xfrm>
              <a:off x="4528975" y="3802450"/>
              <a:ext cx="34875" cy="45550"/>
            </a:xfrm>
            <a:custGeom>
              <a:avLst/>
              <a:gdLst/>
              <a:ahLst/>
              <a:cxnLst/>
              <a:rect l="l" t="t" r="r" b="b"/>
              <a:pathLst>
                <a:path w="1395" h="1822" extrusionOk="0">
                  <a:moveTo>
                    <a:pt x="945" y="1620"/>
                  </a:moveTo>
                  <a:cubicBezTo>
                    <a:pt x="135" y="1822"/>
                    <a:pt x="0" y="1"/>
                    <a:pt x="697" y="23"/>
                  </a:cubicBezTo>
                  <a:cubicBezTo>
                    <a:pt x="990" y="46"/>
                    <a:pt x="1395" y="900"/>
                    <a:pt x="1282" y="1327"/>
                  </a:cubicBezTo>
                  <a:cubicBezTo>
                    <a:pt x="1237" y="1485"/>
                    <a:pt x="1102" y="1575"/>
                    <a:pt x="945" y="16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2"/>
            <p:cNvSpPr/>
            <p:nvPr/>
          </p:nvSpPr>
          <p:spPr>
            <a:xfrm>
              <a:off x="4264200" y="3795150"/>
              <a:ext cx="175425" cy="552600"/>
            </a:xfrm>
            <a:custGeom>
              <a:avLst/>
              <a:gdLst/>
              <a:ahLst/>
              <a:cxnLst/>
              <a:rect l="l" t="t" r="r" b="b"/>
              <a:pathLst>
                <a:path w="7017" h="22104" extrusionOk="0">
                  <a:moveTo>
                    <a:pt x="5082" y="1529"/>
                  </a:moveTo>
                  <a:cubicBezTo>
                    <a:pt x="5577" y="4632"/>
                    <a:pt x="5937" y="7780"/>
                    <a:pt x="6252" y="11333"/>
                  </a:cubicBezTo>
                  <a:cubicBezTo>
                    <a:pt x="6387" y="12952"/>
                    <a:pt x="6611" y="14548"/>
                    <a:pt x="6656" y="16415"/>
                  </a:cubicBezTo>
                  <a:cubicBezTo>
                    <a:pt x="6701" y="17876"/>
                    <a:pt x="7016" y="20170"/>
                    <a:pt x="6432" y="21339"/>
                  </a:cubicBezTo>
                  <a:cubicBezTo>
                    <a:pt x="6274" y="21632"/>
                    <a:pt x="5937" y="22014"/>
                    <a:pt x="5577" y="22059"/>
                  </a:cubicBezTo>
                  <a:cubicBezTo>
                    <a:pt x="5060" y="22104"/>
                    <a:pt x="4610" y="21676"/>
                    <a:pt x="4385" y="21384"/>
                  </a:cubicBezTo>
                  <a:cubicBezTo>
                    <a:pt x="3643" y="20395"/>
                    <a:pt x="3418" y="18483"/>
                    <a:pt x="3194" y="16999"/>
                  </a:cubicBezTo>
                  <a:cubicBezTo>
                    <a:pt x="2474" y="12120"/>
                    <a:pt x="2137" y="6656"/>
                    <a:pt x="1372" y="1979"/>
                  </a:cubicBezTo>
                  <a:cubicBezTo>
                    <a:pt x="810" y="2001"/>
                    <a:pt x="23" y="2046"/>
                    <a:pt x="1" y="1462"/>
                  </a:cubicBezTo>
                  <a:cubicBezTo>
                    <a:pt x="1" y="877"/>
                    <a:pt x="1147" y="652"/>
                    <a:pt x="1934" y="472"/>
                  </a:cubicBezTo>
                  <a:cubicBezTo>
                    <a:pt x="2879" y="270"/>
                    <a:pt x="3801" y="113"/>
                    <a:pt x="4543" y="68"/>
                  </a:cubicBezTo>
                  <a:cubicBezTo>
                    <a:pt x="5352" y="23"/>
                    <a:pt x="6319" y="0"/>
                    <a:pt x="6342" y="585"/>
                  </a:cubicBezTo>
                  <a:cubicBezTo>
                    <a:pt x="6387" y="1147"/>
                    <a:pt x="5555" y="1372"/>
                    <a:pt x="5082" y="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2"/>
            <p:cNvSpPr/>
            <p:nvPr/>
          </p:nvSpPr>
          <p:spPr>
            <a:xfrm>
              <a:off x="4338400" y="4023375"/>
              <a:ext cx="87725" cy="304150"/>
            </a:xfrm>
            <a:custGeom>
              <a:avLst/>
              <a:gdLst/>
              <a:ahLst/>
              <a:cxnLst/>
              <a:rect l="l" t="t" r="r" b="b"/>
              <a:pathLst>
                <a:path w="3509" h="12166" extrusionOk="0">
                  <a:moveTo>
                    <a:pt x="2744" y="2114"/>
                  </a:moveTo>
                  <a:cubicBezTo>
                    <a:pt x="2677" y="1395"/>
                    <a:pt x="2609" y="697"/>
                    <a:pt x="2542" y="0"/>
                  </a:cubicBezTo>
                  <a:lnTo>
                    <a:pt x="1" y="293"/>
                  </a:lnTo>
                  <a:cubicBezTo>
                    <a:pt x="203" y="2204"/>
                    <a:pt x="405" y="4138"/>
                    <a:pt x="675" y="5959"/>
                  </a:cubicBezTo>
                  <a:cubicBezTo>
                    <a:pt x="833" y="6971"/>
                    <a:pt x="1215" y="10996"/>
                    <a:pt x="1732" y="11671"/>
                  </a:cubicBezTo>
                  <a:cubicBezTo>
                    <a:pt x="1867" y="11873"/>
                    <a:pt x="2182" y="12165"/>
                    <a:pt x="2519" y="12120"/>
                  </a:cubicBezTo>
                  <a:cubicBezTo>
                    <a:pt x="2766" y="12098"/>
                    <a:pt x="2991" y="11850"/>
                    <a:pt x="3104" y="11648"/>
                  </a:cubicBezTo>
                  <a:cubicBezTo>
                    <a:pt x="3508" y="10861"/>
                    <a:pt x="3036" y="6566"/>
                    <a:pt x="3014" y="5554"/>
                  </a:cubicBezTo>
                  <a:cubicBezTo>
                    <a:pt x="2991" y="4295"/>
                    <a:pt x="2834" y="3216"/>
                    <a:pt x="2744" y="21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2"/>
            <p:cNvSpPr/>
            <p:nvPr/>
          </p:nvSpPr>
          <p:spPr>
            <a:xfrm>
              <a:off x="4321550" y="3906450"/>
              <a:ext cx="44425" cy="77600"/>
            </a:xfrm>
            <a:custGeom>
              <a:avLst/>
              <a:gdLst/>
              <a:ahLst/>
              <a:cxnLst/>
              <a:rect l="l" t="t" r="r" b="b"/>
              <a:pathLst>
                <a:path w="1777" h="3104" extrusionOk="0">
                  <a:moveTo>
                    <a:pt x="315" y="742"/>
                  </a:moveTo>
                  <a:cubicBezTo>
                    <a:pt x="1079" y="0"/>
                    <a:pt x="1776" y="2564"/>
                    <a:pt x="1012" y="2811"/>
                  </a:cubicBezTo>
                  <a:cubicBezTo>
                    <a:pt x="113" y="3103"/>
                    <a:pt x="0" y="1372"/>
                    <a:pt x="247" y="832"/>
                  </a:cubicBezTo>
                  <a:cubicBezTo>
                    <a:pt x="247" y="787"/>
                    <a:pt x="292" y="765"/>
                    <a:pt x="31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2"/>
            <p:cNvSpPr/>
            <p:nvPr/>
          </p:nvSpPr>
          <p:spPr>
            <a:xfrm>
              <a:off x="4326050" y="3991325"/>
              <a:ext cx="47225" cy="57925"/>
            </a:xfrm>
            <a:custGeom>
              <a:avLst/>
              <a:gdLst/>
              <a:ahLst/>
              <a:cxnLst/>
              <a:rect l="l" t="t" r="r" b="b"/>
              <a:pathLst>
                <a:path w="1889" h="2317" extrusionOk="0">
                  <a:moveTo>
                    <a:pt x="495" y="518"/>
                  </a:moveTo>
                  <a:cubicBezTo>
                    <a:pt x="1214" y="1"/>
                    <a:pt x="1889" y="2114"/>
                    <a:pt x="989" y="2227"/>
                  </a:cubicBezTo>
                  <a:cubicBezTo>
                    <a:pt x="315" y="2317"/>
                    <a:pt x="0" y="855"/>
                    <a:pt x="495" y="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2"/>
            <p:cNvSpPr/>
            <p:nvPr/>
          </p:nvSpPr>
          <p:spPr>
            <a:xfrm>
              <a:off x="4184375" y="4160525"/>
              <a:ext cx="825250" cy="280550"/>
            </a:xfrm>
            <a:custGeom>
              <a:avLst/>
              <a:gdLst/>
              <a:ahLst/>
              <a:cxnLst/>
              <a:rect l="l" t="t" r="r" b="b"/>
              <a:pathLst>
                <a:path w="33010" h="11222" extrusionOk="0">
                  <a:moveTo>
                    <a:pt x="28085" y="2002"/>
                  </a:moveTo>
                  <a:cubicBezTo>
                    <a:pt x="28198" y="3126"/>
                    <a:pt x="28513" y="4026"/>
                    <a:pt x="28603" y="5173"/>
                  </a:cubicBezTo>
                  <a:cubicBezTo>
                    <a:pt x="29277" y="5128"/>
                    <a:pt x="30469" y="4970"/>
                    <a:pt x="31391" y="4880"/>
                  </a:cubicBezTo>
                  <a:cubicBezTo>
                    <a:pt x="31728" y="4858"/>
                    <a:pt x="32133" y="4768"/>
                    <a:pt x="32358" y="4858"/>
                  </a:cubicBezTo>
                  <a:cubicBezTo>
                    <a:pt x="32695" y="4993"/>
                    <a:pt x="33010" y="5915"/>
                    <a:pt x="32785" y="6409"/>
                  </a:cubicBezTo>
                  <a:cubicBezTo>
                    <a:pt x="32628" y="6792"/>
                    <a:pt x="31706" y="6904"/>
                    <a:pt x="31076" y="7017"/>
                  </a:cubicBezTo>
                  <a:cubicBezTo>
                    <a:pt x="27748" y="7579"/>
                    <a:pt x="24173" y="7826"/>
                    <a:pt x="20755" y="8253"/>
                  </a:cubicBezTo>
                  <a:cubicBezTo>
                    <a:pt x="15223" y="8928"/>
                    <a:pt x="10232" y="9985"/>
                    <a:pt x="4678" y="10637"/>
                  </a:cubicBezTo>
                  <a:cubicBezTo>
                    <a:pt x="4071" y="10704"/>
                    <a:pt x="3328" y="10817"/>
                    <a:pt x="2631" y="10929"/>
                  </a:cubicBezTo>
                  <a:cubicBezTo>
                    <a:pt x="2002" y="11019"/>
                    <a:pt x="878" y="11221"/>
                    <a:pt x="518" y="10974"/>
                  </a:cubicBezTo>
                  <a:cubicBezTo>
                    <a:pt x="248" y="10817"/>
                    <a:pt x="1" y="9692"/>
                    <a:pt x="293" y="9198"/>
                  </a:cubicBezTo>
                  <a:cubicBezTo>
                    <a:pt x="495" y="8860"/>
                    <a:pt x="1305" y="8860"/>
                    <a:pt x="1822" y="8793"/>
                  </a:cubicBezTo>
                  <a:cubicBezTo>
                    <a:pt x="2452" y="8703"/>
                    <a:pt x="3081" y="8635"/>
                    <a:pt x="3508" y="8568"/>
                  </a:cubicBezTo>
                  <a:cubicBezTo>
                    <a:pt x="3261" y="7579"/>
                    <a:pt x="3284" y="6342"/>
                    <a:pt x="3216" y="5195"/>
                  </a:cubicBezTo>
                  <a:cubicBezTo>
                    <a:pt x="2497" y="5285"/>
                    <a:pt x="1709" y="5645"/>
                    <a:pt x="990" y="5420"/>
                  </a:cubicBezTo>
                  <a:cubicBezTo>
                    <a:pt x="810" y="5105"/>
                    <a:pt x="788" y="4633"/>
                    <a:pt x="765" y="4161"/>
                  </a:cubicBezTo>
                  <a:cubicBezTo>
                    <a:pt x="1102" y="3734"/>
                    <a:pt x="1709" y="3689"/>
                    <a:pt x="2249" y="3621"/>
                  </a:cubicBezTo>
                  <a:cubicBezTo>
                    <a:pt x="3936" y="3374"/>
                    <a:pt x="5869" y="3104"/>
                    <a:pt x="7556" y="2879"/>
                  </a:cubicBezTo>
                  <a:cubicBezTo>
                    <a:pt x="9894" y="2564"/>
                    <a:pt x="12210" y="2137"/>
                    <a:pt x="14549" y="1800"/>
                  </a:cubicBezTo>
                  <a:cubicBezTo>
                    <a:pt x="16932" y="1463"/>
                    <a:pt x="19338" y="1193"/>
                    <a:pt x="21699" y="878"/>
                  </a:cubicBezTo>
                  <a:cubicBezTo>
                    <a:pt x="24128" y="563"/>
                    <a:pt x="26511" y="203"/>
                    <a:pt x="28940" y="46"/>
                  </a:cubicBezTo>
                  <a:cubicBezTo>
                    <a:pt x="29210" y="46"/>
                    <a:pt x="29727" y="1"/>
                    <a:pt x="29907" y="181"/>
                  </a:cubicBezTo>
                  <a:cubicBezTo>
                    <a:pt x="30154" y="428"/>
                    <a:pt x="30199" y="1193"/>
                    <a:pt x="29974" y="1507"/>
                  </a:cubicBezTo>
                  <a:cubicBezTo>
                    <a:pt x="29637" y="1980"/>
                    <a:pt x="28805" y="1867"/>
                    <a:pt x="28085" y="2002"/>
                  </a:cubicBezTo>
                  <a:close/>
                  <a:moveTo>
                    <a:pt x="27276" y="2092"/>
                  </a:moveTo>
                  <a:cubicBezTo>
                    <a:pt x="27253" y="2070"/>
                    <a:pt x="27253" y="2047"/>
                    <a:pt x="27231" y="2047"/>
                  </a:cubicBezTo>
                  <a:cubicBezTo>
                    <a:pt x="26579" y="2182"/>
                    <a:pt x="25859" y="2205"/>
                    <a:pt x="25207" y="2317"/>
                  </a:cubicBezTo>
                  <a:cubicBezTo>
                    <a:pt x="25342" y="3441"/>
                    <a:pt x="25544" y="4521"/>
                    <a:pt x="25702" y="5622"/>
                  </a:cubicBezTo>
                  <a:cubicBezTo>
                    <a:pt x="26421" y="5532"/>
                    <a:pt x="27051" y="5398"/>
                    <a:pt x="27748" y="5330"/>
                  </a:cubicBezTo>
                  <a:cubicBezTo>
                    <a:pt x="27546" y="4273"/>
                    <a:pt x="27366" y="3216"/>
                    <a:pt x="27276" y="2092"/>
                  </a:cubicBezTo>
                  <a:close/>
                  <a:moveTo>
                    <a:pt x="21385" y="2722"/>
                  </a:moveTo>
                  <a:cubicBezTo>
                    <a:pt x="21520" y="3936"/>
                    <a:pt x="21857" y="4948"/>
                    <a:pt x="22059" y="6095"/>
                  </a:cubicBezTo>
                  <a:cubicBezTo>
                    <a:pt x="23094" y="6050"/>
                    <a:pt x="24038" y="5870"/>
                    <a:pt x="25005" y="5735"/>
                  </a:cubicBezTo>
                  <a:cubicBezTo>
                    <a:pt x="24735" y="4723"/>
                    <a:pt x="24623" y="3509"/>
                    <a:pt x="24465" y="2384"/>
                  </a:cubicBezTo>
                  <a:lnTo>
                    <a:pt x="24398" y="2384"/>
                  </a:lnTo>
                  <a:cubicBezTo>
                    <a:pt x="23431" y="2519"/>
                    <a:pt x="22419" y="2632"/>
                    <a:pt x="21385" y="2722"/>
                  </a:cubicBezTo>
                  <a:close/>
                  <a:moveTo>
                    <a:pt x="18057" y="3104"/>
                  </a:moveTo>
                  <a:cubicBezTo>
                    <a:pt x="18169" y="4273"/>
                    <a:pt x="18349" y="5398"/>
                    <a:pt x="18461" y="6567"/>
                  </a:cubicBezTo>
                  <a:cubicBezTo>
                    <a:pt x="19428" y="6454"/>
                    <a:pt x="20350" y="6319"/>
                    <a:pt x="21295" y="6185"/>
                  </a:cubicBezTo>
                  <a:cubicBezTo>
                    <a:pt x="21092" y="5105"/>
                    <a:pt x="20867" y="4026"/>
                    <a:pt x="20777" y="2812"/>
                  </a:cubicBezTo>
                  <a:cubicBezTo>
                    <a:pt x="19833" y="2879"/>
                    <a:pt x="18956" y="3014"/>
                    <a:pt x="18057" y="3104"/>
                  </a:cubicBezTo>
                  <a:close/>
                  <a:moveTo>
                    <a:pt x="14122" y="3509"/>
                  </a:moveTo>
                  <a:cubicBezTo>
                    <a:pt x="14257" y="4678"/>
                    <a:pt x="14347" y="5892"/>
                    <a:pt x="14526" y="7039"/>
                  </a:cubicBezTo>
                  <a:cubicBezTo>
                    <a:pt x="15561" y="6882"/>
                    <a:pt x="16730" y="6837"/>
                    <a:pt x="17742" y="6634"/>
                  </a:cubicBezTo>
                  <a:cubicBezTo>
                    <a:pt x="17472" y="5600"/>
                    <a:pt x="17360" y="4431"/>
                    <a:pt x="17315" y="3171"/>
                  </a:cubicBezTo>
                  <a:lnTo>
                    <a:pt x="17247" y="3171"/>
                  </a:lnTo>
                  <a:cubicBezTo>
                    <a:pt x="16235" y="3306"/>
                    <a:pt x="15111" y="3351"/>
                    <a:pt x="14122" y="3509"/>
                  </a:cubicBezTo>
                  <a:close/>
                  <a:moveTo>
                    <a:pt x="10591" y="4026"/>
                  </a:moveTo>
                  <a:cubicBezTo>
                    <a:pt x="10681" y="5240"/>
                    <a:pt x="10794" y="6454"/>
                    <a:pt x="10996" y="7556"/>
                  </a:cubicBezTo>
                  <a:cubicBezTo>
                    <a:pt x="11963" y="7466"/>
                    <a:pt x="12840" y="7286"/>
                    <a:pt x="13784" y="7174"/>
                  </a:cubicBezTo>
                  <a:cubicBezTo>
                    <a:pt x="13515" y="6095"/>
                    <a:pt x="13312" y="4970"/>
                    <a:pt x="13357" y="3621"/>
                  </a:cubicBezTo>
                  <a:cubicBezTo>
                    <a:pt x="12390" y="3711"/>
                    <a:pt x="11491" y="3868"/>
                    <a:pt x="10591" y="4026"/>
                  </a:cubicBezTo>
                  <a:close/>
                  <a:moveTo>
                    <a:pt x="7084" y="4566"/>
                  </a:moveTo>
                  <a:cubicBezTo>
                    <a:pt x="7196" y="5712"/>
                    <a:pt x="7263" y="6882"/>
                    <a:pt x="7398" y="8006"/>
                  </a:cubicBezTo>
                  <a:cubicBezTo>
                    <a:pt x="8365" y="7938"/>
                    <a:pt x="9242" y="7759"/>
                    <a:pt x="10209" y="7669"/>
                  </a:cubicBezTo>
                  <a:cubicBezTo>
                    <a:pt x="10029" y="6769"/>
                    <a:pt x="9804" y="5735"/>
                    <a:pt x="9759" y="4723"/>
                  </a:cubicBezTo>
                  <a:cubicBezTo>
                    <a:pt x="9759" y="4543"/>
                    <a:pt x="9827" y="4183"/>
                    <a:pt x="9669" y="4161"/>
                  </a:cubicBezTo>
                  <a:cubicBezTo>
                    <a:pt x="8815" y="4296"/>
                    <a:pt x="7961" y="4431"/>
                    <a:pt x="7084" y="4566"/>
                  </a:cubicBezTo>
                  <a:close/>
                  <a:moveTo>
                    <a:pt x="4093" y="5038"/>
                  </a:moveTo>
                  <a:cubicBezTo>
                    <a:pt x="4228" y="6162"/>
                    <a:pt x="4408" y="7219"/>
                    <a:pt x="4453" y="8411"/>
                  </a:cubicBezTo>
                  <a:cubicBezTo>
                    <a:pt x="5150" y="8298"/>
                    <a:pt x="5914" y="8208"/>
                    <a:pt x="6611" y="8096"/>
                  </a:cubicBezTo>
                  <a:cubicBezTo>
                    <a:pt x="6432" y="7174"/>
                    <a:pt x="6319" y="6117"/>
                    <a:pt x="6229" y="5128"/>
                  </a:cubicBezTo>
                  <a:cubicBezTo>
                    <a:pt x="6229" y="4993"/>
                    <a:pt x="6229" y="4790"/>
                    <a:pt x="6139" y="4723"/>
                  </a:cubicBezTo>
                  <a:cubicBezTo>
                    <a:pt x="5442" y="4813"/>
                    <a:pt x="4790" y="4948"/>
                    <a:pt x="4093" y="50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6" name="Google Shape;1846;p22"/>
          <p:cNvSpPr/>
          <p:nvPr/>
        </p:nvSpPr>
        <p:spPr>
          <a:xfrm>
            <a:off x="1460186" y="7373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22"/>
          <p:cNvSpPr/>
          <p:nvPr/>
        </p:nvSpPr>
        <p:spPr>
          <a:xfrm rot="2700000">
            <a:off x="5006286" y="4028573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22"/>
          <p:cNvSpPr/>
          <p:nvPr/>
        </p:nvSpPr>
        <p:spPr>
          <a:xfrm rot="2700000">
            <a:off x="1880754" y="1080390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22"/>
          <p:cNvSpPr/>
          <p:nvPr/>
        </p:nvSpPr>
        <p:spPr>
          <a:xfrm>
            <a:off x="5816454" y="3959933"/>
            <a:ext cx="350269" cy="345486"/>
          </a:xfrm>
          <a:custGeom>
            <a:avLst/>
            <a:gdLst/>
            <a:ahLst/>
            <a:cxnLst/>
            <a:rect l="l" t="t" r="r" b="b"/>
            <a:pathLst>
              <a:path w="4248" h="4190" extrusionOk="0">
                <a:moveTo>
                  <a:pt x="2119" y="1113"/>
                </a:moveTo>
                <a:cubicBezTo>
                  <a:pt x="2620" y="1113"/>
                  <a:pt x="3102" y="1505"/>
                  <a:pt x="3102" y="2102"/>
                </a:cubicBezTo>
                <a:cubicBezTo>
                  <a:pt x="3102" y="2638"/>
                  <a:pt x="2667" y="3073"/>
                  <a:pt x="2131" y="3073"/>
                </a:cubicBezTo>
                <a:cubicBezTo>
                  <a:pt x="1247" y="3073"/>
                  <a:pt x="812" y="2015"/>
                  <a:pt x="1435" y="1406"/>
                </a:cubicBezTo>
                <a:cubicBezTo>
                  <a:pt x="1633" y="1204"/>
                  <a:pt x="1878" y="1113"/>
                  <a:pt x="2119" y="1113"/>
                </a:cubicBezTo>
                <a:close/>
                <a:moveTo>
                  <a:pt x="1522" y="0"/>
                </a:moveTo>
                <a:lnTo>
                  <a:pt x="1522" y="362"/>
                </a:lnTo>
                <a:cubicBezTo>
                  <a:pt x="1522" y="464"/>
                  <a:pt x="1464" y="565"/>
                  <a:pt x="1377" y="609"/>
                </a:cubicBezTo>
                <a:cubicBezTo>
                  <a:pt x="1319" y="638"/>
                  <a:pt x="1261" y="667"/>
                  <a:pt x="1218" y="696"/>
                </a:cubicBezTo>
                <a:cubicBezTo>
                  <a:pt x="1169" y="728"/>
                  <a:pt x="1111" y="747"/>
                  <a:pt x="1052" y="747"/>
                </a:cubicBezTo>
                <a:cubicBezTo>
                  <a:pt x="1005" y="747"/>
                  <a:pt x="958" y="736"/>
                  <a:pt x="913" y="710"/>
                </a:cubicBezTo>
                <a:lnTo>
                  <a:pt x="609" y="522"/>
                </a:lnTo>
                <a:lnTo>
                  <a:pt x="0" y="1566"/>
                </a:lnTo>
                <a:lnTo>
                  <a:pt x="319" y="1740"/>
                </a:lnTo>
                <a:cubicBezTo>
                  <a:pt x="421" y="1798"/>
                  <a:pt x="464" y="1899"/>
                  <a:pt x="464" y="2001"/>
                </a:cubicBezTo>
                <a:lnTo>
                  <a:pt x="464" y="2087"/>
                </a:lnTo>
                <a:lnTo>
                  <a:pt x="464" y="2189"/>
                </a:lnTo>
                <a:cubicBezTo>
                  <a:pt x="464" y="2290"/>
                  <a:pt x="421" y="2392"/>
                  <a:pt x="319" y="2450"/>
                </a:cubicBezTo>
                <a:lnTo>
                  <a:pt x="0" y="2624"/>
                </a:lnTo>
                <a:lnTo>
                  <a:pt x="609" y="3653"/>
                </a:lnTo>
                <a:lnTo>
                  <a:pt x="913" y="3479"/>
                </a:lnTo>
                <a:cubicBezTo>
                  <a:pt x="958" y="3454"/>
                  <a:pt x="1005" y="3442"/>
                  <a:pt x="1052" y="3442"/>
                </a:cubicBezTo>
                <a:cubicBezTo>
                  <a:pt x="1111" y="3442"/>
                  <a:pt x="1169" y="3461"/>
                  <a:pt x="1218" y="3494"/>
                </a:cubicBezTo>
                <a:cubicBezTo>
                  <a:pt x="1261" y="3523"/>
                  <a:pt x="1319" y="3552"/>
                  <a:pt x="1377" y="3581"/>
                </a:cubicBezTo>
                <a:cubicBezTo>
                  <a:pt x="1464" y="3624"/>
                  <a:pt x="1522" y="3726"/>
                  <a:pt x="1522" y="3827"/>
                </a:cubicBezTo>
                <a:lnTo>
                  <a:pt x="1522" y="4189"/>
                </a:lnTo>
                <a:lnTo>
                  <a:pt x="2725" y="4189"/>
                </a:lnTo>
                <a:lnTo>
                  <a:pt x="2725" y="3827"/>
                </a:lnTo>
                <a:cubicBezTo>
                  <a:pt x="2725" y="3726"/>
                  <a:pt x="2783" y="3624"/>
                  <a:pt x="2885" y="3581"/>
                </a:cubicBezTo>
                <a:cubicBezTo>
                  <a:pt x="2928" y="3552"/>
                  <a:pt x="2986" y="3523"/>
                  <a:pt x="3030" y="3494"/>
                </a:cubicBezTo>
                <a:cubicBezTo>
                  <a:pt x="3079" y="3461"/>
                  <a:pt x="3137" y="3442"/>
                  <a:pt x="3196" y="3442"/>
                </a:cubicBezTo>
                <a:cubicBezTo>
                  <a:pt x="3242" y="3442"/>
                  <a:pt x="3290" y="3454"/>
                  <a:pt x="3334" y="3479"/>
                </a:cubicBezTo>
                <a:lnTo>
                  <a:pt x="3653" y="3653"/>
                </a:lnTo>
                <a:lnTo>
                  <a:pt x="4247" y="2624"/>
                </a:lnTo>
                <a:lnTo>
                  <a:pt x="3928" y="2450"/>
                </a:lnTo>
                <a:cubicBezTo>
                  <a:pt x="3827" y="2392"/>
                  <a:pt x="3784" y="2290"/>
                  <a:pt x="3784" y="2189"/>
                </a:cubicBezTo>
                <a:lnTo>
                  <a:pt x="3784" y="2102"/>
                </a:lnTo>
                <a:lnTo>
                  <a:pt x="3784" y="2001"/>
                </a:lnTo>
                <a:cubicBezTo>
                  <a:pt x="3784" y="1899"/>
                  <a:pt x="3827" y="1798"/>
                  <a:pt x="3928" y="1740"/>
                </a:cubicBezTo>
                <a:lnTo>
                  <a:pt x="4247" y="1566"/>
                </a:lnTo>
                <a:lnTo>
                  <a:pt x="3653" y="522"/>
                </a:lnTo>
                <a:lnTo>
                  <a:pt x="3334" y="710"/>
                </a:lnTo>
                <a:cubicBezTo>
                  <a:pt x="3290" y="736"/>
                  <a:pt x="3242" y="747"/>
                  <a:pt x="3196" y="747"/>
                </a:cubicBezTo>
                <a:cubicBezTo>
                  <a:pt x="3137" y="747"/>
                  <a:pt x="3079" y="728"/>
                  <a:pt x="3030" y="696"/>
                </a:cubicBezTo>
                <a:cubicBezTo>
                  <a:pt x="2986" y="667"/>
                  <a:pt x="2928" y="638"/>
                  <a:pt x="2885" y="609"/>
                </a:cubicBezTo>
                <a:cubicBezTo>
                  <a:pt x="2783" y="565"/>
                  <a:pt x="2725" y="464"/>
                  <a:pt x="2725" y="362"/>
                </a:cubicBezTo>
                <a:lnTo>
                  <a:pt x="2725" y="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22"/>
          <p:cNvSpPr/>
          <p:nvPr/>
        </p:nvSpPr>
        <p:spPr>
          <a:xfrm rot="2700000">
            <a:off x="6773604" y="1222315"/>
            <a:ext cx="154764" cy="154852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22"/>
          <p:cNvSpPr txBox="1">
            <a:spLocks noGrp="1"/>
          </p:cNvSpPr>
          <p:nvPr>
            <p:ph type="subTitle" idx="1"/>
          </p:nvPr>
        </p:nvSpPr>
        <p:spPr>
          <a:xfrm>
            <a:off x="0" y="4711600"/>
            <a:ext cx="311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IT21319242 -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Ilangarathne R.A.C.W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2" name="Google Shape;1852;p22"/>
          <p:cNvSpPr txBox="1">
            <a:spLocks noGrp="1"/>
          </p:cNvSpPr>
          <p:nvPr>
            <p:ph type="title" idx="2"/>
          </p:nvPr>
        </p:nvSpPr>
        <p:spPr>
          <a:xfrm>
            <a:off x="2302452" y="1535170"/>
            <a:ext cx="1817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>
                <a:solidFill>
                  <a:srgbClr val="2F4A8A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22"/>
          <p:cNvSpPr/>
          <p:nvPr/>
        </p:nvSpPr>
        <p:spPr>
          <a:xfrm>
            <a:off x="3372911" y="390086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4" name="Google Shape;1854;p22"/>
          <p:cNvGrpSpPr/>
          <p:nvPr/>
        </p:nvGrpSpPr>
        <p:grpSpPr>
          <a:xfrm>
            <a:off x="6960452" y="2609880"/>
            <a:ext cx="1583245" cy="1524012"/>
            <a:chOff x="1100801" y="1385725"/>
            <a:chExt cx="3343821" cy="3218721"/>
          </a:xfrm>
        </p:grpSpPr>
        <p:sp>
          <p:nvSpPr>
            <p:cNvPr id="1855" name="Google Shape;1855;p22"/>
            <p:cNvSpPr/>
            <p:nvPr/>
          </p:nvSpPr>
          <p:spPr>
            <a:xfrm>
              <a:off x="3892199" y="3039957"/>
              <a:ext cx="329305" cy="1069291"/>
            </a:xfrm>
            <a:custGeom>
              <a:avLst/>
              <a:gdLst/>
              <a:ahLst/>
              <a:cxnLst/>
              <a:rect l="l" t="t" r="r" b="b"/>
              <a:pathLst>
                <a:path w="3464" h="11248" extrusionOk="0">
                  <a:moveTo>
                    <a:pt x="1460" y="1173"/>
                  </a:moveTo>
                  <a:cubicBezTo>
                    <a:pt x="2605" y="0"/>
                    <a:pt x="3464" y="1488"/>
                    <a:pt x="3349" y="2948"/>
                  </a:cubicBezTo>
                  <a:cubicBezTo>
                    <a:pt x="3235" y="4350"/>
                    <a:pt x="2004" y="9215"/>
                    <a:pt x="2233" y="11247"/>
                  </a:cubicBezTo>
                  <a:lnTo>
                    <a:pt x="1775" y="11247"/>
                  </a:lnTo>
                  <a:cubicBezTo>
                    <a:pt x="630" y="8643"/>
                    <a:pt x="1" y="2662"/>
                    <a:pt x="1460" y="11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2"/>
            <p:cNvSpPr/>
            <p:nvPr/>
          </p:nvSpPr>
          <p:spPr>
            <a:xfrm>
              <a:off x="3971103" y="3170482"/>
              <a:ext cx="147066" cy="938767"/>
            </a:xfrm>
            <a:custGeom>
              <a:avLst/>
              <a:gdLst/>
              <a:ahLst/>
              <a:cxnLst/>
              <a:rect l="l" t="t" r="r" b="b"/>
              <a:pathLst>
                <a:path w="1547" h="9875" extrusionOk="0">
                  <a:moveTo>
                    <a:pt x="1117" y="9874"/>
                  </a:moveTo>
                  <a:cubicBezTo>
                    <a:pt x="1" y="5753"/>
                    <a:pt x="1403" y="87"/>
                    <a:pt x="1432" y="58"/>
                  </a:cubicBezTo>
                  <a:cubicBezTo>
                    <a:pt x="1432" y="29"/>
                    <a:pt x="1460" y="1"/>
                    <a:pt x="1489" y="1"/>
                  </a:cubicBezTo>
                  <a:cubicBezTo>
                    <a:pt x="1546" y="1"/>
                    <a:pt x="1546" y="58"/>
                    <a:pt x="1546" y="87"/>
                  </a:cubicBezTo>
                  <a:cubicBezTo>
                    <a:pt x="1546" y="87"/>
                    <a:pt x="115" y="5811"/>
                    <a:pt x="1260" y="9874"/>
                  </a:cubicBezTo>
                  <a:close/>
                </a:path>
              </a:pathLst>
            </a:custGeom>
            <a:solidFill>
              <a:srgbClr val="94B9C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2"/>
            <p:cNvSpPr/>
            <p:nvPr/>
          </p:nvSpPr>
          <p:spPr>
            <a:xfrm>
              <a:off x="4071777" y="3333709"/>
              <a:ext cx="372845" cy="775540"/>
            </a:xfrm>
            <a:custGeom>
              <a:avLst/>
              <a:gdLst/>
              <a:ahLst/>
              <a:cxnLst/>
              <a:rect l="l" t="t" r="r" b="b"/>
              <a:pathLst>
                <a:path w="3922" h="8158" extrusionOk="0">
                  <a:moveTo>
                    <a:pt x="2405" y="659"/>
                  </a:moveTo>
                  <a:cubicBezTo>
                    <a:pt x="3607" y="1"/>
                    <a:pt x="3922" y="1403"/>
                    <a:pt x="3435" y="2548"/>
                  </a:cubicBezTo>
                  <a:cubicBezTo>
                    <a:pt x="3063" y="3521"/>
                    <a:pt x="1346" y="6354"/>
                    <a:pt x="688" y="8157"/>
                  </a:cubicBezTo>
                  <a:lnTo>
                    <a:pt x="58" y="8157"/>
                  </a:lnTo>
                  <a:cubicBezTo>
                    <a:pt x="1" y="5639"/>
                    <a:pt x="974" y="1403"/>
                    <a:pt x="2405" y="6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2"/>
            <p:cNvSpPr/>
            <p:nvPr/>
          </p:nvSpPr>
          <p:spPr>
            <a:xfrm>
              <a:off x="4098966" y="3431721"/>
              <a:ext cx="263996" cy="677528"/>
            </a:xfrm>
            <a:custGeom>
              <a:avLst/>
              <a:gdLst/>
              <a:ahLst/>
              <a:cxnLst/>
              <a:rect l="l" t="t" r="r" b="b"/>
              <a:pathLst>
                <a:path w="2777" h="7127" extrusionOk="0">
                  <a:moveTo>
                    <a:pt x="1" y="7126"/>
                  </a:moveTo>
                  <a:cubicBezTo>
                    <a:pt x="402" y="3721"/>
                    <a:pt x="2662" y="29"/>
                    <a:pt x="2662" y="29"/>
                  </a:cubicBezTo>
                  <a:cubicBezTo>
                    <a:pt x="2691" y="0"/>
                    <a:pt x="2720" y="0"/>
                    <a:pt x="2748" y="0"/>
                  </a:cubicBezTo>
                  <a:cubicBezTo>
                    <a:pt x="2777" y="29"/>
                    <a:pt x="2777" y="57"/>
                    <a:pt x="2748" y="86"/>
                  </a:cubicBezTo>
                  <a:cubicBezTo>
                    <a:pt x="2748" y="86"/>
                    <a:pt x="487" y="3778"/>
                    <a:pt x="87" y="7126"/>
                  </a:cubicBezTo>
                  <a:close/>
                </a:path>
              </a:pathLst>
            </a:custGeom>
            <a:solidFill>
              <a:srgbClr val="7CA8B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2"/>
            <p:cNvSpPr/>
            <p:nvPr/>
          </p:nvSpPr>
          <p:spPr>
            <a:xfrm>
              <a:off x="3685432" y="3499693"/>
              <a:ext cx="378264" cy="609557"/>
            </a:xfrm>
            <a:custGeom>
              <a:avLst/>
              <a:gdLst/>
              <a:ahLst/>
              <a:cxnLst/>
              <a:rect l="l" t="t" r="r" b="b"/>
              <a:pathLst>
                <a:path w="3979" h="6412" extrusionOk="0">
                  <a:moveTo>
                    <a:pt x="1374" y="516"/>
                  </a:moveTo>
                  <a:cubicBezTo>
                    <a:pt x="201" y="1"/>
                    <a:pt x="1" y="1317"/>
                    <a:pt x="516" y="2376"/>
                  </a:cubicBezTo>
                  <a:cubicBezTo>
                    <a:pt x="888" y="3092"/>
                    <a:pt x="2147" y="4866"/>
                    <a:pt x="3006" y="6411"/>
                  </a:cubicBezTo>
                  <a:lnTo>
                    <a:pt x="3979" y="6411"/>
                  </a:lnTo>
                  <a:cubicBezTo>
                    <a:pt x="3635" y="4093"/>
                    <a:pt x="2576" y="1031"/>
                    <a:pt x="1374" y="5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758918" y="3586773"/>
              <a:ext cx="272171" cy="525234"/>
            </a:xfrm>
            <a:custGeom>
              <a:avLst/>
              <a:gdLst/>
              <a:ahLst/>
              <a:cxnLst/>
              <a:rect l="l" t="t" r="r" b="b"/>
              <a:pathLst>
                <a:path w="2863" h="5525" extrusionOk="0">
                  <a:moveTo>
                    <a:pt x="2862" y="5495"/>
                  </a:moveTo>
                  <a:cubicBezTo>
                    <a:pt x="2204" y="3549"/>
                    <a:pt x="1288" y="1689"/>
                    <a:pt x="115" y="29"/>
                  </a:cubicBezTo>
                  <a:cubicBezTo>
                    <a:pt x="86" y="1"/>
                    <a:pt x="58" y="1"/>
                    <a:pt x="29" y="29"/>
                  </a:cubicBezTo>
                  <a:cubicBezTo>
                    <a:pt x="0" y="29"/>
                    <a:pt x="0" y="58"/>
                    <a:pt x="29" y="86"/>
                  </a:cubicBezTo>
                  <a:cubicBezTo>
                    <a:pt x="1202" y="1746"/>
                    <a:pt x="2118" y="3578"/>
                    <a:pt x="2748" y="5524"/>
                  </a:cubicBezTo>
                  <a:close/>
                </a:path>
              </a:pathLst>
            </a:custGeom>
            <a:solidFill>
              <a:srgbClr val="1E3F4D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3862349" y="4022077"/>
              <a:ext cx="361912" cy="114363"/>
            </a:xfrm>
            <a:custGeom>
              <a:avLst/>
              <a:gdLst/>
              <a:ahLst/>
              <a:cxnLst/>
              <a:rect l="l" t="t" r="r" b="b"/>
              <a:pathLst>
                <a:path w="3807" h="1203" extrusionOk="0">
                  <a:moveTo>
                    <a:pt x="172" y="1"/>
                  </a:moveTo>
                  <a:cubicBezTo>
                    <a:pt x="86" y="1"/>
                    <a:pt x="0" y="86"/>
                    <a:pt x="0" y="172"/>
                  </a:cubicBezTo>
                  <a:lnTo>
                    <a:pt x="0" y="1031"/>
                  </a:lnTo>
                  <a:cubicBezTo>
                    <a:pt x="0" y="1117"/>
                    <a:pt x="86" y="1203"/>
                    <a:pt x="172" y="1203"/>
                  </a:cubicBezTo>
                  <a:lnTo>
                    <a:pt x="3606" y="1203"/>
                  </a:lnTo>
                  <a:cubicBezTo>
                    <a:pt x="3721" y="1203"/>
                    <a:pt x="3806" y="1117"/>
                    <a:pt x="3806" y="1031"/>
                  </a:cubicBezTo>
                  <a:lnTo>
                    <a:pt x="3806" y="172"/>
                  </a:lnTo>
                  <a:cubicBezTo>
                    <a:pt x="3806" y="86"/>
                    <a:pt x="3721" y="1"/>
                    <a:pt x="3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3881362" y="4087387"/>
              <a:ext cx="323886" cy="225874"/>
            </a:xfrm>
            <a:custGeom>
              <a:avLst/>
              <a:gdLst/>
              <a:ahLst/>
              <a:cxnLst/>
              <a:rect l="l" t="t" r="r" b="b"/>
              <a:pathLst>
                <a:path w="3407" h="2376" extrusionOk="0">
                  <a:moveTo>
                    <a:pt x="2834" y="0"/>
                  </a:moveTo>
                  <a:lnTo>
                    <a:pt x="573" y="0"/>
                  </a:lnTo>
                  <a:lnTo>
                    <a:pt x="0" y="516"/>
                  </a:lnTo>
                  <a:lnTo>
                    <a:pt x="458" y="2376"/>
                  </a:lnTo>
                  <a:lnTo>
                    <a:pt x="1689" y="2376"/>
                  </a:lnTo>
                  <a:lnTo>
                    <a:pt x="2948" y="2376"/>
                  </a:lnTo>
                  <a:lnTo>
                    <a:pt x="3406" y="5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3881362" y="4136346"/>
              <a:ext cx="323886" cy="98012"/>
            </a:xfrm>
            <a:custGeom>
              <a:avLst/>
              <a:gdLst/>
              <a:ahLst/>
              <a:cxnLst/>
              <a:rect l="l" t="t" r="r" b="b"/>
              <a:pathLst>
                <a:path w="3407" h="1031" extrusionOk="0">
                  <a:moveTo>
                    <a:pt x="0" y="1"/>
                  </a:moveTo>
                  <a:lnTo>
                    <a:pt x="86" y="401"/>
                  </a:lnTo>
                  <a:lnTo>
                    <a:pt x="3148" y="1031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367459" y="2933769"/>
              <a:ext cx="100769" cy="122539"/>
            </a:xfrm>
            <a:custGeom>
              <a:avLst/>
              <a:gdLst/>
              <a:ahLst/>
              <a:cxnLst/>
              <a:rect l="l" t="t" r="r" b="b"/>
              <a:pathLst>
                <a:path w="1060" h="1289" extrusionOk="0">
                  <a:moveTo>
                    <a:pt x="1002" y="945"/>
                  </a:moveTo>
                  <a:lnTo>
                    <a:pt x="229" y="115"/>
                  </a:lnTo>
                  <a:cubicBezTo>
                    <a:pt x="229" y="115"/>
                    <a:pt x="115" y="1"/>
                    <a:pt x="57" y="115"/>
                  </a:cubicBezTo>
                  <a:cubicBezTo>
                    <a:pt x="0" y="201"/>
                    <a:pt x="115" y="402"/>
                    <a:pt x="172" y="487"/>
                  </a:cubicBezTo>
                  <a:lnTo>
                    <a:pt x="573" y="1289"/>
                  </a:lnTo>
                  <a:lnTo>
                    <a:pt x="1059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1318501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317" y="745"/>
                  </a:moveTo>
                  <a:lnTo>
                    <a:pt x="229" y="58"/>
                  </a:lnTo>
                  <a:cubicBezTo>
                    <a:pt x="229" y="58"/>
                    <a:pt x="86" y="1"/>
                    <a:pt x="57" y="115"/>
                  </a:cubicBezTo>
                  <a:cubicBezTo>
                    <a:pt x="0" y="230"/>
                    <a:pt x="200" y="401"/>
                    <a:pt x="286" y="487"/>
                  </a:cubicBezTo>
                  <a:cubicBezTo>
                    <a:pt x="372" y="602"/>
                    <a:pt x="944" y="1231"/>
                    <a:pt x="944" y="1231"/>
                  </a:cubicBezTo>
                  <a:lnTo>
                    <a:pt x="146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4058183" y="2933769"/>
              <a:ext cx="103526" cy="122539"/>
            </a:xfrm>
            <a:custGeom>
              <a:avLst/>
              <a:gdLst/>
              <a:ahLst/>
              <a:cxnLst/>
              <a:rect l="l" t="t" r="r" b="b"/>
              <a:pathLst>
                <a:path w="1089" h="1289" extrusionOk="0">
                  <a:moveTo>
                    <a:pt x="58" y="945"/>
                  </a:moveTo>
                  <a:lnTo>
                    <a:pt x="831" y="115"/>
                  </a:lnTo>
                  <a:cubicBezTo>
                    <a:pt x="831" y="115"/>
                    <a:pt x="945" y="1"/>
                    <a:pt x="1002" y="115"/>
                  </a:cubicBezTo>
                  <a:cubicBezTo>
                    <a:pt x="1088" y="201"/>
                    <a:pt x="945" y="402"/>
                    <a:pt x="916" y="487"/>
                  </a:cubicBezTo>
                  <a:lnTo>
                    <a:pt x="516" y="1289"/>
                  </a:lnTo>
                  <a:lnTo>
                    <a:pt x="1" y="1203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4069115" y="2950120"/>
              <a:ext cx="138795" cy="117120"/>
            </a:xfrm>
            <a:custGeom>
              <a:avLst/>
              <a:gdLst/>
              <a:ahLst/>
              <a:cxnLst/>
              <a:rect l="l" t="t" r="r" b="b"/>
              <a:pathLst>
                <a:path w="1460" h="1232" extrusionOk="0">
                  <a:moveTo>
                    <a:pt x="143" y="745"/>
                  </a:moveTo>
                  <a:lnTo>
                    <a:pt x="1231" y="58"/>
                  </a:lnTo>
                  <a:cubicBezTo>
                    <a:pt x="1231" y="58"/>
                    <a:pt x="1374" y="1"/>
                    <a:pt x="1402" y="115"/>
                  </a:cubicBezTo>
                  <a:cubicBezTo>
                    <a:pt x="1460" y="230"/>
                    <a:pt x="1288" y="401"/>
                    <a:pt x="1202" y="487"/>
                  </a:cubicBezTo>
                  <a:cubicBezTo>
                    <a:pt x="1116" y="602"/>
                    <a:pt x="515" y="1231"/>
                    <a:pt x="515" y="1231"/>
                  </a:cubicBezTo>
                  <a:lnTo>
                    <a:pt x="0" y="1031"/>
                  </a:ln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2186350" y="1385725"/>
              <a:ext cx="1311517" cy="1662402"/>
            </a:xfrm>
            <a:custGeom>
              <a:avLst/>
              <a:gdLst/>
              <a:ahLst/>
              <a:cxnLst/>
              <a:rect l="l" t="t" r="r" b="b"/>
              <a:pathLst>
                <a:path w="13796" h="17487" extrusionOk="0">
                  <a:moveTo>
                    <a:pt x="4580" y="3464"/>
                  </a:moveTo>
                  <a:cubicBezTo>
                    <a:pt x="7442" y="1"/>
                    <a:pt x="11191" y="3893"/>
                    <a:pt x="9187" y="8415"/>
                  </a:cubicBezTo>
                  <a:cubicBezTo>
                    <a:pt x="8987" y="8758"/>
                    <a:pt x="13795" y="13480"/>
                    <a:pt x="8815" y="16142"/>
                  </a:cubicBezTo>
                  <a:cubicBezTo>
                    <a:pt x="6268" y="17487"/>
                    <a:pt x="2490" y="14797"/>
                    <a:pt x="2490" y="14797"/>
                  </a:cubicBezTo>
                  <a:cubicBezTo>
                    <a:pt x="1" y="11076"/>
                    <a:pt x="3206" y="8930"/>
                    <a:pt x="3206" y="8415"/>
                  </a:cubicBezTo>
                  <a:cubicBezTo>
                    <a:pt x="3120" y="7671"/>
                    <a:pt x="2920" y="6955"/>
                    <a:pt x="2576" y="6297"/>
                  </a:cubicBezTo>
                  <a:cubicBezTo>
                    <a:pt x="1918" y="4780"/>
                    <a:pt x="3091" y="3034"/>
                    <a:pt x="4580" y="346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1296731" y="2539343"/>
              <a:ext cx="1267882" cy="974036"/>
            </a:xfrm>
            <a:custGeom>
              <a:avLst/>
              <a:gdLst/>
              <a:ahLst/>
              <a:cxnLst/>
              <a:rect l="l" t="t" r="r" b="b"/>
              <a:pathLst>
                <a:path w="13337" h="10246" extrusionOk="0">
                  <a:moveTo>
                    <a:pt x="11820" y="5552"/>
                  </a:moveTo>
                  <a:cubicBezTo>
                    <a:pt x="11820" y="5552"/>
                    <a:pt x="8386" y="10246"/>
                    <a:pt x="7727" y="10103"/>
                  </a:cubicBezTo>
                  <a:cubicBezTo>
                    <a:pt x="7069" y="9988"/>
                    <a:pt x="315" y="5152"/>
                    <a:pt x="143" y="5037"/>
                  </a:cubicBezTo>
                  <a:cubicBezTo>
                    <a:pt x="0" y="4923"/>
                    <a:pt x="57" y="4694"/>
                    <a:pt x="229" y="4722"/>
                  </a:cubicBezTo>
                  <a:cubicBezTo>
                    <a:pt x="601" y="4865"/>
                    <a:pt x="973" y="5037"/>
                    <a:pt x="1317" y="5237"/>
                  </a:cubicBezTo>
                  <a:cubicBezTo>
                    <a:pt x="1374" y="5295"/>
                    <a:pt x="1374" y="5237"/>
                    <a:pt x="1374" y="5237"/>
                  </a:cubicBezTo>
                  <a:cubicBezTo>
                    <a:pt x="1231" y="4751"/>
                    <a:pt x="1603" y="4264"/>
                    <a:pt x="2089" y="4264"/>
                  </a:cubicBezTo>
                  <a:cubicBezTo>
                    <a:pt x="2261" y="4264"/>
                    <a:pt x="2404" y="4322"/>
                    <a:pt x="2404" y="4436"/>
                  </a:cubicBezTo>
                  <a:cubicBezTo>
                    <a:pt x="2404" y="4522"/>
                    <a:pt x="2261" y="4551"/>
                    <a:pt x="2261" y="4551"/>
                  </a:cubicBezTo>
                  <a:cubicBezTo>
                    <a:pt x="1918" y="4551"/>
                    <a:pt x="1717" y="4951"/>
                    <a:pt x="1918" y="5237"/>
                  </a:cubicBezTo>
                  <a:cubicBezTo>
                    <a:pt x="2089" y="5495"/>
                    <a:pt x="2461" y="5552"/>
                    <a:pt x="2719" y="5352"/>
                  </a:cubicBezTo>
                  <a:cubicBezTo>
                    <a:pt x="2919" y="5180"/>
                    <a:pt x="2919" y="4865"/>
                    <a:pt x="2719" y="4694"/>
                  </a:cubicBezTo>
                  <a:cubicBezTo>
                    <a:pt x="2633" y="4608"/>
                    <a:pt x="2547" y="4493"/>
                    <a:pt x="2662" y="4408"/>
                  </a:cubicBezTo>
                  <a:cubicBezTo>
                    <a:pt x="2690" y="4350"/>
                    <a:pt x="2776" y="4350"/>
                    <a:pt x="2833" y="4408"/>
                  </a:cubicBezTo>
                  <a:cubicBezTo>
                    <a:pt x="3721" y="5009"/>
                    <a:pt x="3291" y="5724"/>
                    <a:pt x="3291" y="5724"/>
                  </a:cubicBezTo>
                  <a:cubicBezTo>
                    <a:pt x="3234" y="5867"/>
                    <a:pt x="3263" y="6010"/>
                    <a:pt x="3406" y="6096"/>
                  </a:cubicBezTo>
                  <a:cubicBezTo>
                    <a:pt x="3606" y="6239"/>
                    <a:pt x="7155" y="7985"/>
                    <a:pt x="7412" y="8014"/>
                  </a:cubicBezTo>
                  <a:cubicBezTo>
                    <a:pt x="7584" y="8014"/>
                    <a:pt x="9330" y="4579"/>
                    <a:pt x="10332" y="2490"/>
                  </a:cubicBezTo>
                  <a:cubicBezTo>
                    <a:pt x="10847" y="1488"/>
                    <a:pt x="11534" y="315"/>
                    <a:pt x="12507" y="0"/>
                  </a:cubicBezTo>
                  <a:cubicBezTo>
                    <a:pt x="12507" y="0"/>
                    <a:pt x="13337" y="1746"/>
                    <a:pt x="11820" y="5552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2972634" y="2536586"/>
              <a:ext cx="1265220" cy="976793"/>
            </a:xfrm>
            <a:custGeom>
              <a:avLst/>
              <a:gdLst/>
              <a:ahLst/>
              <a:cxnLst/>
              <a:rect l="l" t="t" r="r" b="b"/>
              <a:pathLst>
                <a:path w="13309" h="10275" extrusionOk="0">
                  <a:moveTo>
                    <a:pt x="1517" y="5581"/>
                  </a:moveTo>
                  <a:cubicBezTo>
                    <a:pt x="1517" y="5581"/>
                    <a:pt x="4923" y="10275"/>
                    <a:pt x="5581" y="10132"/>
                  </a:cubicBezTo>
                  <a:cubicBezTo>
                    <a:pt x="6211" y="9989"/>
                    <a:pt x="12994" y="5181"/>
                    <a:pt x="13165" y="5038"/>
                  </a:cubicBezTo>
                  <a:cubicBezTo>
                    <a:pt x="13308" y="4923"/>
                    <a:pt x="13251" y="4723"/>
                    <a:pt x="13080" y="4751"/>
                  </a:cubicBezTo>
                  <a:cubicBezTo>
                    <a:pt x="12707" y="4894"/>
                    <a:pt x="12335" y="5066"/>
                    <a:pt x="11992" y="5266"/>
                  </a:cubicBezTo>
                  <a:cubicBezTo>
                    <a:pt x="11935" y="5324"/>
                    <a:pt x="11935" y="5266"/>
                    <a:pt x="11935" y="5266"/>
                  </a:cubicBezTo>
                  <a:cubicBezTo>
                    <a:pt x="12078" y="4780"/>
                    <a:pt x="11706" y="4293"/>
                    <a:pt x="11219" y="4293"/>
                  </a:cubicBezTo>
                  <a:cubicBezTo>
                    <a:pt x="11048" y="4293"/>
                    <a:pt x="10904" y="4351"/>
                    <a:pt x="10904" y="4437"/>
                  </a:cubicBezTo>
                  <a:cubicBezTo>
                    <a:pt x="10904" y="4551"/>
                    <a:pt x="11048" y="4580"/>
                    <a:pt x="11048" y="4580"/>
                  </a:cubicBezTo>
                  <a:cubicBezTo>
                    <a:pt x="11391" y="4580"/>
                    <a:pt x="11591" y="4952"/>
                    <a:pt x="11391" y="5238"/>
                  </a:cubicBezTo>
                  <a:cubicBezTo>
                    <a:pt x="11219" y="5524"/>
                    <a:pt x="10847" y="5581"/>
                    <a:pt x="10590" y="5381"/>
                  </a:cubicBezTo>
                  <a:cubicBezTo>
                    <a:pt x="10389" y="5209"/>
                    <a:pt x="10389" y="4894"/>
                    <a:pt x="10590" y="4723"/>
                  </a:cubicBezTo>
                  <a:cubicBezTo>
                    <a:pt x="10676" y="4637"/>
                    <a:pt x="10761" y="4522"/>
                    <a:pt x="10676" y="4437"/>
                  </a:cubicBezTo>
                  <a:cubicBezTo>
                    <a:pt x="10618" y="4379"/>
                    <a:pt x="10532" y="4379"/>
                    <a:pt x="10475" y="4437"/>
                  </a:cubicBezTo>
                  <a:cubicBezTo>
                    <a:pt x="9588" y="5038"/>
                    <a:pt x="10046" y="5753"/>
                    <a:pt x="10046" y="5753"/>
                  </a:cubicBezTo>
                  <a:cubicBezTo>
                    <a:pt x="10103" y="5896"/>
                    <a:pt x="10046" y="6039"/>
                    <a:pt x="9931" y="6125"/>
                  </a:cubicBezTo>
                  <a:cubicBezTo>
                    <a:pt x="9702" y="6268"/>
                    <a:pt x="6154" y="8014"/>
                    <a:pt x="5925" y="8014"/>
                  </a:cubicBezTo>
                  <a:cubicBezTo>
                    <a:pt x="5724" y="8014"/>
                    <a:pt x="3979" y="4580"/>
                    <a:pt x="2977" y="2519"/>
                  </a:cubicBezTo>
                  <a:cubicBezTo>
                    <a:pt x="2490" y="1517"/>
                    <a:pt x="1775" y="315"/>
                    <a:pt x="830" y="29"/>
                  </a:cubicBezTo>
                  <a:cubicBezTo>
                    <a:pt x="830" y="1"/>
                    <a:pt x="1" y="1775"/>
                    <a:pt x="1517" y="5581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1745628" y="3790783"/>
              <a:ext cx="2045989" cy="506221"/>
            </a:xfrm>
            <a:custGeom>
              <a:avLst/>
              <a:gdLst/>
              <a:ahLst/>
              <a:cxnLst/>
              <a:rect l="l" t="t" r="r" b="b"/>
              <a:pathLst>
                <a:path w="21522" h="5325" extrusionOk="0">
                  <a:moveTo>
                    <a:pt x="15827" y="1"/>
                  </a:moveTo>
                  <a:lnTo>
                    <a:pt x="21522" y="316"/>
                  </a:lnTo>
                  <a:cubicBezTo>
                    <a:pt x="21522" y="316"/>
                    <a:pt x="21064" y="2004"/>
                    <a:pt x="20978" y="2205"/>
                  </a:cubicBezTo>
                  <a:cubicBezTo>
                    <a:pt x="20921" y="2376"/>
                    <a:pt x="10761" y="5324"/>
                    <a:pt x="10761" y="5324"/>
                  </a:cubicBezTo>
                  <a:cubicBezTo>
                    <a:pt x="10761" y="5324"/>
                    <a:pt x="601" y="2376"/>
                    <a:pt x="544" y="2205"/>
                  </a:cubicBezTo>
                  <a:cubicBezTo>
                    <a:pt x="458" y="2004"/>
                    <a:pt x="0" y="316"/>
                    <a:pt x="0" y="316"/>
                  </a:cubicBezTo>
                  <a:lnTo>
                    <a:pt x="56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3214765" y="4269627"/>
              <a:ext cx="514302" cy="332062"/>
            </a:xfrm>
            <a:custGeom>
              <a:avLst/>
              <a:gdLst/>
              <a:ahLst/>
              <a:cxnLst/>
              <a:rect l="l" t="t" r="r" b="b"/>
              <a:pathLst>
                <a:path w="5410" h="3493" extrusionOk="0">
                  <a:moveTo>
                    <a:pt x="258" y="402"/>
                  </a:moveTo>
                  <a:cubicBezTo>
                    <a:pt x="258" y="402"/>
                    <a:pt x="573" y="87"/>
                    <a:pt x="773" y="30"/>
                  </a:cubicBezTo>
                  <a:cubicBezTo>
                    <a:pt x="974" y="1"/>
                    <a:pt x="3979" y="945"/>
                    <a:pt x="4379" y="1060"/>
                  </a:cubicBezTo>
                  <a:cubicBezTo>
                    <a:pt x="5152" y="1317"/>
                    <a:pt x="5410" y="3493"/>
                    <a:pt x="3607" y="3264"/>
                  </a:cubicBezTo>
                  <a:cubicBezTo>
                    <a:pt x="2805" y="3178"/>
                    <a:pt x="802" y="2892"/>
                    <a:pt x="459" y="2806"/>
                  </a:cubicBezTo>
                  <a:cubicBezTo>
                    <a:pt x="115" y="2720"/>
                    <a:pt x="1" y="2176"/>
                    <a:pt x="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2371347" y="2503979"/>
              <a:ext cx="797310" cy="1373974"/>
            </a:xfrm>
            <a:custGeom>
              <a:avLst/>
              <a:gdLst/>
              <a:ahLst/>
              <a:cxnLst/>
              <a:rect l="l" t="t" r="r" b="b"/>
              <a:pathLst>
                <a:path w="8387" h="14453" extrusionOk="0">
                  <a:moveTo>
                    <a:pt x="5381" y="0"/>
                  </a:moveTo>
                  <a:lnTo>
                    <a:pt x="7155" y="344"/>
                  </a:lnTo>
                  <a:lnTo>
                    <a:pt x="7528" y="2977"/>
                  </a:lnTo>
                  <a:cubicBezTo>
                    <a:pt x="7699" y="3520"/>
                    <a:pt x="7871" y="4121"/>
                    <a:pt x="7985" y="4694"/>
                  </a:cubicBezTo>
                  <a:cubicBezTo>
                    <a:pt x="8014" y="5152"/>
                    <a:pt x="7470" y="6296"/>
                    <a:pt x="7299" y="6754"/>
                  </a:cubicBezTo>
                  <a:cubicBezTo>
                    <a:pt x="7127" y="7241"/>
                    <a:pt x="7127" y="9788"/>
                    <a:pt x="7155" y="9988"/>
                  </a:cubicBezTo>
                  <a:cubicBezTo>
                    <a:pt x="7184" y="10160"/>
                    <a:pt x="8386" y="13566"/>
                    <a:pt x="8386" y="13566"/>
                  </a:cubicBezTo>
                  <a:cubicBezTo>
                    <a:pt x="8386" y="13566"/>
                    <a:pt x="7499" y="14453"/>
                    <a:pt x="4208" y="14453"/>
                  </a:cubicBezTo>
                  <a:cubicBezTo>
                    <a:pt x="917" y="14453"/>
                    <a:pt x="1" y="13537"/>
                    <a:pt x="1" y="13537"/>
                  </a:cubicBezTo>
                  <a:cubicBezTo>
                    <a:pt x="1" y="13537"/>
                    <a:pt x="1203" y="10160"/>
                    <a:pt x="1231" y="9960"/>
                  </a:cubicBezTo>
                  <a:cubicBezTo>
                    <a:pt x="1260" y="9788"/>
                    <a:pt x="1260" y="7212"/>
                    <a:pt x="1060" y="6754"/>
                  </a:cubicBezTo>
                  <a:cubicBezTo>
                    <a:pt x="888" y="6268"/>
                    <a:pt x="344" y="5152"/>
                    <a:pt x="401" y="4694"/>
                  </a:cubicBezTo>
                  <a:cubicBezTo>
                    <a:pt x="516" y="4093"/>
                    <a:pt x="659" y="3520"/>
                    <a:pt x="859" y="2948"/>
                  </a:cubicBezTo>
                  <a:lnTo>
                    <a:pt x="1231" y="315"/>
                  </a:lnTo>
                  <a:lnTo>
                    <a:pt x="3006" y="0"/>
                  </a:lnTo>
                  <a:lnTo>
                    <a:pt x="4179" y="11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1533348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3349" y="1117"/>
                  </a:moveTo>
                  <a:cubicBezTo>
                    <a:pt x="3349" y="1117"/>
                    <a:pt x="17974" y="6068"/>
                    <a:pt x="18317" y="6211"/>
                  </a:cubicBezTo>
                  <a:cubicBezTo>
                    <a:pt x="18689" y="6354"/>
                    <a:pt x="18947" y="7985"/>
                    <a:pt x="17688" y="7842"/>
                  </a:cubicBezTo>
                  <a:cubicBezTo>
                    <a:pt x="17173" y="7756"/>
                    <a:pt x="4151" y="5381"/>
                    <a:pt x="2920" y="5095"/>
                  </a:cubicBezTo>
                  <a:cubicBezTo>
                    <a:pt x="1" y="4408"/>
                    <a:pt x="144" y="0"/>
                    <a:pt x="3349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2638005" y="4190818"/>
              <a:ext cx="674771" cy="288427"/>
            </a:xfrm>
            <a:custGeom>
              <a:avLst/>
              <a:gdLst/>
              <a:ahLst/>
              <a:cxnLst/>
              <a:rect l="l" t="t" r="r" b="b"/>
              <a:pathLst>
                <a:path w="7098" h="3034" extrusionOk="0">
                  <a:moveTo>
                    <a:pt x="2748" y="0"/>
                  </a:moveTo>
                  <a:cubicBezTo>
                    <a:pt x="4923" y="744"/>
                    <a:pt x="6583" y="1317"/>
                    <a:pt x="6697" y="1374"/>
                  </a:cubicBezTo>
                  <a:cubicBezTo>
                    <a:pt x="6898" y="1431"/>
                    <a:pt x="7098" y="2118"/>
                    <a:pt x="6926" y="2576"/>
                  </a:cubicBezTo>
                  <a:cubicBezTo>
                    <a:pt x="6812" y="2690"/>
                    <a:pt x="6669" y="2833"/>
                    <a:pt x="6497" y="2976"/>
                  </a:cubicBezTo>
                  <a:cubicBezTo>
                    <a:pt x="6354" y="3005"/>
                    <a:pt x="6211" y="3034"/>
                    <a:pt x="6068" y="3005"/>
                  </a:cubicBezTo>
                  <a:cubicBezTo>
                    <a:pt x="5839" y="2976"/>
                    <a:pt x="3063" y="2461"/>
                    <a:pt x="0" y="1918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3119510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1031" y="2032"/>
                  </a:lnTo>
                  <a:cubicBezTo>
                    <a:pt x="2262" y="2204"/>
                    <a:pt x="1976" y="515"/>
                    <a:pt x="1661" y="401"/>
                  </a:cubicBezTo>
                  <a:cubicBezTo>
                    <a:pt x="1575" y="344"/>
                    <a:pt x="1146" y="229"/>
                    <a:pt x="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3119510" y="4283317"/>
              <a:ext cx="89931" cy="185092"/>
            </a:xfrm>
            <a:custGeom>
              <a:avLst/>
              <a:gdLst/>
              <a:ahLst/>
              <a:cxnLst/>
              <a:rect l="l" t="t" r="r" b="b"/>
              <a:pathLst>
                <a:path w="946" h="1947" extrusionOk="0">
                  <a:moveTo>
                    <a:pt x="488" y="0"/>
                  </a:moveTo>
                  <a:cubicBezTo>
                    <a:pt x="430" y="630"/>
                    <a:pt x="287" y="1259"/>
                    <a:pt x="1" y="1860"/>
                  </a:cubicBezTo>
                  <a:lnTo>
                    <a:pt x="488" y="1946"/>
                  </a:lnTo>
                  <a:cubicBezTo>
                    <a:pt x="802" y="1402"/>
                    <a:pt x="945" y="773"/>
                    <a:pt x="945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3310020" y="4334937"/>
              <a:ext cx="272171" cy="187848"/>
            </a:xfrm>
            <a:custGeom>
              <a:avLst/>
              <a:gdLst/>
              <a:ahLst/>
              <a:cxnLst/>
              <a:rect l="l" t="t" r="r" b="b"/>
              <a:pathLst>
                <a:path w="2863" h="1976" extrusionOk="0">
                  <a:moveTo>
                    <a:pt x="143" y="58"/>
                  </a:moveTo>
                  <a:cubicBezTo>
                    <a:pt x="143" y="29"/>
                    <a:pt x="143" y="29"/>
                    <a:pt x="172" y="1"/>
                  </a:cubicBezTo>
                  <a:cubicBezTo>
                    <a:pt x="201" y="1"/>
                    <a:pt x="201" y="29"/>
                    <a:pt x="229" y="29"/>
                  </a:cubicBezTo>
                  <a:lnTo>
                    <a:pt x="458" y="917"/>
                  </a:lnTo>
                  <a:lnTo>
                    <a:pt x="859" y="459"/>
                  </a:lnTo>
                  <a:lnTo>
                    <a:pt x="773" y="230"/>
                  </a:lnTo>
                  <a:cubicBezTo>
                    <a:pt x="773" y="201"/>
                    <a:pt x="802" y="173"/>
                    <a:pt x="802" y="173"/>
                  </a:cubicBezTo>
                  <a:cubicBezTo>
                    <a:pt x="830" y="173"/>
                    <a:pt x="859" y="173"/>
                    <a:pt x="859" y="201"/>
                  </a:cubicBezTo>
                  <a:lnTo>
                    <a:pt x="916" y="373"/>
                  </a:lnTo>
                  <a:lnTo>
                    <a:pt x="973" y="316"/>
                  </a:lnTo>
                  <a:cubicBezTo>
                    <a:pt x="973" y="258"/>
                    <a:pt x="1059" y="316"/>
                    <a:pt x="1031" y="344"/>
                  </a:cubicBezTo>
                  <a:lnTo>
                    <a:pt x="945" y="459"/>
                  </a:lnTo>
                  <a:lnTo>
                    <a:pt x="1088" y="1060"/>
                  </a:lnTo>
                  <a:lnTo>
                    <a:pt x="1489" y="573"/>
                  </a:lnTo>
                  <a:lnTo>
                    <a:pt x="1431" y="402"/>
                  </a:lnTo>
                  <a:cubicBezTo>
                    <a:pt x="1403" y="344"/>
                    <a:pt x="1489" y="316"/>
                    <a:pt x="1489" y="373"/>
                  </a:cubicBezTo>
                  <a:lnTo>
                    <a:pt x="1546" y="516"/>
                  </a:lnTo>
                  <a:lnTo>
                    <a:pt x="1603" y="402"/>
                  </a:lnTo>
                  <a:cubicBezTo>
                    <a:pt x="1632" y="402"/>
                    <a:pt x="1660" y="402"/>
                    <a:pt x="1660" y="402"/>
                  </a:cubicBezTo>
                  <a:cubicBezTo>
                    <a:pt x="1689" y="430"/>
                    <a:pt x="1689" y="459"/>
                    <a:pt x="1660" y="459"/>
                  </a:cubicBezTo>
                  <a:lnTo>
                    <a:pt x="1546" y="602"/>
                  </a:lnTo>
                  <a:lnTo>
                    <a:pt x="1717" y="1174"/>
                  </a:lnTo>
                  <a:lnTo>
                    <a:pt x="2090" y="716"/>
                  </a:lnTo>
                  <a:lnTo>
                    <a:pt x="2061" y="545"/>
                  </a:lnTo>
                  <a:cubicBezTo>
                    <a:pt x="2061" y="545"/>
                    <a:pt x="2061" y="516"/>
                    <a:pt x="2090" y="516"/>
                  </a:cubicBezTo>
                  <a:cubicBezTo>
                    <a:pt x="2090" y="516"/>
                    <a:pt x="2118" y="516"/>
                    <a:pt x="2118" y="545"/>
                  </a:cubicBezTo>
                  <a:lnTo>
                    <a:pt x="2147" y="630"/>
                  </a:lnTo>
                  <a:lnTo>
                    <a:pt x="2261" y="516"/>
                  </a:lnTo>
                  <a:cubicBezTo>
                    <a:pt x="2290" y="459"/>
                    <a:pt x="2347" y="516"/>
                    <a:pt x="2318" y="545"/>
                  </a:cubicBezTo>
                  <a:lnTo>
                    <a:pt x="2175" y="716"/>
                  </a:lnTo>
                  <a:lnTo>
                    <a:pt x="2347" y="1317"/>
                  </a:lnTo>
                  <a:lnTo>
                    <a:pt x="2776" y="774"/>
                  </a:lnTo>
                  <a:cubicBezTo>
                    <a:pt x="2776" y="745"/>
                    <a:pt x="2862" y="802"/>
                    <a:pt x="2834" y="831"/>
                  </a:cubicBezTo>
                  <a:lnTo>
                    <a:pt x="2376" y="1403"/>
                  </a:lnTo>
                  <a:lnTo>
                    <a:pt x="2519" y="1918"/>
                  </a:lnTo>
                  <a:cubicBezTo>
                    <a:pt x="2519" y="1947"/>
                    <a:pt x="2519" y="1976"/>
                    <a:pt x="2490" y="1976"/>
                  </a:cubicBezTo>
                  <a:cubicBezTo>
                    <a:pt x="2462" y="1976"/>
                    <a:pt x="2433" y="1976"/>
                    <a:pt x="2433" y="1947"/>
                  </a:cubicBezTo>
                  <a:lnTo>
                    <a:pt x="2318" y="1489"/>
                  </a:lnTo>
                  <a:lnTo>
                    <a:pt x="2061" y="1804"/>
                  </a:lnTo>
                  <a:cubicBezTo>
                    <a:pt x="2061" y="1804"/>
                    <a:pt x="2032" y="1804"/>
                    <a:pt x="2004" y="1804"/>
                  </a:cubicBezTo>
                  <a:cubicBezTo>
                    <a:pt x="2004" y="1775"/>
                    <a:pt x="2004" y="1747"/>
                    <a:pt x="2004" y="1747"/>
                  </a:cubicBezTo>
                  <a:lnTo>
                    <a:pt x="2290" y="1375"/>
                  </a:lnTo>
                  <a:lnTo>
                    <a:pt x="2118" y="802"/>
                  </a:lnTo>
                  <a:lnTo>
                    <a:pt x="1746" y="1260"/>
                  </a:lnTo>
                  <a:lnTo>
                    <a:pt x="1889" y="1747"/>
                  </a:lnTo>
                  <a:cubicBezTo>
                    <a:pt x="1889" y="1775"/>
                    <a:pt x="1889" y="1804"/>
                    <a:pt x="1861" y="1804"/>
                  </a:cubicBezTo>
                  <a:cubicBezTo>
                    <a:pt x="1832" y="1804"/>
                    <a:pt x="1803" y="1804"/>
                    <a:pt x="1803" y="1775"/>
                  </a:cubicBezTo>
                  <a:lnTo>
                    <a:pt x="1689" y="1346"/>
                  </a:lnTo>
                  <a:lnTo>
                    <a:pt x="1431" y="1689"/>
                  </a:lnTo>
                  <a:cubicBezTo>
                    <a:pt x="1403" y="1689"/>
                    <a:pt x="1374" y="1689"/>
                    <a:pt x="1374" y="1689"/>
                  </a:cubicBezTo>
                  <a:cubicBezTo>
                    <a:pt x="1345" y="1661"/>
                    <a:pt x="1345" y="1632"/>
                    <a:pt x="1374" y="1632"/>
                  </a:cubicBezTo>
                  <a:lnTo>
                    <a:pt x="1660" y="1260"/>
                  </a:lnTo>
                  <a:lnTo>
                    <a:pt x="1517" y="659"/>
                  </a:lnTo>
                  <a:lnTo>
                    <a:pt x="1116" y="1146"/>
                  </a:lnTo>
                  <a:lnTo>
                    <a:pt x="1231" y="1604"/>
                  </a:lnTo>
                  <a:cubicBezTo>
                    <a:pt x="1231" y="1604"/>
                    <a:pt x="1202" y="1632"/>
                    <a:pt x="1202" y="1632"/>
                  </a:cubicBezTo>
                  <a:cubicBezTo>
                    <a:pt x="1174" y="1661"/>
                    <a:pt x="1145" y="1632"/>
                    <a:pt x="1145" y="1632"/>
                  </a:cubicBezTo>
                  <a:lnTo>
                    <a:pt x="1031" y="1231"/>
                  </a:lnTo>
                  <a:lnTo>
                    <a:pt x="744" y="1604"/>
                  </a:lnTo>
                  <a:cubicBezTo>
                    <a:pt x="744" y="1604"/>
                    <a:pt x="716" y="1604"/>
                    <a:pt x="687" y="1604"/>
                  </a:cubicBezTo>
                  <a:cubicBezTo>
                    <a:pt x="687" y="1575"/>
                    <a:pt x="687" y="1546"/>
                    <a:pt x="687" y="1546"/>
                  </a:cubicBezTo>
                  <a:lnTo>
                    <a:pt x="1031" y="1146"/>
                  </a:lnTo>
                  <a:lnTo>
                    <a:pt x="859" y="545"/>
                  </a:lnTo>
                  <a:lnTo>
                    <a:pt x="487" y="1031"/>
                  </a:lnTo>
                  <a:lnTo>
                    <a:pt x="601" y="1432"/>
                  </a:lnTo>
                  <a:cubicBezTo>
                    <a:pt x="601" y="1460"/>
                    <a:pt x="601" y="1489"/>
                    <a:pt x="573" y="1489"/>
                  </a:cubicBezTo>
                  <a:cubicBezTo>
                    <a:pt x="544" y="1489"/>
                    <a:pt x="515" y="1489"/>
                    <a:pt x="515" y="1460"/>
                  </a:cubicBezTo>
                  <a:lnTo>
                    <a:pt x="430" y="1117"/>
                  </a:lnTo>
                  <a:lnTo>
                    <a:pt x="115" y="1489"/>
                  </a:lnTo>
                  <a:cubicBezTo>
                    <a:pt x="86" y="1546"/>
                    <a:pt x="0" y="1489"/>
                    <a:pt x="58" y="1460"/>
                  </a:cubicBezTo>
                  <a:lnTo>
                    <a:pt x="401" y="10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3214765" y="4272384"/>
              <a:ext cx="511640" cy="332062"/>
            </a:xfrm>
            <a:custGeom>
              <a:avLst/>
              <a:gdLst/>
              <a:ahLst/>
              <a:cxnLst/>
              <a:rect l="l" t="t" r="r" b="b"/>
              <a:pathLst>
                <a:path w="5382" h="3493" extrusionOk="0">
                  <a:moveTo>
                    <a:pt x="4007" y="1060"/>
                  </a:moveTo>
                  <a:cubicBezTo>
                    <a:pt x="4694" y="1288"/>
                    <a:pt x="4923" y="3235"/>
                    <a:pt x="3292" y="3034"/>
                  </a:cubicBezTo>
                  <a:cubicBezTo>
                    <a:pt x="2576" y="2948"/>
                    <a:pt x="802" y="2691"/>
                    <a:pt x="487" y="2634"/>
                  </a:cubicBezTo>
                  <a:cubicBezTo>
                    <a:pt x="258" y="2576"/>
                    <a:pt x="144" y="2290"/>
                    <a:pt x="115" y="2147"/>
                  </a:cubicBezTo>
                  <a:lnTo>
                    <a:pt x="1" y="2147"/>
                  </a:lnTo>
                  <a:cubicBezTo>
                    <a:pt x="1" y="2147"/>
                    <a:pt x="115" y="2691"/>
                    <a:pt x="459" y="2777"/>
                  </a:cubicBezTo>
                  <a:cubicBezTo>
                    <a:pt x="802" y="2891"/>
                    <a:pt x="2805" y="3149"/>
                    <a:pt x="3578" y="3263"/>
                  </a:cubicBezTo>
                  <a:cubicBezTo>
                    <a:pt x="5381" y="3492"/>
                    <a:pt x="5123" y="1317"/>
                    <a:pt x="4379" y="1060"/>
                  </a:cubicBezTo>
                  <a:cubicBezTo>
                    <a:pt x="3950" y="916"/>
                    <a:pt x="945" y="1"/>
                    <a:pt x="745" y="29"/>
                  </a:cubicBezTo>
                  <a:cubicBezTo>
                    <a:pt x="544" y="58"/>
                    <a:pt x="258" y="401"/>
                    <a:pt x="258" y="401"/>
                  </a:cubicBezTo>
                  <a:lnTo>
                    <a:pt x="344" y="430"/>
                  </a:lnTo>
                  <a:cubicBezTo>
                    <a:pt x="459" y="315"/>
                    <a:pt x="602" y="230"/>
                    <a:pt x="745" y="172"/>
                  </a:cubicBezTo>
                  <a:cubicBezTo>
                    <a:pt x="945" y="115"/>
                    <a:pt x="3664" y="945"/>
                    <a:pt x="4007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1810938" y="4269627"/>
              <a:ext cx="511545" cy="332062"/>
            </a:xfrm>
            <a:custGeom>
              <a:avLst/>
              <a:gdLst/>
              <a:ahLst/>
              <a:cxnLst/>
              <a:rect l="l" t="t" r="r" b="b"/>
              <a:pathLst>
                <a:path w="5381" h="3493" extrusionOk="0">
                  <a:moveTo>
                    <a:pt x="5123" y="402"/>
                  </a:moveTo>
                  <a:cubicBezTo>
                    <a:pt x="5123" y="402"/>
                    <a:pt x="4808" y="87"/>
                    <a:pt x="4636" y="30"/>
                  </a:cubicBezTo>
                  <a:cubicBezTo>
                    <a:pt x="4436" y="1"/>
                    <a:pt x="1402" y="945"/>
                    <a:pt x="1002" y="1060"/>
                  </a:cubicBezTo>
                  <a:cubicBezTo>
                    <a:pt x="229" y="1317"/>
                    <a:pt x="0" y="3493"/>
                    <a:pt x="1775" y="3264"/>
                  </a:cubicBezTo>
                  <a:cubicBezTo>
                    <a:pt x="2576" y="3178"/>
                    <a:pt x="4579" y="2892"/>
                    <a:pt x="4923" y="2806"/>
                  </a:cubicBezTo>
                  <a:cubicBezTo>
                    <a:pt x="5266" y="2720"/>
                    <a:pt x="5381" y="2176"/>
                    <a:pt x="5381" y="2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2202701" y="3730987"/>
              <a:ext cx="1801197" cy="759189"/>
            </a:xfrm>
            <a:custGeom>
              <a:avLst/>
              <a:gdLst/>
              <a:ahLst/>
              <a:cxnLst/>
              <a:rect l="l" t="t" r="r" b="b"/>
              <a:pathLst>
                <a:path w="18947" h="7986" extrusionOk="0">
                  <a:moveTo>
                    <a:pt x="15598" y="1117"/>
                  </a:moveTo>
                  <a:cubicBezTo>
                    <a:pt x="15598" y="1117"/>
                    <a:pt x="973" y="6068"/>
                    <a:pt x="630" y="6211"/>
                  </a:cubicBezTo>
                  <a:cubicBezTo>
                    <a:pt x="258" y="6354"/>
                    <a:pt x="0" y="7985"/>
                    <a:pt x="1260" y="7842"/>
                  </a:cubicBezTo>
                  <a:cubicBezTo>
                    <a:pt x="1775" y="7756"/>
                    <a:pt x="14796" y="5381"/>
                    <a:pt x="16056" y="5095"/>
                  </a:cubicBezTo>
                  <a:cubicBezTo>
                    <a:pt x="18946" y="4408"/>
                    <a:pt x="18803" y="0"/>
                    <a:pt x="15598" y="1117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2202701" y="4283317"/>
              <a:ext cx="215037" cy="209523"/>
            </a:xfrm>
            <a:custGeom>
              <a:avLst/>
              <a:gdLst/>
              <a:ahLst/>
              <a:cxnLst/>
              <a:rect l="l" t="t" r="r" b="b"/>
              <a:pathLst>
                <a:path w="2262" h="2204" extrusionOk="0">
                  <a:moveTo>
                    <a:pt x="1775" y="0"/>
                  </a:moveTo>
                  <a:cubicBezTo>
                    <a:pt x="1803" y="630"/>
                    <a:pt x="1975" y="1288"/>
                    <a:pt x="2261" y="1860"/>
                  </a:cubicBezTo>
                  <a:lnTo>
                    <a:pt x="1231" y="2032"/>
                  </a:lnTo>
                  <a:cubicBezTo>
                    <a:pt x="0" y="2204"/>
                    <a:pt x="286" y="515"/>
                    <a:pt x="601" y="401"/>
                  </a:cubicBezTo>
                  <a:cubicBezTo>
                    <a:pt x="687" y="344"/>
                    <a:pt x="1116" y="229"/>
                    <a:pt x="1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2325145" y="4283317"/>
              <a:ext cx="92593" cy="185092"/>
            </a:xfrm>
            <a:custGeom>
              <a:avLst/>
              <a:gdLst/>
              <a:ahLst/>
              <a:cxnLst/>
              <a:rect l="l" t="t" r="r" b="b"/>
              <a:pathLst>
                <a:path w="974" h="1947" extrusionOk="0">
                  <a:moveTo>
                    <a:pt x="487" y="0"/>
                  </a:moveTo>
                  <a:cubicBezTo>
                    <a:pt x="515" y="630"/>
                    <a:pt x="687" y="1288"/>
                    <a:pt x="973" y="1860"/>
                  </a:cubicBezTo>
                  <a:lnTo>
                    <a:pt x="487" y="1946"/>
                  </a:lnTo>
                  <a:cubicBezTo>
                    <a:pt x="172" y="1402"/>
                    <a:pt x="0" y="773"/>
                    <a:pt x="29" y="143"/>
                  </a:cubicBezTo>
                  <a:close/>
                </a:path>
              </a:pathLst>
            </a:custGeom>
            <a:solidFill>
              <a:srgbClr val="DF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1955057" y="4334937"/>
              <a:ext cx="269509" cy="190605"/>
            </a:xfrm>
            <a:custGeom>
              <a:avLst/>
              <a:gdLst/>
              <a:ahLst/>
              <a:cxnLst/>
              <a:rect l="l" t="t" r="r" b="b"/>
              <a:pathLst>
                <a:path w="2835" h="2005" extrusionOk="0">
                  <a:moveTo>
                    <a:pt x="2720" y="58"/>
                  </a:moveTo>
                  <a:cubicBezTo>
                    <a:pt x="2748" y="29"/>
                    <a:pt x="2720" y="29"/>
                    <a:pt x="2720" y="1"/>
                  </a:cubicBezTo>
                  <a:cubicBezTo>
                    <a:pt x="2691" y="1"/>
                    <a:pt x="2663" y="29"/>
                    <a:pt x="2663" y="29"/>
                  </a:cubicBezTo>
                  <a:lnTo>
                    <a:pt x="2405" y="917"/>
                  </a:lnTo>
                  <a:lnTo>
                    <a:pt x="2033" y="459"/>
                  </a:lnTo>
                  <a:lnTo>
                    <a:pt x="2090" y="230"/>
                  </a:lnTo>
                  <a:cubicBezTo>
                    <a:pt x="2090" y="201"/>
                    <a:pt x="2090" y="173"/>
                    <a:pt x="2062" y="173"/>
                  </a:cubicBezTo>
                  <a:cubicBezTo>
                    <a:pt x="2062" y="173"/>
                    <a:pt x="2033" y="173"/>
                    <a:pt x="2033" y="201"/>
                  </a:cubicBezTo>
                  <a:lnTo>
                    <a:pt x="1976" y="373"/>
                  </a:lnTo>
                  <a:lnTo>
                    <a:pt x="1918" y="316"/>
                  </a:lnTo>
                  <a:cubicBezTo>
                    <a:pt x="1890" y="287"/>
                    <a:pt x="1861" y="287"/>
                    <a:pt x="1861" y="316"/>
                  </a:cubicBezTo>
                  <a:cubicBezTo>
                    <a:pt x="1861" y="316"/>
                    <a:pt x="1861" y="344"/>
                    <a:pt x="1861" y="373"/>
                  </a:cubicBezTo>
                  <a:lnTo>
                    <a:pt x="1947" y="487"/>
                  </a:lnTo>
                  <a:lnTo>
                    <a:pt x="1804" y="1060"/>
                  </a:lnTo>
                  <a:lnTo>
                    <a:pt x="1403" y="602"/>
                  </a:lnTo>
                  <a:lnTo>
                    <a:pt x="1461" y="402"/>
                  </a:lnTo>
                  <a:cubicBezTo>
                    <a:pt x="1489" y="344"/>
                    <a:pt x="1403" y="344"/>
                    <a:pt x="1403" y="373"/>
                  </a:cubicBezTo>
                  <a:lnTo>
                    <a:pt x="1346" y="516"/>
                  </a:lnTo>
                  <a:lnTo>
                    <a:pt x="1260" y="402"/>
                  </a:lnTo>
                  <a:cubicBezTo>
                    <a:pt x="1232" y="373"/>
                    <a:pt x="1174" y="430"/>
                    <a:pt x="1203" y="459"/>
                  </a:cubicBezTo>
                  <a:lnTo>
                    <a:pt x="1317" y="602"/>
                  </a:lnTo>
                  <a:lnTo>
                    <a:pt x="1174" y="1203"/>
                  </a:lnTo>
                  <a:lnTo>
                    <a:pt x="774" y="716"/>
                  </a:lnTo>
                  <a:lnTo>
                    <a:pt x="831" y="545"/>
                  </a:lnTo>
                  <a:cubicBezTo>
                    <a:pt x="860" y="516"/>
                    <a:pt x="745" y="487"/>
                    <a:pt x="745" y="545"/>
                  </a:cubicBezTo>
                  <a:lnTo>
                    <a:pt x="716" y="630"/>
                  </a:lnTo>
                  <a:lnTo>
                    <a:pt x="631" y="516"/>
                  </a:lnTo>
                  <a:cubicBezTo>
                    <a:pt x="573" y="459"/>
                    <a:pt x="516" y="516"/>
                    <a:pt x="573" y="573"/>
                  </a:cubicBezTo>
                  <a:lnTo>
                    <a:pt x="688" y="745"/>
                  </a:lnTo>
                  <a:lnTo>
                    <a:pt x="545" y="1317"/>
                  </a:lnTo>
                  <a:lnTo>
                    <a:pt x="87" y="774"/>
                  </a:lnTo>
                  <a:cubicBezTo>
                    <a:pt x="58" y="745"/>
                    <a:pt x="1" y="802"/>
                    <a:pt x="30" y="831"/>
                  </a:cubicBezTo>
                  <a:lnTo>
                    <a:pt x="487" y="1403"/>
                  </a:lnTo>
                  <a:lnTo>
                    <a:pt x="344" y="1918"/>
                  </a:lnTo>
                  <a:cubicBezTo>
                    <a:pt x="344" y="1947"/>
                    <a:pt x="344" y="1976"/>
                    <a:pt x="373" y="1976"/>
                  </a:cubicBezTo>
                  <a:cubicBezTo>
                    <a:pt x="402" y="2004"/>
                    <a:pt x="459" y="2004"/>
                    <a:pt x="459" y="1947"/>
                  </a:cubicBezTo>
                  <a:lnTo>
                    <a:pt x="573" y="1489"/>
                  </a:lnTo>
                  <a:lnTo>
                    <a:pt x="831" y="1804"/>
                  </a:lnTo>
                  <a:cubicBezTo>
                    <a:pt x="831" y="1804"/>
                    <a:pt x="860" y="1804"/>
                    <a:pt x="888" y="1804"/>
                  </a:cubicBezTo>
                  <a:cubicBezTo>
                    <a:pt x="888" y="1775"/>
                    <a:pt x="888" y="1747"/>
                    <a:pt x="888" y="1747"/>
                  </a:cubicBezTo>
                  <a:lnTo>
                    <a:pt x="602" y="1375"/>
                  </a:lnTo>
                  <a:lnTo>
                    <a:pt x="774" y="802"/>
                  </a:lnTo>
                  <a:lnTo>
                    <a:pt x="1146" y="1260"/>
                  </a:lnTo>
                  <a:lnTo>
                    <a:pt x="1003" y="1747"/>
                  </a:lnTo>
                  <a:cubicBezTo>
                    <a:pt x="1003" y="1775"/>
                    <a:pt x="1003" y="1804"/>
                    <a:pt x="1031" y="1804"/>
                  </a:cubicBezTo>
                  <a:cubicBezTo>
                    <a:pt x="1060" y="1804"/>
                    <a:pt x="1060" y="1804"/>
                    <a:pt x="1088" y="1775"/>
                  </a:cubicBezTo>
                  <a:lnTo>
                    <a:pt x="1203" y="1346"/>
                  </a:lnTo>
                  <a:lnTo>
                    <a:pt x="1461" y="1689"/>
                  </a:lnTo>
                  <a:cubicBezTo>
                    <a:pt x="1489" y="1689"/>
                    <a:pt x="1518" y="1689"/>
                    <a:pt x="1518" y="1689"/>
                  </a:cubicBezTo>
                  <a:cubicBezTo>
                    <a:pt x="1546" y="1661"/>
                    <a:pt x="1546" y="1632"/>
                    <a:pt x="1518" y="1632"/>
                  </a:cubicBezTo>
                  <a:lnTo>
                    <a:pt x="1203" y="1260"/>
                  </a:lnTo>
                  <a:lnTo>
                    <a:pt x="1375" y="659"/>
                  </a:lnTo>
                  <a:lnTo>
                    <a:pt x="1747" y="1146"/>
                  </a:lnTo>
                  <a:lnTo>
                    <a:pt x="1632" y="1575"/>
                  </a:lnTo>
                  <a:cubicBezTo>
                    <a:pt x="1632" y="1604"/>
                    <a:pt x="1632" y="1632"/>
                    <a:pt x="1661" y="1632"/>
                  </a:cubicBezTo>
                  <a:cubicBezTo>
                    <a:pt x="1689" y="1632"/>
                    <a:pt x="1718" y="1632"/>
                    <a:pt x="1718" y="1604"/>
                  </a:cubicBezTo>
                  <a:lnTo>
                    <a:pt x="1833" y="1203"/>
                  </a:lnTo>
                  <a:lnTo>
                    <a:pt x="2119" y="1575"/>
                  </a:lnTo>
                  <a:cubicBezTo>
                    <a:pt x="2119" y="1575"/>
                    <a:pt x="2147" y="1575"/>
                    <a:pt x="2176" y="1575"/>
                  </a:cubicBezTo>
                  <a:cubicBezTo>
                    <a:pt x="2176" y="1546"/>
                    <a:pt x="2176" y="1518"/>
                    <a:pt x="2176" y="1518"/>
                  </a:cubicBezTo>
                  <a:lnTo>
                    <a:pt x="1833" y="1117"/>
                  </a:lnTo>
                  <a:lnTo>
                    <a:pt x="2004" y="516"/>
                  </a:lnTo>
                  <a:lnTo>
                    <a:pt x="2376" y="1003"/>
                  </a:lnTo>
                  <a:lnTo>
                    <a:pt x="2262" y="1403"/>
                  </a:lnTo>
                  <a:cubicBezTo>
                    <a:pt x="2262" y="1432"/>
                    <a:pt x="2262" y="1460"/>
                    <a:pt x="2290" y="1460"/>
                  </a:cubicBezTo>
                  <a:cubicBezTo>
                    <a:pt x="2319" y="1460"/>
                    <a:pt x="2348" y="1460"/>
                    <a:pt x="2348" y="1432"/>
                  </a:cubicBezTo>
                  <a:lnTo>
                    <a:pt x="2434" y="1060"/>
                  </a:lnTo>
                  <a:lnTo>
                    <a:pt x="2748" y="1460"/>
                  </a:lnTo>
                  <a:cubicBezTo>
                    <a:pt x="2777" y="1489"/>
                    <a:pt x="2806" y="1489"/>
                    <a:pt x="2806" y="1460"/>
                  </a:cubicBezTo>
                  <a:cubicBezTo>
                    <a:pt x="2834" y="1460"/>
                    <a:pt x="2834" y="1432"/>
                    <a:pt x="2806" y="1403"/>
                  </a:cubicBezTo>
                  <a:lnTo>
                    <a:pt x="2462" y="9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1810938" y="4272384"/>
              <a:ext cx="508788" cy="332062"/>
            </a:xfrm>
            <a:custGeom>
              <a:avLst/>
              <a:gdLst/>
              <a:ahLst/>
              <a:cxnLst/>
              <a:rect l="l" t="t" r="r" b="b"/>
              <a:pathLst>
                <a:path w="5352" h="3493" extrusionOk="0">
                  <a:moveTo>
                    <a:pt x="1374" y="1060"/>
                  </a:moveTo>
                  <a:cubicBezTo>
                    <a:pt x="687" y="1288"/>
                    <a:pt x="458" y="3235"/>
                    <a:pt x="2089" y="3034"/>
                  </a:cubicBezTo>
                  <a:cubicBezTo>
                    <a:pt x="2805" y="2948"/>
                    <a:pt x="4579" y="2691"/>
                    <a:pt x="4894" y="2634"/>
                  </a:cubicBezTo>
                  <a:cubicBezTo>
                    <a:pt x="5123" y="2576"/>
                    <a:pt x="5237" y="2290"/>
                    <a:pt x="5266" y="2147"/>
                  </a:cubicBezTo>
                  <a:lnTo>
                    <a:pt x="5352" y="2147"/>
                  </a:lnTo>
                  <a:cubicBezTo>
                    <a:pt x="5352" y="2147"/>
                    <a:pt x="5266" y="2691"/>
                    <a:pt x="4923" y="2777"/>
                  </a:cubicBezTo>
                  <a:cubicBezTo>
                    <a:pt x="4579" y="2891"/>
                    <a:pt x="2576" y="3149"/>
                    <a:pt x="1775" y="3263"/>
                  </a:cubicBezTo>
                  <a:cubicBezTo>
                    <a:pt x="0" y="3492"/>
                    <a:pt x="229" y="1317"/>
                    <a:pt x="1002" y="1060"/>
                  </a:cubicBezTo>
                  <a:cubicBezTo>
                    <a:pt x="1402" y="916"/>
                    <a:pt x="4407" y="1"/>
                    <a:pt x="4608" y="29"/>
                  </a:cubicBezTo>
                  <a:cubicBezTo>
                    <a:pt x="4808" y="58"/>
                    <a:pt x="5123" y="401"/>
                    <a:pt x="5123" y="401"/>
                  </a:cubicBezTo>
                  <a:lnTo>
                    <a:pt x="5009" y="430"/>
                  </a:lnTo>
                  <a:cubicBezTo>
                    <a:pt x="4894" y="315"/>
                    <a:pt x="4751" y="230"/>
                    <a:pt x="4608" y="172"/>
                  </a:cubicBezTo>
                  <a:cubicBezTo>
                    <a:pt x="4436" y="115"/>
                    <a:pt x="1746" y="945"/>
                    <a:pt x="1374" y="10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2374104" y="4147278"/>
              <a:ext cx="394615" cy="133376"/>
            </a:xfrm>
            <a:custGeom>
              <a:avLst/>
              <a:gdLst/>
              <a:ahLst/>
              <a:cxnLst/>
              <a:rect l="l" t="t" r="r" b="b"/>
              <a:pathLst>
                <a:path w="4151" h="1403" fill="none" extrusionOk="0">
                  <a:moveTo>
                    <a:pt x="4150" y="0"/>
                  </a:moveTo>
                  <a:lnTo>
                    <a:pt x="0" y="1402"/>
                  </a:lnTo>
                </a:path>
              </a:pathLst>
            </a:custGeom>
            <a:noFill/>
            <a:ln w="12875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2657018" y="2308049"/>
              <a:ext cx="223213" cy="342899"/>
            </a:xfrm>
            <a:custGeom>
              <a:avLst/>
              <a:gdLst/>
              <a:ahLst/>
              <a:cxnLst/>
              <a:rect l="l" t="t" r="r" b="b"/>
              <a:pathLst>
                <a:path w="2348" h="3607" extrusionOk="0">
                  <a:moveTo>
                    <a:pt x="1174" y="29"/>
                  </a:moveTo>
                  <a:lnTo>
                    <a:pt x="1174" y="29"/>
                  </a:lnTo>
                  <a:cubicBezTo>
                    <a:pt x="1804" y="1"/>
                    <a:pt x="2347" y="516"/>
                    <a:pt x="2347" y="1145"/>
                  </a:cubicBezTo>
                  <a:lnTo>
                    <a:pt x="2347" y="2490"/>
                  </a:lnTo>
                  <a:cubicBezTo>
                    <a:pt x="2347" y="3120"/>
                    <a:pt x="1804" y="3607"/>
                    <a:pt x="1174" y="3607"/>
                  </a:cubicBezTo>
                  <a:lnTo>
                    <a:pt x="1174" y="3607"/>
                  </a:lnTo>
                  <a:cubicBezTo>
                    <a:pt x="516" y="3607"/>
                    <a:pt x="1" y="3091"/>
                    <a:pt x="1" y="2462"/>
                  </a:cubicBezTo>
                  <a:lnTo>
                    <a:pt x="1" y="1145"/>
                  </a:lnTo>
                  <a:cubicBezTo>
                    <a:pt x="1" y="516"/>
                    <a:pt x="544" y="1"/>
                    <a:pt x="1174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2904662" y="2084931"/>
              <a:ext cx="204105" cy="166079"/>
            </a:xfrm>
            <a:custGeom>
              <a:avLst/>
              <a:gdLst/>
              <a:ahLst/>
              <a:cxnLst/>
              <a:rect l="l" t="t" r="r" b="b"/>
              <a:pathLst>
                <a:path w="2147" h="1747" extrusionOk="0">
                  <a:moveTo>
                    <a:pt x="1259" y="29"/>
                  </a:moveTo>
                  <a:lnTo>
                    <a:pt x="1317" y="29"/>
                  </a:lnTo>
                  <a:lnTo>
                    <a:pt x="1317" y="29"/>
                  </a:lnTo>
                  <a:cubicBezTo>
                    <a:pt x="2147" y="201"/>
                    <a:pt x="2147" y="1374"/>
                    <a:pt x="1317" y="1575"/>
                  </a:cubicBezTo>
                  <a:cubicBezTo>
                    <a:pt x="487" y="1747"/>
                    <a:pt x="0" y="688"/>
                    <a:pt x="658" y="172"/>
                  </a:cubicBezTo>
                  <a:cubicBezTo>
                    <a:pt x="630" y="401"/>
                    <a:pt x="658" y="688"/>
                    <a:pt x="973" y="716"/>
                  </a:cubicBezTo>
                  <a:lnTo>
                    <a:pt x="973" y="258"/>
                  </a:lnTo>
                  <a:cubicBezTo>
                    <a:pt x="973" y="115"/>
                    <a:pt x="1116" y="1"/>
                    <a:pt x="1259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2423062" y="2082269"/>
              <a:ext cx="206861" cy="168740"/>
            </a:xfrm>
            <a:custGeom>
              <a:avLst/>
              <a:gdLst/>
              <a:ahLst/>
              <a:cxnLst/>
              <a:rect l="l" t="t" r="r" b="b"/>
              <a:pathLst>
                <a:path w="2176" h="1775" extrusionOk="0">
                  <a:moveTo>
                    <a:pt x="916" y="0"/>
                  </a:moveTo>
                  <a:lnTo>
                    <a:pt x="859" y="0"/>
                  </a:lnTo>
                  <a:lnTo>
                    <a:pt x="859" y="0"/>
                  </a:lnTo>
                  <a:cubicBezTo>
                    <a:pt x="29" y="172"/>
                    <a:pt x="0" y="1345"/>
                    <a:pt x="830" y="1546"/>
                  </a:cubicBezTo>
                  <a:cubicBezTo>
                    <a:pt x="1632" y="1775"/>
                    <a:pt x="2176" y="716"/>
                    <a:pt x="1517" y="172"/>
                  </a:cubicBezTo>
                  <a:cubicBezTo>
                    <a:pt x="1546" y="401"/>
                    <a:pt x="1489" y="687"/>
                    <a:pt x="1202" y="716"/>
                  </a:cubicBezTo>
                  <a:lnTo>
                    <a:pt x="1202" y="258"/>
                  </a:lnTo>
                  <a:cubicBezTo>
                    <a:pt x="1202" y="115"/>
                    <a:pt x="1059" y="0"/>
                    <a:pt x="916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2510142" y="1712179"/>
              <a:ext cx="514302" cy="751013"/>
            </a:xfrm>
            <a:custGeom>
              <a:avLst/>
              <a:gdLst/>
              <a:ahLst/>
              <a:cxnLst/>
              <a:rect l="l" t="t" r="r" b="b"/>
              <a:pathLst>
                <a:path w="5410" h="7900" extrusionOk="0">
                  <a:moveTo>
                    <a:pt x="2690" y="7900"/>
                  </a:moveTo>
                  <a:cubicBezTo>
                    <a:pt x="1231" y="7900"/>
                    <a:pt x="0" y="6068"/>
                    <a:pt x="0" y="4637"/>
                  </a:cubicBezTo>
                  <a:lnTo>
                    <a:pt x="0" y="2720"/>
                  </a:lnTo>
                  <a:cubicBezTo>
                    <a:pt x="0" y="1232"/>
                    <a:pt x="1202" y="1"/>
                    <a:pt x="2690" y="1"/>
                  </a:cubicBezTo>
                  <a:lnTo>
                    <a:pt x="2690" y="1"/>
                  </a:lnTo>
                  <a:cubicBezTo>
                    <a:pt x="4179" y="1"/>
                    <a:pt x="5409" y="1232"/>
                    <a:pt x="5409" y="2720"/>
                  </a:cubicBezTo>
                  <a:lnTo>
                    <a:pt x="5409" y="4580"/>
                  </a:lnTo>
                  <a:cubicBezTo>
                    <a:pt x="5409" y="6183"/>
                    <a:pt x="4322" y="7900"/>
                    <a:pt x="2690" y="7900"/>
                  </a:cubicBezTo>
                  <a:close/>
                </a:path>
              </a:pathLst>
            </a:custGeom>
            <a:solidFill>
              <a:srgbClr val="E6A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2877379" y="2207375"/>
              <a:ext cx="73580" cy="87175"/>
            </a:xfrm>
            <a:custGeom>
              <a:avLst/>
              <a:gdLst/>
              <a:ahLst/>
              <a:cxnLst/>
              <a:rect l="l" t="t" r="r" b="b"/>
              <a:pathLst>
                <a:path w="774" h="917" extrusionOk="0">
                  <a:moveTo>
                    <a:pt x="373" y="29"/>
                  </a:moveTo>
                  <a:cubicBezTo>
                    <a:pt x="144" y="29"/>
                    <a:pt x="1" y="201"/>
                    <a:pt x="1" y="401"/>
                  </a:cubicBezTo>
                  <a:cubicBezTo>
                    <a:pt x="1" y="916"/>
                    <a:pt x="745" y="916"/>
                    <a:pt x="745" y="401"/>
                  </a:cubicBezTo>
                  <a:cubicBezTo>
                    <a:pt x="774" y="201"/>
                    <a:pt x="573" y="1"/>
                    <a:pt x="373" y="29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2569938" y="2215550"/>
              <a:ext cx="84513" cy="84418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87" y="0"/>
                  </a:moveTo>
                  <a:cubicBezTo>
                    <a:pt x="144" y="0"/>
                    <a:pt x="1" y="430"/>
                    <a:pt x="230" y="659"/>
                  </a:cubicBezTo>
                  <a:cubicBezTo>
                    <a:pt x="487" y="888"/>
                    <a:pt x="888" y="687"/>
                    <a:pt x="888" y="373"/>
                  </a:cubicBezTo>
                  <a:cubicBezTo>
                    <a:pt x="859" y="144"/>
                    <a:pt x="688" y="0"/>
                    <a:pt x="487" y="0"/>
                  </a:cubicBezTo>
                  <a:close/>
                </a:path>
              </a:pathLst>
            </a:custGeom>
            <a:solidFill>
              <a:srgbClr val="D6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2597222" y="2049566"/>
              <a:ext cx="106188" cy="40878"/>
            </a:xfrm>
            <a:custGeom>
              <a:avLst/>
              <a:gdLst/>
              <a:ahLst/>
              <a:cxnLst/>
              <a:rect l="l" t="t" r="r" b="b"/>
              <a:pathLst>
                <a:path w="1117" h="430" extrusionOk="0">
                  <a:moveTo>
                    <a:pt x="973" y="144"/>
                  </a:moveTo>
                  <a:cubicBezTo>
                    <a:pt x="1116" y="172"/>
                    <a:pt x="1030" y="430"/>
                    <a:pt x="859" y="344"/>
                  </a:cubicBezTo>
                  <a:cubicBezTo>
                    <a:pt x="658" y="258"/>
                    <a:pt x="401" y="258"/>
                    <a:pt x="200" y="373"/>
                  </a:cubicBezTo>
                  <a:cubicBezTo>
                    <a:pt x="143" y="430"/>
                    <a:pt x="86" y="401"/>
                    <a:pt x="57" y="344"/>
                  </a:cubicBezTo>
                  <a:cubicBezTo>
                    <a:pt x="0" y="287"/>
                    <a:pt x="29" y="230"/>
                    <a:pt x="86" y="201"/>
                  </a:cubicBezTo>
                  <a:cubicBezTo>
                    <a:pt x="344" y="29"/>
                    <a:pt x="687" y="1"/>
                    <a:pt x="973" y="144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2847528" y="2052323"/>
              <a:ext cx="103431" cy="40878"/>
            </a:xfrm>
            <a:custGeom>
              <a:avLst/>
              <a:gdLst/>
              <a:ahLst/>
              <a:cxnLst/>
              <a:rect l="l" t="t" r="r" b="b"/>
              <a:pathLst>
                <a:path w="1088" h="430" extrusionOk="0">
                  <a:moveTo>
                    <a:pt x="1002" y="143"/>
                  </a:moveTo>
                  <a:cubicBezTo>
                    <a:pt x="1059" y="172"/>
                    <a:pt x="1088" y="258"/>
                    <a:pt x="1059" y="315"/>
                  </a:cubicBezTo>
                  <a:cubicBezTo>
                    <a:pt x="1030" y="372"/>
                    <a:pt x="944" y="372"/>
                    <a:pt x="887" y="344"/>
                  </a:cubicBezTo>
                  <a:cubicBezTo>
                    <a:pt x="687" y="258"/>
                    <a:pt x="429" y="258"/>
                    <a:pt x="229" y="344"/>
                  </a:cubicBezTo>
                  <a:cubicBezTo>
                    <a:pt x="86" y="430"/>
                    <a:pt x="0" y="229"/>
                    <a:pt x="115" y="143"/>
                  </a:cubicBezTo>
                  <a:cubicBezTo>
                    <a:pt x="401" y="0"/>
                    <a:pt x="716" y="0"/>
                    <a:pt x="1002" y="143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2708733" y="2264509"/>
              <a:ext cx="133376" cy="81756"/>
            </a:xfrm>
            <a:custGeom>
              <a:avLst/>
              <a:gdLst/>
              <a:ahLst/>
              <a:cxnLst/>
              <a:rect l="l" t="t" r="r" b="b"/>
              <a:pathLst>
                <a:path w="1403" h="860" extrusionOk="0">
                  <a:moveTo>
                    <a:pt x="0" y="115"/>
                  </a:moveTo>
                  <a:cubicBezTo>
                    <a:pt x="172" y="859"/>
                    <a:pt x="1231" y="859"/>
                    <a:pt x="1403" y="115"/>
                  </a:cubicBezTo>
                  <a:lnTo>
                    <a:pt x="1403" y="115"/>
                  </a:lnTo>
                  <a:cubicBezTo>
                    <a:pt x="1403" y="58"/>
                    <a:pt x="1346" y="1"/>
                    <a:pt x="1288" y="1"/>
                  </a:cubicBezTo>
                  <a:lnTo>
                    <a:pt x="144" y="1"/>
                  </a:lnTo>
                  <a:cubicBezTo>
                    <a:pt x="58" y="1"/>
                    <a:pt x="29" y="58"/>
                    <a:pt x="29" y="115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2733260" y="2305292"/>
              <a:ext cx="76242" cy="35459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0" y="230"/>
                  </a:moveTo>
                  <a:cubicBezTo>
                    <a:pt x="143" y="316"/>
                    <a:pt x="286" y="373"/>
                    <a:pt x="458" y="373"/>
                  </a:cubicBezTo>
                  <a:cubicBezTo>
                    <a:pt x="572" y="373"/>
                    <a:pt x="687" y="344"/>
                    <a:pt x="801" y="287"/>
                  </a:cubicBezTo>
                  <a:cubicBezTo>
                    <a:pt x="744" y="115"/>
                    <a:pt x="572" y="30"/>
                    <a:pt x="401" y="30"/>
                  </a:cubicBezTo>
                  <a:cubicBezTo>
                    <a:pt x="258" y="1"/>
                    <a:pt x="86" y="87"/>
                    <a:pt x="0" y="230"/>
                  </a:cubicBezTo>
                  <a:close/>
                </a:path>
              </a:pathLst>
            </a:custGeom>
            <a:solidFill>
              <a:srgbClr val="BA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2722328" y="2264509"/>
              <a:ext cx="106188" cy="30041"/>
            </a:xfrm>
            <a:custGeom>
              <a:avLst/>
              <a:gdLst/>
              <a:ahLst/>
              <a:cxnLst/>
              <a:rect l="l" t="t" r="r" b="b"/>
              <a:pathLst>
                <a:path w="1117" h="316" extrusionOk="0">
                  <a:moveTo>
                    <a:pt x="1117" y="1"/>
                  </a:moveTo>
                  <a:lnTo>
                    <a:pt x="29" y="1"/>
                  </a:lnTo>
                  <a:cubicBezTo>
                    <a:pt x="1" y="115"/>
                    <a:pt x="58" y="230"/>
                    <a:pt x="144" y="258"/>
                  </a:cubicBezTo>
                  <a:cubicBezTo>
                    <a:pt x="458" y="315"/>
                    <a:pt x="773" y="287"/>
                    <a:pt x="1088" y="230"/>
                  </a:cubicBezTo>
                  <a:cubicBezTo>
                    <a:pt x="1117" y="144"/>
                    <a:pt x="1117" y="86"/>
                    <a:pt x="1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2746854" y="2161173"/>
              <a:ext cx="46297" cy="68067"/>
            </a:xfrm>
            <a:custGeom>
              <a:avLst/>
              <a:gdLst/>
              <a:ahLst/>
              <a:cxnLst/>
              <a:rect l="l" t="t" r="r" b="b"/>
              <a:pathLst>
                <a:path w="487" h="716" extrusionOk="0">
                  <a:moveTo>
                    <a:pt x="344" y="200"/>
                  </a:moveTo>
                  <a:cubicBezTo>
                    <a:pt x="401" y="315"/>
                    <a:pt x="458" y="458"/>
                    <a:pt x="487" y="630"/>
                  </a:cubicBezTo>
                  <a:cubicBezTo>
                    <a:pt x="487" y="687"/>
                    <a:pt x="172" y="716"/>
                    <a:pt x="86" y="630"/>
                  </a:cubicBezTo>
                  <a:cubicBezTo>
                    <a:pt x="0" y="515"/>
                    <a:pt x="86" y="344"/>
                    <a:pt x="172" y="200"/>
                  </a:cubicBezTo>
                  <a:cubicBezTo>
                    <a:pt x="229" y="29"/>
                    <a:pt x="286" y="0"/>
                    <a:pt x="344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2852947" y="2123052"/>
              <a:ext cx="95255" cy="51810"/>
            </a:xfrm>
            <a:custGeom>
              <a:avLst/>
              <a:gdLst/>
              <a:ahLst/>
              <a:cxnLst/>
              <a:rect l="l" t="t" r="r" b="b"/>
              <a:pathLst>
                <a:path w="1002" h="545" extrusionOk="0">
                  <a:moveTo>
                    <a:pt x="687" y="430"/>
                  </a:moveTo>
                  <a:cubicBezTo>
                    <a:pt x="687" y="287"/>
                    <a:pt x="573" y="201"/>
                    <a:pt x="458" y="201"/>
                  </a:cubicBezTo>
                  <a:cubicBezTo>
                    <a:pt x="372" y="201"/>
                    <a:pt x="315" y="229"/>
                    <a:pt x="286" y="258"/>
                  </a:cubicBezTo>
                  <a:cubicBezTo>
                    <a:pt x="229" y="315"/>
                    <a:pt x="201" y="372"/>
                    <a:pt x="201" y="430"/>
                  </a:cubicBezTo>
                  <a:cubicBezTo>
                    <a:pt x="229" y="544"/>
                    <a:pt x="0" y="544"/>
                    <a:pt x="29" y="430"/>
                  </a:cubicBezTo>
                  <a:cubicBezTo>
                    <a:pt x="29" y="201"/>
                    <a:pt x="201" y="0"/>
                    <a:pt x="458" y="0"/>
                  </a:cubicBezTo>
                  <a:cubicBezTo>
                    <a:pt x="573" y="0"/>
                    <a:pt x="659" y="58"/>
                    <a:pt x="744" y="115"/>
                  </a:cubicBezTo>
                  <a:cubicBezTo>
                    <a:pt x="802" y="172"/>
                    <a:pt x="830" y="229"/>
                    <a:pt x="859" y="258"/>
                  </a:cubicBezTo>
                  <a:cubicBezTo>
                    <a:pt x="859" y="287"/>
                    <a:pt x="887" y="287"/>
                    <a:pt x="916" y="258"/>
                  </a:cubicBezTo>
                  <a:cubicBezTo>
                    <a:pt x="916" y="258"/>
                    <a:pt x="916" y="258"/>
                    <a:pt x="945" y="258"/>
                  </a:cubicBezTo>
                  <a:cubicBezTo>
                    <a:pt x="945" y="287"/>
                    <a:pt x="945" y="287"/>
                    <a:pt x="945" y="315"/>
                  </a:cubicBezTo>
                  <a:cubicBezTo>
                    <a:pt x="916" y="315"/>
                    <a:pt x="887" y="344"/>
                    <a:pt x="859" y="344"/>
                  </a:cubicBezTo>
                  <a:lnTo>
                    <a:pt x="859" y="344"/>
                  </a:lnTo>
                  <a:cubicBezTo>
                    <a:pt x="887" y="344"/>
                    <a:pt x="916" y="344"/>
                    <a:pt x="945" y="344"/>
                  </a:cubicBezTo>
                  <a:cubicBezTo>
                    <a:pt x="973" y="315"/>
                    <a:pt x="973" y="315"/>
                    <a:pt x="1002" y="344"/>
                  </a:cubicBezTo>
                  <a:cubicBezTo>
                    <a:pt x="1002" y="344"/>
                    <a:pt x="1002" y="344"/>
                    <a:pt x="1002" y="372"/>
                  </a:cubicBezTo>
                  <a:cubicBezTo>
                    <a:pt x="945" y="372"/>
                    <a:pt x="916" y="372"/>
                    <a:pt x="887" y="372"/>
                  </a:cubicBezTo>
                  <a:lnTo>
                    <a:pt x="887" y="372"/>
                  </a:lnTo>
                  <a:cubicBezTo>
                    <a:pt x="916" y="401"/>
                    <a:pt x="945" y="401"/>
                    <a:pt x="973" y="372"/>
                  </a:cubicBezTo>
                  <a:cubicBezTo>
                    <a:pt x="1002" y="372"/>
                    <a:pt x="1002" y="401"/>
                    <a:pt x="1002" y="401"/>
                  </a:cubicBezTo>
                  <a:cubicBezTo>
                    <a:pt x="1002" y="430"/>
                    <a:pt x="1002" y="430"/>
                    <a:pt x="973" y="430"/>
                  </a:cubicBezTo>
                  <a:cubicBezTo>
                    <a:pt x="945" y="430"/>
                    <a:pt x="916" y="430"/>
                    <a:pt x="887" y="430"/>
                  </a:cubicBezTo>
                  <a:cubicBezTo>
                    <a:pt x="887" y="487"/>
                    <a:pt x="859" y="516"/>
                    <a:pt x="802" y="516"/>
                  </a:cubicBezTo>
                  <a:cubicBezTo>
                    <a:pt x="744" y="516"/>
                    <a:pt x="687" y="487"/>
                    <a:pt x="687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2599884" y="2123052"/>
              <a:ext cx="95350" cy="51810"/>
            </a:xfrm>
            <a:custGeom>
              <a:avLst/>
              <a:gdLst/>
              <a:ahLst/>
              <a:cxnLst/>
              <a:rect l="l" t="t" r="r" b="b"/>
              <a:pathLst>
                <a:path w="1003" h="545" extrusionOk="0">
                  <a:moveTo>
                    <a:pt x="316" y="430"/>
                  </a:moveTo>
                  <a:cubicBezTo>
                    <a:pt x="316" y="372"/>
                    <a:pt x="344" y="315"/>
                    <a:pt x="401" y="258"/>
                  </a:cubicBezTo>
                  <a:cubicBezTo>
                    <a:pt x="430" y="229"/>
                    <a:pt x="487" y="201"/>
                    <a:pt x="544" y="201"/>
                  </a:cubicBezTo>
                  <a:cubicBezTo>
                    <a:pt x="630" y="201"/>
                    <a:pt x="688" y="201"/>
                    <a:pt x="716" y="258"/>
                  </a:cubicBezTo>
                  <a:cubicBezTo>
                    <a:pt x="773" y="315"/>
                    <a:pt x="802" y="372"/>
                    <a:pt x="802" y="430"/>
                  </a:cubicBezTo>
                  <a:cubicBezTo>
                    <a:pt x="773" y="544"/>
                    <a:pt x="1002" y="544"/>
                    <a:pt x="974" y="430"/>
                  </a:cubicBezTo>
                  <a:cubicBezTo>
                    <a:pt x="974" y="315"/>
                    <a:pt x="945" y="201"/>
                    <a:pt x="859" y="144"/>
                  </a:cubicBezTo>
                  <a:cubicBezTo>
                    <a:pt x="773" y="58"/>
                    <a:pt x="659" y="0"/>
                    <a:pt x="544" y="0"/>
                  </a:cubicBezTo>
                  <a:cubicBezTo>
                    <a:pt x="430" y="0"/>
                    <a:pt x="344" y="58"/>
                    <a:pt x="258" y="115"/>
                  </a:cubicBezTo>
                  <a:cubicBezTo>
                    <a:pt x="201" y="172"/>
                    <a:pt x="172" y="201"/>
                    <a:pt x="172" y="258"/>
                  </a:cubicBezTo>
                  <a:cubicBezTo>
                    <a:pt x="144" y="287"/>
                    <a:pt x="115" y="287"/>
                    <a:pt x="115" y="258"/>
                  </a:cubicBezTo>
                  <a:cubicBezTo>
                    <a:pt x="87" y="258"/>
                    <a:pt x="87" y="258"/>
                    <a:pt x="58" y="258"/>
                  </a:cubicBezTo>
                  <a:cubicBezTo>
                    <a:pt x="58" y="287"/>
                    <a:pt x="58" y="287"/>
                    <a:pt x="58" y="315"/>
                  </a:cubicBezTo>
                  <a:cubicBezTo>
                    <a:pt x="87" y="315"/>
                    <a:pt x="115" y="344"/>
                    <a:pt x="144" y="344"/>
                  </a:cubicBezTo>
                  <a:lnTo>
                    <a:pt x="144" y="344"/>
                  </a:lnTo>
                  <a:cubicBezTo>
                    <a:pt x="115" y="344"/>
                    <a:pt x="87" y="344"/>
                    <a:pt x="58" y="344"/>
                  </a:cubicBezTo>
                  <a:lnTo>
                    <a:pt x="29" y="344"/>
                  </a:lnTo>
                  <a:cubicBezTo>
                    <a:pt x="1" y="344"/>
                    <a:pt x="1" y="344"/>
                    <a:pt x="29" y="372"/>
                  </a:cubicBezTo>
                  <a:cubicBezTo>
                    <a:pt x="58" y="372"/>
                    <a:pt x="87" y="372"/>
                    <a:pt x="115" y="372"/>
                  </a:cubicBezTo>
                  <a:lnTo>
                    <a:pt x="115" y="372"/>
                  </a:lnTo>
                  <a:cubicBezTo>
                    <a:pt x="87" y="401"/>
                    <a:pt x="58" y="401"/>
                    <a:pt x="29" y="372"/>
                  </a:cubicBezTo>
                  <a:cubicBezTo>
                    <a:pt x="1" y="372"/>
                    <a:pt x="1" y="401"/>
                    <a:pt x="1" y="401"/>
                  </a:cubicBezTo>
                  <a:cubicBezTo>
                    <a:pt x="1" y="430"/>
                    <a:pt x="1" y="430"/>
                    <a:pt x="29" y="430"/>
                  </a:cubicBezTo>
                  <a:cubicBezTo>
                    <a:pt x="58" y="430"/>
                    <a:pt x="87" y="430"/>
                    <a:pt x="115" y="430"/>
                  </a:cubicBezTo>
                  <a:cubicBezTo>
                    <a:pt x="115" y="487"/>
                    <a:pt x="144" y="516"/>
                    <a:pt x="201" y="516"/>
                  </a:cubicBezTo>
                  <a:cubicBezTo>
                    <a:pt x="258" y="544"/>
                    <a:pt x="316" y="487"/>
                    <a:pt x="316" y="430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2439414" y="1646965"/>
              <a:ext cx="612219" cy="478937"/>
            </a:xfrm>
            <a:custGeom>
              <a:avLst/>
              <a:gdLst/>
              <a:ahLst/>
              <a:cxnLst/>
              <a:rect l="l" t="t" r="r" b="b"/>
              <a:pathLst>
                <a:path w="6440" h="5038" extrusionOk="0">
                  <a:moveTo>
                    <a:pt x="744" y="4579"/>
                  </a:moveTo>
                  <a:lnTo>
                    <a:pt x="744" y="5037"/>
                  </a:lnTo>
                  <a:cubicBezTo>
                    <a:pt x="1059" y="4894"/>
                    <a:pt x="1259" y="4551"/>
                    <a:pt x="1202" y="4178"/>
                  </a:cubicBezTo>
                  <a:cubicBezTo>
                    <a:pt x="1202" y="4178"/>
                    <a:pt x="2662" y="3921"/>
                    <a:pt x="3120" y="2547"/>
                  </a:cubicBezTo>
                  <a:cubicBezTo>
                    <a:pt x="3120" y="2547"/>
                    <a:pt x="4064" y="2891"/>
                    <a:pt x="4751" y="2604"/>
                  </a:cubicBezTo>
                  <a:cubicBezTo>
                    <a:pt x="4751" y="2604"/>
                    <a:pt x="5066" y="3778"/>
                    <a:pt x="5781" y="4007"/>
                  </a:cubicBezTo>
                  <a:cubicBezTo>
                    <a:pt x="5781" y="4007"/>
                    <a:pt x="5810" y="4865"/>
                    <a:pt x="6153" y="4951"/>
                  </a:cubicBezTo>
                  <a:lnTo>
                    <a:pt x="6153" y="4551"/>
                  </a:lnTo>
                  <a:lnTo>
                    <a:pt x="6439" y="3949"/>
                  </a:lnTo>
                  <a:lnTo>
                    <a:pt x="6211" y="1946"/>
                  </a:lnTo>
                  <a:cubicBezTo>
                    <a:pt x="5838" y="1374"/>
                    <a:pt x="5409" y="830"/>
                    <a:pt x="4980" y="315"/>
                  </a:cubicBezTo>
                  <a:cubicBezTo>
                    <a:pt x="4780" y="229"/>
                    <a:pt x="3177" y="0"/>
                    <a:pt x="3177" y="0"/>
                  </a:cubicBezTo>
                  <a:lnTo>
                    <a:pt x="1288" y="1059"/>
                  </a:lnTo>
                  <a:cubicBezTo>
                    <a:pt x="1288" y="1059"/>
                    <a:pt x="630" y="1946"/>
                    <a:pt x="630" y="2146"/>
                  </a:cubicBezTo>
                  <a:cubicBezTo>
                    <a:pt x="630" y="2347"/>
                    <a:pt x="0" y="3606"/>
                    <a:pt x="744" y="4579"/>
                  </a:cubicBezTo>
                  <a:close/>
                </a:path>
              </a:pathLst>
            </a:custGeom>
            <a:solidFill>
              <a:srgbClr val="302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1995935" y="3295683"/>
              <a:ext cx="1542715" cy="16351"/>
            </a:xfrm>
            <a:custGeom>
              <a:avLst/>
              <a:gdLst/>
              <a:ahLst/>
              <a:cxnLst/>
              <a:rect l="l" t="t" r="r" b="b"/>
              <a:pathLst>
                <a:path w="16228" h="172" fill="none" extrusionOk="0">
                  <a:moveTo>
                    <a:pt x="0" y="0"/>
                  </a:moveTo>
                  <a:lnTo>
                    <a:pt x="487" y="172"/>
                  </a:lnTo>
                  <a:moveTo>
                    <a:pt x="16227" y="0"/>
                  </a:moveTo>
                  <a:lnTo>
                    <a:pt x="15798" y="143"/>
                  </a:lnTo>
                </a:path>
              </a:pathLst>
            </a:custGeom>
            <a:noFill/>
            <a:ln w="9525" cap="rnd" cmpd="sng">
              <a:solidFill>
                <a:srgbClr val="D6725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2501967" y="2811420"/>
              <a:ext cx="541490" cy="323791"/>
            </a:xfrm>
            <a:custGeom>
              <a:avLst/>
              <a:gdLst/>
              <a:ahLst/>
              <a:cxnLst/>
              <a:rect l="l" t="t" r="r" b="b"/>
              <a:pathLst>
                <a:path w="5696" h="3406" extrusionOk="0">
                  <a:moveTo>
                    <a:pt x="1031" y="458"/>
                  </a:moveTo>
                  <a:lnTo>
                    <a:pt x="1031" y="458"/>
                  </a:lnTo>
                  <a:cubicBezTo>
                    <a:pt x="1431" y="29"/>
                    <a:pt x="2090" y="29"/>
                    <a:pt x="2519" y="429"/>
                  </a:cubicBezTo>
                  <a:lnTo>
                    <a:pt x="2834" y="744"/>
                  </a:lnTo>
                  <a:lnTo>
                    <a:pt x="3149" y="429"/>
                  </a:lnTo>
                  <a:cubicBezTo>
                    <a:pt x="3549" y="0"/>
                    <a:pt x="4207" y="0"/>
                    <a:pt x="4637" y="401"/>
                  </a:cubicBezTo>
                  <a:lnTo>
                    <a:pt x="4637" y="401"/>
                  </a:lnTo>
                  <a:cubicBezTo>
                    <a:pt x="5696" y="1431"/>
                    <a:pt x="4150" y="2662"/>
                    <a:pt x="2891" y="3406"/>
                  </a:cubicBezTo>
                  <a:cubicBezTo>
                    <a:pt x="1689" y="2891"/>
                    <a:pt x="0" y="1517"/>
                    <a:pt x="1031" y="4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1680318" y="2468614"/>
              <a:ext cx="424465" cy="546909"/>
            </a:xfrm>
            <a:custGeom>
              <a:avLst/>
              <a:gdLst/>
              <a:ahLst/>
              <a:cxnLst/>
              <a:rect l="l" t="t" r="r" b="b"/>
              <a:pathLst>
                <a:path w="4465" h="5753" extrusionOk="0">
                  <a:moveTo>
                    <a:pt x="3721" y="0"/>
                  </a:moveTo>
                  <a:lnTo>
                    <a:pt x="4379" y="458"/>
                  </a:lnTo>
                  <a:lnTo>
                    <a:pt x="4179" y="773"/>
                  </a:lnTo>
                  <a:cubicBezTo>
                    <a:pt x="4436" y="1002"/>
                    <a:pt x="4465" y="1374"/>
                    <a:pt x="4265" y="1660"/>
                  </a:cubicBezTo>
                  <a:lnTo>
                    <a:pt x="4064" y="2003"/>
                  </a:lnTo>
                  <a:lnTo>
                    <a:pt x="3750" y="2461"/>
                  </a:lnTo>
                  <a:lnTo>
                    <a:pt x="3750" y="2461"/>
                  </a:lnTo>
                  <a:lnTo>
                    <a:pt x="3721" y="2519"/>
                  </a:lnTo>
                  <a:lnTo>
                    <a:pt x="3721" y="2519"/>
                  </a:lnTo>
                  <a:cubicBezTo>
                    <a:pt x="3664" y="2576"/>
                    <a:pt x="3635" y="2604"/>
                    <a:pt x="3578" y="2662"/>
                  </a:cubicBezTo>
                  <a:cubicBezTo>
                    <a:pt x="3463" y="2690"/>
                    <a:pt x="3406" y="2719"/>
                    <a:pt x="3377" y="2747"/>
                  </a:cubicBezTo>
                  <a:cubicBezTo>
                    <a:pt x="3349" y="2805"/>
                    <a:pt x="3349" y="2862"/>
                    <a:pt x="3349" y="2919"/>
                  </a:cubicBezTo>
                  <a:cubicBezTo>
                    <a:pt x="3349" y="3034"/>
                    <a:pt x="3320" y="3148"/>
                    <a:pt x="3234" y="3234"/>
                  </a:cubicBezTo>
                  <a:lnTo>
                    <a:pt x="3177" y="3320"/>
                  </a:lnTo>
                  <a:lnTo>
                    <a:pt x="1861" y="5323"/>
                  </a:lnTo>
                  <a:lnTo>
                    <a:pt x="1803" y="5409"/>
                  </a:lnTo>
                  <a:cubicBezTo>
                    <a:pt x="1632" y="5695"/>
                    <a:pt x="1260" y="5753"/>
                    <a:pt x="1002" y="5581"/>
                  </a:cubicBezTo>
                  <a:lnTo>
                    <a:pt x="344" y="5123"/>
                  </a:lnTo>
                  <a:cubicBezTo>
                    <a:pt x="58" y="4951"/>
                    <a:pt x="0" y="4579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46"/>
                  </a:cubicBezTo>
                  <a:cubicBezTo>
                    <a:pt x="1947" y="1889"/>
                    <a:pt x="1975" y="1860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32" y="1488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572"/>
                  </a:lnTo>
                  <a:cubicBezTo>
                    <a:pt x="2834" y="286"/>
                    <a:pt x="3206" y="172"/>
                    <a:pt x="3521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1680318" y="2468614"/>
              <a:ext cx="386439" cy="522382"/>
            </a:xfrm>
            <a:custGeom>
              <a:avLst/>
              <a:gdLst/>
              <a:ahLst/>
              <a:cxnLst/>
              <a:rect l="l" t="t" r="r" b="b"/>
              <a:pathLst>
                <a:path w="4065" h="5495" extrusionOk="0">
                  <a:moveTo>
                    <a:pt x="3721" y="0"/>
                  </a:moveTo>
                  <a:lnTo>
                    <a:pt x="3978" y="172"/>
                  </a:lnTo>
                  <a:lnTo>
                    <a:pt x="3750" y="515"/>
                  </a:lnTo>
                  <a:cubicBezTo>
                    <a:pt x="4007" y="744"/>
                    <a:pt x="4064" y="1116"/>
                    <a:pt x="3864" y="1402"/>
                  </a:cubicBezTo>
                  <a:lnTo>
                    <a:pt x="3635" y="1746"/>
                  </a:lnTo>
                  <a:lnTo>
                    <a:pt x="3349" y="2204"/>
                  </a:lnTo>
                  <a:lnTo>
                    <a:pt x="3349" y="2204"/>
                  </a:lnTo>
                  <a:lnTo>
                    <a:pt x="3292" y="2261"/>
                  </a:lnTo>
                  <a:lnTo>
                    <a:pt x="3292" y="2261"/>
                  </a:lnTo>
                  <a:cubicBezTo>
                    <a:pt x="3263" y="2290"/>
                    <a:pt x="3206" y="2347"/>
                    <a:pt x="3149" y="2375"/>
                  </a:cubicBezTo>
                  <a:cubicBezTo>
                    <a:pt x="3063" y="2433"/>
                    <a:pt x="2977" y="2433"/>
                    <a:pt x="2948" y="2461"/>
                  </a:cubicBezTo>
                  <a:cubicBezTo>
                    <a:pt x="2920" y="2519"/>
                    <a:pt x="2920" y="2576"/>
                    <a:pt x="2948" y="2633"/>
                  </a:cubicBezTo>
                  <a:cubicBezTo>
                    <a:pt x="2948" y="2747"/>
                    <a:pt x="2891" y="2862"/>
                    <a:pt x="2834" y="2948"/>
                  </a:cubicBezTo>
                  <a:lnTo>
                    <a:pt x="2776" y="3062"/>
                  </a:lnTo>
                  <a:lnTo>
                    <a:pt x="1460" y="5037"/>
                  </a:lnTo>
                  <a:lnTo>
                    <a:pt x="1403" y="5152"/>
                  </a:lnTo>
                  <a:cubicBezTo>
                    <a:pt x="1202" y="5409"/>
                    <a:pt x="859" y="5495"/>
                    <a:pt x="573" y="5295"/>
                  </a:cubicBezTo>
                  <a:lnTo>
                    <a:pt x="344" y="5152"/>
                  </a:lnTo>
                  <a:cubicBezTo>
                    <a:pt x="58" y="4951"/>
                    <a:pt x="0" y="4608"/>
                    <a:pt x="172" y="4322"/>
                  </a:cubicBezTo>
                  <a:lnTo>
                    <a:pt x="229" y="4236"/>
                  </a:lnTo>
                  <a:lnTo>
                    <a:pt x="1546" y="2232"/>
                  </a:lnTo>
                  <a:lnTo>
                    <a:pt x="1603" y="2146"/>
                  </a:lnTo>
                  <a:cubicBezTo>
                    <a:pt x="1660" y="2061"/>
                    <a:pt x="1718" y="2003"/>
                    <a:pt x="1803" y="1975"/>
                  </a:cubicBezTo>
                  <a:cubicBezTo>
                    <a:pt x="1947" y="1889"/>
                    <a:pt x="1975" y="1889"/>
                    <a:pt x="1975" y="1832"/>
                  </a:cubicBezTo>
                  <a:cubicBezTo>
                    <a:pt x="2004" y="1774"/>
                    <a:pt x="2032" y="1717"/>
                    <a:pt x="2032" y="1660"/>
                  </a:cubicBezTo>
                  <a:cubicBezTo>
                    <a:pt x="2032" y="1574"/>
                    <a:pt x="2061" y="1517"/>
                    <a:pt x="2090" y="1431"/>
                  </a:cubicBezTo>
                  <a:lnTo>
                    <a:pt x="2090" y="1431"/>
                  </a:lnTo>
                  <a:lnTo>
                    <a:pt x="2118" y="1374"/>
                  </a:lnTo>
                  <a:lnTo>
                    <a:pt x="2433" y="916"/>
                  </a:lnTo>
                  <a:lnTo>
                    <a:pt x="2633" y="601"/>
                  </a:lnTo>
                  <a:cubicBezTo>
                    <a:pt x="2834" y="286"/>
                    <a:pt x="3206" y="200"/>
                    <a:pt x="3521" y="3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2017705" y="2433250"/>
              <a:ext cx="108849" cy="95255"/>
            </a:xfrm>
            <a:custGeom>
              <a:avLst/>
              <a:gdLst/>
              <a:ahLst/>
              <a:cxnLst/>
              <a:rect l="l" t="t" r="r" b="b"/>
              <a:pathLst>
                <a:path w="1145" h="1002" extrusionOk="0">
                  <a:moveTo>
                    <a:pt x="744" y="229"/>
                  </a:moveTo>
                  <a:lnTo>
                    <a:pt x="458" y="57"/>
                  </a:lnTo>
                  <a:cubicBezTo>
                    <a:pt x="372" y="0"/>
                    <a:pt x="258" y="29"/>
                    <a:pt x="201" y="114"/>
                  </a:cubicBezTo>
                  <a:lnTo>
                    <a:pt x="0" y="429"/>
                  </a:lnTo>
                  <a:lnTo>
                    <a:pt x="429" y="715"/>
                  </a:lnTo>
                  <a:lnTo>
                    <a:pt x="859" y="1002"/>
                  </a:lnTo>
                  <a:lnTo>
                    <a:pt x="1059" y="687"/>
                  </a:lnTo>
                  <a:cubicBezTo>
                    <a:pt x="1145" y="601"/>
                    <a:pt x="1116" y="487"/>
                    <a:pt x="1030" y="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1887085" y="2525749"/>
              <a:ext cx="198686" cy="165983"/>
            </a:xfrm>
            <a:custGeom>
              <a:avLst/>
              <a:gdLst/>
              <a:ahLst/>
              <a:cxnLst/>
              <a:rect l="l" t="t" r="r" b="b"/>
              <a:pathLst>
                <a:path w="2090" h="1746" extrusionOk="0">
                  <a:moveTo>
                    <a:pt x="458" y="0"/>
                  </a:moveTo>
                  <a:lnTo>
                    <a:pt x="0" y="687"/>
                  </a:lnTo>
                  <a:lnTo>
                    <a:pt x="1632" y="1746"/>
                  </a:lnTo>
                  <a:lnTo>
                    <a:pt x="2090" y="108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1201475" y="2457682"/>
              <a:ext cx="307535" cy="157903"/>
            </a:xfrm>
            <a:custGeom>
              <a:avLst/>
              <a:gdLst/>
              <a:ahLst/>
              <a:cxnLst/>
              <a:rect l="l" t="t" r="r" b="b"/>
              <a:pathLst>
                <a:path w="3235" h="1661" extrusionOk="0">
                  <a:moveTo>
                    <a:pt x="3063" y="1"/>
                  </a:moveTo>
                  <a:lnTo>
                    <a:pt x="0" y="1174"/>
                  </a:lnTo>
                  <a:lnTo>
                    <a:pt x="201" y="1660"/>
                  </a:lnTo>
                  <a:lnTo>
                    <a:pt x="3234" y="487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1201475" y="2457682"/>
              <a:ext cx="299360" cy="130714"/>
            </a:xfrm>
            <a:custGeom>
              <a:avLst/>
              <a:gdLst/>
              <a:ahLst/>
              <a:cxnLst/>
              <a:rect l="l" t="t" r="r" b="b"/>
              <a:pathLst>
                <a:path w="3149" h="1375" extrusionOk="0">
                  <a:moveTo>
                    <a:pt x="3063" y="1"/>
                  </a:moveTo>
                  <a:lnTo>
                    <a:pt x="0" y="1174"/>
                  </a:lnTo>
                  <a:lnTo>
                    <a:pt x="86" y="1374"/>
                  </a:lnTo>
                  <a:lnTo>
                    <a:pt x="3149" y="201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1100801" y="2340656"/>
              <a:ext cx="506126" cy="394615"/>
            </a:xfrm>
            <a:custGeom>
              <a:avLst/>
              <a:gdLst/>
              <a:ahLst/>
              <a:cxnLst/>
              <a:rect l="l" t="t" r="r" b="b"/>
              <a:pathLst>
                <a:path w="5324" h="4151" extrusionOk="0">
                  <a:moveTo>
                    <a:pt x="916" y="3750"/>
                  </a:moveTo>
                  <a:cubicBezTo>
                    <a:pt x="745" y="3779"/>
                    <a:pt x="544" y="3693"/>
                    <a:pt x="487" y="3521"/>
                  </a:cubicBezTo>
                  <a:lnTo>
                    <a:pt x="58" y="2462"/>
                  </a:lnTo>
                  <a:cubicBezTo>
                    <a:pt x="1" y="2290"/>
                    <a:pt x="86" y="2090"/>
                    <a:pt x="229" y="2004"/>
                  </a:cubicBezTo>
                  <a:lnTo>
                    <a:pt x="229" y="1976"/>
                  </a:lnTo>
                  <a:cubicBezTo>
                    <a:pt x="344" y="1689"/>
                    <a:pt x="487" y="1403"/>
                    <a:pt x="659" y="1146"/>
                  </a:cubicBezTo>
                  <a:lnTo>
                    <a:pt x="659" y="1146"/>
                  </a:lnTo>
                  <a:cubicBezTo>
                    <a:pt x="830" y="1060"/>
                    <a:pt x="1031" y="1146"/>
                    <a:pt x="1088" y="1317"/>
                  </a:cubicBezTo>
                  <a:lnTo>
                    <a:pt x="2004" y="3693"/>
                  </a:lnTo>
                  <a:cubicBezTo>
                    <a:pt x="2061" y="3865"/>
                    <a:pt x="1975" y="4065"/>
                    <a:pt x="1804" y="4151"/>
                  </a:cubicBezTo>
                  <a:lnTo>
                    <a:pt x="1804" y="4151"/>
                  </a:lnTo>
                  <a:cubicBezTo>
                    <a:pt x="1517" y="4065"/>
                    <a:pt x="1231" y="3922"/>
                    <a:pt x="945" y="3807"/>
                  </a:cubicBezTo>
                  <a:lnTo>
                    <a:pt x="945" y="3750"/>
                  </a:lnTo>
                  <a:close/>
                  <a:moveTo>
                    <a:pt x="3521" y="1"/>
                  </a:moveTo>
                  <a:lnTo>
                    <a:pt x="3521" y="1"/>
                  </a:lnTo>
                  <a:cubicBezTo>
                    <a:pt x="3320" y="87"/>
                    <a:pt x="3234" y="259"/>
                    <a:pt x="3320" y="459"/>
                  </a:cubicBezTo>
                  <a:lnTo>
                    <a:pt x="4236" y="2834"/>
                  </a:lnTo>
                  <a:cubicBezTo>
                    <a:pt x="4293" y="3006"/>
                    <a:pt x="4494" y="3092"/>
                    <a:pt x="4665" y="3035"/>
                  </a:cubicBezTo>
                  <a:lnTo>
                    <a:pt x="4665" y="3035"/>
                  </a:lnTo>
                  <a:cubicBezTo>
                    <a:pt x="4837" y="2949"/>
                    <a:pt x="4923" y="2777"/>
                    <a:pt x="4894" y="2605"/>
                  </a:cubicBezTo>
                  <a:cubicBezTo>
                    <a:pt x="5066" y="2548"/>
                    <a:pt x="5152" y="2348"/>
                    <a:pt x="5095" y="2176"/>
                  </a:cubicBezTo>
                  <a:lnTo>
                    <a:pt x="5095" y="2147"/>
                  </a:lnTo>
                  <a:cubicBezTo>
                    <a:pt x="5238" y="2062"/>
                    <a:pt x="5324" y="1861"/>
                    <a:pt x="5266" y="1689"/>
                  </a:cubicBezTo>
                  <a:lnTo>
                    <a:pt x="4837" y="602"/>
                  </a:lnTo>
                  <a:cubicBezTo>
                    <a:pt x="4780" y="430"/>
                    <a:pt x="4580" y="344"/>
                    <a:pt x="4408" y="402"/>
                  </a:cubicBezTo>
                  <a:lnTo>
                    <a:pt x="4408" y="373"/>
                  </a:lnTo>
                  <a:cubicBezTo>
                    <a:pt x="4122" y="201"/>
                    <a:pt x="3835" y="87"/>
                    <a:pt x="3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1484389" y="2452263"/>
              <a:ext cx="119877" cy="179673"/>
            </a:xfrm>
            <a:custGeom>
              <a:avLst/>
              <a:gdLst/>
              <a:ahLst/>
              <a:cxnLst/>
              <a:rect l="l" t="t" r="r" b="b"/>
              <a:pathLst>
                <a:path w="1261" h="1890" extrusionOk="0">
                  <a:moveTo>
                    <a:pt x="1" y="1116"/>
                  </a:moveTo>
                  <a:lnTo>
                    <a:pt x="201" y="1660"/>
                  </a:lnTo>
                  <a:cubicBezTo>
                    <a:pt x="201" y="1689"/>
                    <a:pt x="230" y="1717"/>
                    <a:pt x="258" y="1746"/>
                  </a:cubicBezTo>
                  <a:cubicBezTo>
                    <a:pt x="344" y="1861"/>
                    <a:pt x="516" y="1889"/>
                    <a:pt x="630" y="1861"/>
                  </a:cubicBezTo>
                  <a:cubicBezTo>
                    <a:pt x="802" y="1775"/>
                    <a:pt x="888" y="1603"/>
                    <a:pt x="859" y="1431"/>
                  </a:cubicBezTo>
                  <a:cubicBezTo>
                    <a:pt x="1031" y="1374"/>
                    <a:pt x="1117" y="1174"/>
                    <a:pt x="1060" y="1002"/>
                  </a:cubicBezTo>
                  <a:lnTo>
                    <a:pt x="1060" y="973"/>
                  </a:lnTo>
                  <a:cubicBezTo>
                    <a:pt x="1174" y="888"/>
                    <a:pt x="1260" y="744"/>
                    <a:pt x="1260" y="601"/>
                  </a:cubicBezTo>
                  <a:cubicBezTo>
                    <a:pt x="1231" y="573"/>
                    <a:pt x="1231" y="544"/>
                    <a:pt x="1231" y="515"/>
                  </a:cubicBezTo>
                  <a:lnTo>
                    <a:pt x="1031" y="0"/>
                  </a:lnTo>
                  <a:cubicBezTo>
                    <a:pt x="1088" y="172"/>
                    <a:pt x="1003" y="372"/>
                    <a:pt x="859" y="458"/>
                  </a:cubicBezTo>
                  <a:lnTo>
                    <a:pt x="859" y="487"/>
                  </a:lnTo>
                  <a:cubicBezTo>
                    <a:pt x="1231" y="1031"/>
                    <a:pt x="430" y="1660"/>
                    <a:pt x="1" y="1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1127990" y="2626328"/>
              <a:ext cx="168835" cy="141647"/>
            </a:xfrm>
            <a:custGeom>
              <a:avLst/>
              <a:gdLst/>
              <a:ahLst/>
              <a:cxnLst/>
              <a:rect l="l" t="t" r="r" b="b"/>
              <a:pathLst>
                <a:path w="1776" h="1490" extrusionOk="0">
                  <a:moveTo>
                    <a:pt x="1718" y="688"/>
                  </a:moveTo>
                  <a:lnTo>
                    <a:pt x="1518" y="144"/>
                  </a:lnTo>
                  <a:cubicBezTo>
                    <a:pt x="1260" y="487"/>
                    <a:pt x="745" y="545"/>
                    <a:pt x="430" y="259"/>
                  </a:cubicBezTo>
                  <a:lnTo>
                    <a:pt x="430" y="201"/>
                  </a:lnTo>
                  <a:cubicBezTo>
                    <a:pt x="258" y="259"/>
                    <a:pt x="87" y="173"/>
                    <a:pt x="1" y="1"/>
                  </a:cubicBezTo>
                  <a:lnTo>
                    <a:pt x="201" y="516"/>
                  </a:lnTo>
                  <a:cubicBezTo>
                    <a:pt x="287" y="688"/>
                    <a:pt x="459" y="774"/>
                    <a:pt x="630" y="745"/>
                  </a:cubicBezTo>
                  <a:lnTo>
                    <a:pt x="630" y="774"/>
                  </a:lnTo>
                  <a:cubicBezTo>
                    <a:pt x="688" y="1489"/>
                    <a:pt x="1775" y="1403"/>
                    <a:pt x="1718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1100801" y="2531167"/>
              <a:ext cx="68067" cy="119782"/>
            </a:xfrm>
            <a:custGeom>
              <a:avLst/>
              <a:gdLst/>
              <a:ahLst/>
              <a:cxnLst/>
              <a:rect l="l" t="t" r="r" b="b"/>
              <a:pathLst>
                <a:path w="716" h="1260" extrusionOk="0">
                  <a:moveTo>
                    <a:pt x="229" y="0"/>
                  </a:moveTo>
                  <a:cubicBezTo>
                    <a:pt x="86" y="86"/>
                    <a:pt x="1" y="258"/>
                    <a:pt x="58" y="430"/>
                  </a:cubicBezTo>
                  <a:lnTo>
                    <a:pt x="287" y="1002"/>
                  </a:lnTo>
                  <a:cubicBezTo>
                    <a:pt x="344" y="1174"/>
                    <a:pt x="544" y="1260"/>
                    <a:pt x="716" y="1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1517092" y="2370602"/>
              <a:ext cx="70823" cy="130714"/>
            </a:xfrm>
            <a:custGeom>
              <a:avLst/>
              <a:gdLst/>
              <a:ahLst/>
              <a:cxnLst/>
              <a:rect l="l" t="t" r="r" b="b"/>
              <a:pathLst>
                <a:path w="745" h="1375" extrusionOk="0">
                  <a:moveTo>
                    <a:pt x="0" y="1"/>
                  </a:moveTo>
                  <a:lnTo>
                    <a:pt x="515" y="1374"/>
                  </a:lnTo>
                  <a:cubicBezTo>
                    <a:pt x="515" y="1346"/>
                    <a:pt x="515" y="1346"/>
                    <a:pt x="515" y="1346"/>
                  </a:cubicBezTo>
                  <a:lnTo>
                    <a:pt x="515" y="1289"/>
                  </a:lnTo>
                  <a:cubicBezTo>
                    <a:pt x="687" y="1203"/>
                    <a:pt x="744" y="1031"/>
                    <a:pt x="687" y="859"/>
                  </a:cubicBezTo>
                  <a:lnTo>
                    <a:pt x="458" y="287"/>
                  </a:lnTo>
                  <a:cubicBezTo>
                    <a:pt x="401" y="115"/>
                    <a:pt x="229" y="29"/>
                    <a:pt x="29" y="87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4017400" y="2182943"/>
              <a:ext cx="46297" cy="160565"/>
            </a:xfrm>
            <a:custGeom>
              <a:avLst/>
              <a:gdLst/>
              <a:ahLst/>
              <a:cxnLst/>
              <a:rect l="l" t="t" r="r" b="b"/>
              <a:pathLst>
                <a:path w="487" h="1689" extrusionOk="0">
                  <a:moveTo>
                    <a:pt x="29" y="687"/>
                  </a:moveTo>
                  <a:cubicBezTo>
                    <a:pt x="58" y="458"/>
                    <a:pt x="143" y="29"/>
                    <a:pt x="315" y="0"/>
                  </a:cubicBezTo>
                  <a:cubicBezTo>
                    <a:pt x="401" y="0"/>
                    <a:pt x="487" y="0"/>
                    <a:pt x="401" y="200"/>
                  </a:cubicBezTo>
                  <a:cubicBezTo>
                    <a:pt x="258" y="515"/>
                    <a:pt x="172" y="887"/>
                    <a:pt x="172" y="1231"/>
                  </a:cubicBezTo>
                  <a:cubicBezTo>
                    <a:pt x="143" y="1689"/>
                    <a:pt x="0" y="944"/>
                    <a:pt x="29" y="6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3892199" y="2199199"/>
              <a:ext cx="133471" cy="84418"/>
            </a:xfrm>
            <a:custGeom>
              <a:avLst/>
              <a:gdLst/>
              <a:ahLst/>
              <a:cxnLst/>
              <a:rect l="l" t="t" r="r" b="b"/>
              <a:pathLst>
                <a:path w="1404" h="888" extrusionOk="0">
                  <a:moveTo>
                    <a:pt x="1403" y="688"/>
                  </a:moveTo>
                  <a:cubicBezTo>
                    <a:pt x="1346" y="287"/>
                    <a:pt x="1003" y="1"/>
                    <a:pt x="602" y="29"/>
                  </a:cubicBezTo>
                  <a:cubicBezTo>
                    <a:pt x="401" y="29"/>
                    <a:pt x="201" y="29"/>
                    <a:pt x="1" y="87"/>
                  </a:cubicBezTo>
                  <a:cubicBezTo>
                    <a:pt x="230" y="630"/>
                    <a:pt x="831" y="888"/>
                    <a:pt x="1403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2"/>
            <p:cNvSpPr/>
            <p:nvPr/>
          </p:nvSpPr>
          <p:spPr>
            <a:xfrm>
              <a:off x="4025576" y="2199199"/>
              <a:ext cx="133376" cy="84418"/>
            </a:xfrm>
            <a:custGeom>
              <a:avLst/>
              <a:gdLst/>
              <a:ahLst/>
              <a:cxnLst/>
              <a:rect l="l" t="t" r="r" b="b"/>
              <a:pathLst>
                <a:path w="1403" h="888" extrusionOk="0">
                  <a:moveTo>
                    <a:pt x="0" y="688"/>
                  </a:moveTo>
                  <a:cubicBezTo>
                    <a:pt x="29" y="287"/>
                    <a:pt x="401" y="1"/>
                    <a:pt x="802" y="29"/>
                  </a:cubicBezTo>
                  <a:cubicBezTo>
                    <a:pt x="1002" y="29"/>
                    <a:pt x="1202" y="29"/>
                    <a:pt x="1403" y="87"/>
                  </a:cubicBezTo>
                  <a:cubicBezTo>
                    <a:pt x="1174" y="630"/>
                    <a:pt x="544" y="888"/>
                    <a:pt x="0" y="6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2"/>
            <p:cNvSpPr/>
            <p:nvPr/>
          </p:nvSpPr>
          <p:spPr>
            <a:xfrm>
              <a:off x="3786106" y="2253672"/>
              <a:ext cx="500707" cy="272171"/>
            </a:xfrm>
            <a:custGeom>
              <a:avLst/>
              <a:gdLst/>
              <a:ahLst/>
              <a:cxnLst/>
              <a:rect l="l" t="t" r="r" b="b"/>
              <a:pathLst>
                <a:path w="5267" h="2863" extrusionOk="0">
                  <a:moveTo>
                    <a:pt x="2147" y="2833"/>
                  </a:moveTo>
                  <a:cubicBezTo>
                    <a:pt x="2405" y="2862"/>
                    <a:pt x="2491" y="2719"/>
                    <a:pt x="2576" y="2719"/>
                  </a:cubicBezTo>
                  <a:cubicBezTo>
                    <a:pt x="2662" y="2719"/>
                    <a:pt x="2777" y="2862"/>
                    <a:pt x="2977" y="2833"/>
                  </a:cubicBezTo>
                  <a:cubicBezTo>
                    <a:pt x="4236" y="2690"/>
                    <a:pt x="5267" y="0"/>
                    <a:pt x="2405" y="86"/>
                  </a:cubicBezTo>
                  <a:cubicBezTo>
                    <a:pt x="1" y="143"/>
                    <a:pt x="831" y="2719"/>
                    <a:pt x="2147" y="28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2"/>
            <p:cNvSpPr/>
            <p:nvPr/>
          </p:nvSpPr>
          <p:spPr>
            <a:xfrm>
              <a:off x="3881362" y="2264509"/>
              <a:ext cx="171497" cy="125296"/>
            </a:xfrm>
            <a:custGeom>
              <a:avLst/>
              <a:gdLst/>
              <a:ahLst/>
              <a:cxnLst/>
              <a:rect l="l" t="t" r="r" b="b"/>
              <a:pathLst>
                <a:path w="1804" h="1318" extrusionOk="0">
                  <a:moveTo>
                    <a:pt x="687" y="230"/>
                  </a:moveTo>
                  <a:cubicBezTo>
                    <a:pt x="258" y="459"/>
                    <a:pt x="0" y="831"/>
                    <a:pt x="115" y="1060"/>
                  </a:cubicBezTo>
                  <a:cubicBezTo>
                    <a:pt x="229" y="1317"/>
                    <a:pt x="687" y="1317"/>
                    <a:pt x="1117" y="1117"/>
                  </a:cubicBezTo>
                  <a:cubicBezTo>
                    <a:pt x="1546" y="888"/>
                    <a:pt x="1803" y="516"/>
                    <a:pt x="1689" y="287"/>
                  </a:cubicBezTo>
                  <a:cubicBezTo>
                    <a:pt x="1574" y="29"/>
                    <a:pt x="1117" y="1"/>
                    <a:pt x="687" y="2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2"/>
            <p:cNvSpPr/>
            <p:nvPr/>
          </p:nvSpPr>
          <p:spPr>
            <a:xfrm>
              <a:off x="3310020" y="2414142"/>
              <a:ext cx="511545" cy="326548"/>
            </a:xfrm>
            <a:custGeom>
              <a:avLst/>
              <a:gdLst/>
              <a:ahLst/>
              <a:cxnLst/>
              <a:rect l="l" t="t" r="r" b="b"/>
              <a:pathLst>
                <a:path w="5381" h="3435" extrusionOk="0">
                  <a:moveTo>
                    <a:pt x="830" y="945"/>
                  </a:moveTo>
                  <a:lnTo>
                    <a:pt x="830" y="945"/>
                  </a:lnTo>
                  <a:cubicBezTo>
                    <a:pt x="1116" y="487"/>
                    <a:pt x="1746" y="373"/>
                    <a:pt x="2204" y="688"/>
                  </a:cubicBezTo>
                  <a:lnTo>
                    <a:pt x="2576" y="916"/>
                  </a:lnTo>
                  <a:lnTo>
                    <a:pt x="2805" y="573"/>
                  </a:lnTo>
                  <a:cubicBezTo>
                    <a:pt x="3120" y="115"/>
                    <a:pt x="3749" y="1"/>
                    <a:pt x="4207" y="315"/>
                  </a:cubicBezTo>
                  <a:lnTo>
                    <a:pt x="4207" y="315"/>
                  </a:lnTo>
                  <a:cubicBezTo>
                    <a:pt x="5381" y="1117"/>
                    <a:pt x="4121" y="2548"/>
                    <a:pt x="3034" y="3435"/>
                  </a:cubicBezTo>
                  <a:cubicBezTo>
                    <a:pt x="1832" y="3149"/>
                    <a:pt x="0" y="2118"/>
                    <a:pt x="830" y="9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2"/>
            <p:cNvSpPr/>
            <p:nvPr/>
          </p:nvSpPr>
          <p:spPr>
            <a:xfrm>
              <a:off x="3386167" y="2476695"/>
              <a:ext cx="106188" cy="122539"/>
            </a:xfrm>
            <a:custGeom>
              <a:avLst/>
              <a:gdLst/>
              <a:ahLst/>
              <a:cxnLst/>
              <a:rect l="l" t="t" r="r" b="b"/>
              <a:pathLst>
                <a:path w="1117" h="1289" extrusionOk="0">
                  <a:moveTo>
                    <a:pt x="201" y="487"/>
                  </a:moveTo>
                  <a:cubicBezTo>
                    <a:pt x="1" y="774"/>
                    <a:pt x="1" y="1117"/>
                    <a:pt x="201" y="1203"/>
                  </a:cubicBezTo>
                  <a:cubicBezTo>
                    <a:pt x="401" y="1289"/>
                    <a:pt x="716" y="1117"/>
                    <a:pt x="916" y="831"/>
                  </a:cubicBezTo>
                  <a:cubicBezTo>
                    <a:pt x="1088" y="516"/>
                    <a:pt x="1117" y="201"/>
                    <a:pt x="916" y="115"/>
                  </a:cubicBezTo>
                  <a:cubicBezTo>
                    <a:pt x="716" y="1"/>
                    <a:pt x="401" y="173"/>
                    <a:pt x="201" y="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2"/>
            <p:cNvSpPr/>
            <p:nvPr/>
          </p:nvSpPr>
          <p:spPr>
            <a:xfrm>
              <a:off x="3573921" y="2452263"/>
              <a:ext cx="76242" cy="81661"/>
            </a:xfrm>
            <a:custGeom>
              <a:avLst/>
              <a:gdLst/>
              <a:ahLst/>
              <a:cxnLst/>
              <a:rect l="l" t="t" r="r" b="b"/>
              <a:pathLst>
                <a:path w="802" h="859" extrusionOk="0">
                  <a:moveTo>
                    <a:pt x="143" y="287"/>
                  </a:moveTo>
                  <a:cubicBezTo>
                    <a:pt x="0" y="487"/>
                    <a:pt x="0" y="716"/>
                    <a:pt x="115" y="773"/>
                  </a:cubicBezTo>
                  <a:cubicBezTo>
                    <a:pt x="258" y="859"/>
                    <a:pt x="487" y="773"/>
                    <a:pt x="659" y="573"/>
                  </a:cubicBezTo>
                  <a:cubicBezTo>
                    <a:pt x="802" y="372"/>
                    <a:pt x="802" y="143"/>
                    <a:pt x="687" y="58"/>
                  </a:cubicBezTo>
                  <a:cubicBezTo>
                    <a:pt x="544" y="0"/>
                    <a:pt x="315" y="86"/>
                    <a:pt x="143" y="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3" name="Google Shape;192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23"/>
          <p:cNvSpPr txBox="1">
            <a:spLocks noGrp="1"/>
          </p:cNvSpPr>
          <p:nvPr>
            <p:ph type="subTitle" idx="1"/>
          </p:nvPr>
        </p:nvSpPr>
        <p:spPr>
          <a:xfrm>
            <a:off x="598175" y="1322925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Handle and solve user inquiries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Track the progress of resolving patients’ issues using the id</a:t>
            </a:r>
            <a:endParaRPr sz="22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Administrator will get access to view and generate reports regarding statistics of solved problems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Analyze tickets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2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21229"/>
                </a:solidFill>
                <a:latin typeface="Calibri"/>
                <a:ea typeface="Calibri"/>
                <a:cs typeface="Calibri"/>
                <a:sym typeface="Calibri"/>
              </a:rPr>
              <a:t>Analyze reports</a:t>
            </a:r>
            <a:endParaRPr sz="2000">
              <a:solidFill>
                <a:srgbClr val="0212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Google Shape;1929;p23"/>
          <p:cNvSpPr txBox="1">
            <a:spLocks noGrp="1"/>
          </p:cNvSpPr>
          <p:nvPr>
            <p:ph type="title"/>
          </p:nvPr>
        </p:nvSpPr>
        <p:spPr>
          <a:xfrm>
            <a:off x="86770" y="621532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Communication Management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Google Shape;1930;p23"/>
          <p:cNvSpPr txBox="1">
            <a:spLocks noGrp="1"/>
          </p:cNvSpPr>
          <p:nvPr>
            <p:ph type="subTitle" idx="1"/>
          </p:nvPr>
        </p:nvSpPr>
        <p:spPr>
          <a:xfrm>
            <a:off x="0" y="4711600"/>
            <a:ext cx="311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IT21319242 -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Ilangarathne R.A.C.W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1" name="Google Shape;193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1b654ef1346_1_5"/>
          <p:cNvSpPr txBox="1">
            <a:spLocks noGrp="1"/>
          </p:cNvSpPr>
          <p:nvPr>
            <p:ph type="subTitle" idx="1"/>
          </p:nvPr>
        </p:nvSpPr>
        <p:spPr>
          <a:xfrm>
            <a:off x="714300" y="1587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tickets’ response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report to solve unsolved problems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action on the issue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Notify the user who has an issue 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0212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g1b654ef1346_1_5"/>
          <p:cNvSpPr txBox="1">
            <a:spLocks noGrp="1"/>
          </p:cNvSpPr>
          <p:nvPr>
            <p:ph type="title"/>
          </p:nvPr>
        </p:nvSpPr>
        <p:spPr>
          <a:xfrm>
            <a:off x="86771" y="639462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g1b654ef1346_1_5"/>
          <p:cNvSpPr txBox="1">
            <a:spLocks noGrp="1"/>
          </p:cNvSpPr>
          <p:nvPr>
            <p:ph type="subTitle" idx="1"/>
          </p:nvPr>
        </p:nvSpPr>
        <p:spPr>
          <a:xfrm>
            <a:off x="0" y="4711600"/>
            <a:ext cx="311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IT21319242 -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Ilangarathne R.A.C.W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9" name="Google Shape;1939;g1b654ef1346_1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b654ef1346_9_6"/>
          <p:cNvSpPr txBox="1">
            <a:spLocks noGrp="1"/>
          </p:cNvSpPr>
          <p:nvPr>
            <p:ph type="subTitle" idx="1"/>
          </p:nvPr>
        </p:nvSpPr>
        <p:spPr>
          <a:xfrm>
            <a:off x="714300" y="12830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Ordinal method of treating patients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Requirements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Offers individualized treatment programs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Outcomes and improved health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1b654ef1346_9_6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g1b654ef1346_9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838" y="1878966"/>
            <a:ext cx="3711025" cy="18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b654ef1346_9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b654ef1346_1_15"/>
          <p:cNvSpPr txBox="1">
            <a:spLocks noGrp="1"/>
          </p:cNvSpPr>
          <p:nvPr>
            <p:ph type="subTitle" idx="1"/>
          </p:nvPr>
        </p:nvSpPr>
        <p:spPr>
          <a:xfrm>
            <a:off x="1323900" y="10544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 Availability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Usability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0212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g1b654ef1346_1_15"/>
          <p:cNvSpPr txBox="1">
            <a:spLocks noGrp="1"/>
          </p:cNvSpPr>
          <p:nvPr>
            <p:ph type="title"/>
          </p:nvPr>
        </p:nvSpPr>
        <p:spPr>
          <a:xfrm>
            <a:off x="924971" y="563262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g1b654ef1346_1_15"/>
          <p:cNvSpPr txBox="1">
            <a:spLocks noGrp="1"/>
          </p:cNvSpPr>
          <p:nvPr>
            <p:ph type="title"/>
          </p:nvPr>
        </p:nvSpPr>
        <p:spPr>
          <a:xfrm>
            <a:off x="793121" y="2768237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 b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Technical Requirements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g1b654ef1346_1_15"/>
          <p:cNvSpPr txBox="1">
            <a:spLocks noGrp="1"/>
          </p:cNvSpPr>
          <p:nvPr>
            <p:ph type="subTitle" idx="1"/>
          </p:nvPr>
        </p:nvSpPr>
        <p:spPr>
          <a:xfrm>
            <a:off x="1323900" y="3225800"/>
            <a:ext cx="7715400" cy="15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End-to-end encryption conversation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Web-based 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Connecting to database - MongoDB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0212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g1b654ef1346_1_15"/>
          <p:cNvSpPr txBox="1">
            <a:spLocks noGrp="1"/>
          </p:cNvSpPr>
          <p:nvPr>
            <p:ph type="subTitle" idx="1"/>
          </p:nvPr>
        </p:nvSpPr>
        <p:spPr>
          <a:xfrm>
            <a:off x="0" y="4711600"/>
            <a:ext cx="311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IT21319242 -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Ilangarathne R.A.C.W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9" name="Google Shape;1949;g1b654ef1346_1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69"/>
          <p:cNvSpPr txBox="1">
            <a:spLocks noGrp="1"/>
          </p:cNvSpPr>
          <p:nvPr>
            <p:ph type="title"/>
          </p:nvPr>
        </p:nvSpPr>
        <p:spPr>
          <a:xfrm>
            <a:off x="1267750" y="2236825"/>
            <a:ext cx="46542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000" b="1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9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5" name="Google Shape;1955;p69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1956" name="Google Shape;1956;p69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9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9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9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9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9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9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9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9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9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9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9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9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9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9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9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9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9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9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9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9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9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9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9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9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9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9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9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9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9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9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9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9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9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9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9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9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9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9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9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9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9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9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9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9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9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9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9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9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9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952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6" name="Google Shape;2006;p69"/>
          <p:cNvGrpSpPr/>
          <p:nvPr/>
        </p:nvGrpSpPr>
        <p:grpSpPr>
          <a:xfrm>
            <a:off x="6931450" y="1364100"/>
            <a:ext cx="1070637" cy="3240352"/>
            <a:chOff x="6569500" y="1364100"/>
            <a:chExt cx="1070637" cy="3240352"/>
          </a:xfrm>
        </p:grpSpPr>
        <p:sp>
          <p:nvSpPr>
            <p:cNvPr id="2007" name="Google Shape;2007;p69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9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9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9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9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9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9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9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9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9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9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9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9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9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9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9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9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9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9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9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9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9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9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9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9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9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9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9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9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9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9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9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9" name="Google Shape;2039;p69"/>
          <p:cNvSpPr/>
          <p:nvPr/>
        </p:nvSpPr>
        <p:spPr>
          <a:xfrm>
            <a:off x="862450" y="3709550"/>
            <a:ext cx="3896700" cy="89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"/>
          <p:cNvSpPr txBox="1">
            <a:spLocks noGrp="1"/>
          </p:cNvSpPr>
          <p:nvPr>
            <p:ph type="subTitle" idx="1"/>
          </p:nvPr>
        </p:nvSpPr>
        <p:spPr>
          <a:xfrm>
            <a:off x="714300" y="1587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the risk level of patients?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Auto-evaluate risk levels.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Personalize the treatment method?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– Suggest appropriate treatment methods.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Aim and Objectives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2" name="Google Shape;6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700" y="1008850"/>
            <a:ext cx="2164301" cy="2164301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"/>
          <p:cNvSpPr txBox="1">
            <a:spLocks noGrp="1"/>
          </p:cNvSpPr>
          <p:nvPr>
            <p:ph type="title"/>
          </p:nvPr>
        </p:nvSpPr>
        <p:spPr>
          <a:xfrm>
            <a:off x="235725" y="474588"/>
            <a:ext cx="423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System Overview 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100" y="1118725"/>
            <a:ext cx="6240450" cy="38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b654ef1346_6_19"/>
          <p:cNvSpPr txBox="1">
            <a:spLocks noGrp="1"/>
          </p:cNvSpPr>
          <p:nvPr>
            <p:ph type="title"/>
          </p:nvPr>
        </p:nvSpPr>
        <p:spPr>
          <a:xfrm>
            <a:off x="2452050" y="647763"/>
            <a:ext cx="423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6" name="Google Shape;696;g1b654ef1346_6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850" y="2394850"/>
            <a:ext cx="1674400" cy="111582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1b654ef1346_6_19"/>
          <p:cNvSpPr txBox="1"/>
          <p:nvPr/>
        </p:nvSpPr>
        <p:spPr>
          <a:xfrm>
            <a:off x="467600" y="2691150"/>
            <a:ext cx="179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Consultations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8" name="Google Shape;698;g1b654ef1346_6_19"/>
          <p:cNvCxnSpPr/>
          <p:nvPr/>
        </p:nvCxnSpPr>
        <p:spPr>
          <a:xfrm>
            <a:off x="2265225" y="2947513"/>
            <a:ext cx="748200" cy="1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9" name="Google Shape;699;g1b654ef1346_6_19"/>
          <p:cNvSpPr txBox="1"/>
          <p:nvPr/>
        </p:nvSpPr>
        <p:spPr>
          <a:xfrm>
            <a:off x="5728900" y="1631275"/>
            <a:ext cx="3099900" cy="26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Diverse treatment modes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Motivate Patients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Online Report Analysis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" name="Google Shape;700;g1b654ef1346_6_19"/>
          <p:cNvCxnSpPr>
            <a:stCxn id="696" idx="3"/>
          </p:cNvCxnSpPr>
          <p:nvPr/>
        </p:nvCxnSpPr>
        <p:spPr>
          <a:xfrm rot="10800000" flipH="1">
            <a:off x="4834250" y="2945862"/>
            <a:ext cx="859500" cy="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1" name="Google Shape;701;g1b654ef1346_6_19"/>
          <p:cNvCxnSpPr>
            <a:stCxn id="696" idx="3"/>
          </p:cNvCxnSpPr>
          <p:nvPr/>
        </p:nvCxnSpPr>
        <p:spPr>
          <a:xfrm rot="10800000" flipH="1">
            <a:off x="4834250" y="1995162"/>
            <a:ext cx="970800" cy="957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g1b654ef1346_6_19"/>
          <p:cNvCxnSpPr>
            <a:stCxn id="696" idx="3"/>
          </p:cNvCxnSpPr>
          <p:nvPr/>
        </p:nvCxnSpPr>
        <p:spPr>
          <a:xfrm>
            <a:off x="4834250" y="2952762"/>
            <a:ext cx="1002000" cy="954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3" name="Google Shape;703;g1b654ef1346_6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b654ef1346_6_34"/>
          <p:cNvSpPr txBox="1">
            <a:spLocks noGrp="1"/>
          </p:cNvSpPr>
          <p:nvPr>
            <p:ph type="title"/>
          </p:nvPr>
        </p:nvSpPr>
        <p:spPr>
          <a:xfrm>
            <a:off x="2452050" y="419163"/>
            <a:ext cx="423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 b="1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1b654ef1346_6_34"/>
          <p:cNvSpPr/>
          <p:nvPr/>
        </p:nvSpPr>
        <p:spPr>
          <a:xfrm>
            <a:off x="2043538" y="1935688"/>
            <a:ext cx="1444350" cy="587800"/>
          </a:xfrm>
          <a:prstGeom prst="flowChartOffpageConnec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1b654ef1346_6_34"/>
          <p:cNvSpPr/>
          <p:nvPr/>
        </p:nvSpPr>
        <p:spPr>
          <a:xfrm>
            <a:off x="3901788" y="1928775"/>
            <a:ext cx="1340425" cy="5877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1b654ef1346_6_34"/>
          <p:cNvSpPr/>
          <p:nvPr/>
        </p:nvSpPr>
        <p:spPr>
          <a:xfrm>
            <a:off x="185300" y="1936688"/>
            <a:ext cx="1444350" cy="571950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1b654ef1346_6_34"/>
          <p:cNvSpPr/>
          <p:nvPr/>
        </p:nvSpPr>
        <p:spPr>
          <a:xfrm>
            <a:off x="4530204" y="1735824"/>
            <a:ext cx="116100" cy="14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b654ef1346_6_34"/>
          <p:cNvSpPr/>
          <p:nvPr/>
        </p:nvSpPr>
        <p:spPr>
          <a:xfrm>
            <a:off x="4530204" y="2454461"/>
            <a:ext cx="116100" cy="14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b654ef1346_6_34"/>
          <p:cNvSpPr/>
          <p:nvPr/>
        </p:nvSpPr>
        <p:spPr>
          <a:xfrm>
            <a:off x="3844404" y="3554098"/>
            <a:ext cx="116100" cy="14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b654ef1346_6_34"/>
          <p:cNvSpPr/>
          <p:nvPr/>
        </p:nvSpPr>
        <p:spPr>
          <a:xfrm>
            <a:off x="6511404" y="2052286"/>
            <a:ext cx="116100" cy="14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g1b654ef1346_6_34"/>
          <p:cNvGrpSpPr/>
          <p:nvPr/>
        </p:nvGrpSpPr>
        <p:grpSpPr>
          <a:xfrm>
            <a:off x="700140" y="1982358"/>
            <a:ext cx="442373" cy="420775"/>
            <a:chOff x="-6690625" y="3631325"/>
            <a:chExt cx="307225" cy="292225"/>
          </a:xfrm>
        </p:grpSpPr>
        <p:sp>
          <p:nvSpPr>
            <p:cNvPr id="717" name="Google Shape;717;g1b654ef1346_6_34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1b654ef1346_6_34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1b654ef1346_6_34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1b654ef1346_6_34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1b654ef1346_6_34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g1b654ef1346_6_34"/>
          <p:cNvGrpSpPr/>
          <p:nvPr/>
        </p:nvGrpSpPr>
        <p:grpSpPr>
          <a:xfrm>
            <a:off x="2529923" y="2026679"/>
            <a:ext cx="350355" cy="420774"/>
            <a:chOff x="-50469125" y="3183175"/>
            <a:chExt cx="233150" cy="301825"/>
          </a:xfrm>
        </p:grpSpPr>
        <p:sp>
          <p:nvSpPr>
            <p:cNvPr id="723" name="Google Shape;723;g1b654ef1346_6_34"/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1b654ef1346_6_34"/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1b654ef1346_6_34"/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g1b654ef1346_6_34"/>
          <p:cNvGrpSpPr/>
          <p:nvPr/>
        </p:nvGrpSpPr>
        <p:grpSpPr>
          <a:xfrm>
            <a:off x="4350819" y="2049824"/>
            <a:ext cx="442383" cy="359573"/>
            <a:chOff x="-41526450" y="3653375"/>
            <a:chExt cx="315875" cy="247350"/>
          </a:xfrm>
        </p:grpSpPr>
        <p:sp>
          <p:nvSpPr>
            <p:cNvPr id="727" name="Google Shape;727;g1b654ef1346_6_34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1b654ef1346_6_34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g1b654ef1346_6_34"/>
          <p:cNvSpPr txBox="1"/>
          <p:nvPr/>
        </p:nvSpPr>
        <p:spPr>
          <a:xfrm>
            <a:off x="90050" y="1242975"/>
            <a:ext cx="1995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Requirements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  Gathering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1b654ef1346_6_34"/>
          <p:cNvSpPr txBox="1"/>
          <p:nvPr/>
        </p:nvSpPr>
        <p:spPr>
          <a:xfrm>
            <a:off x="1955650" y="1440075"/>
            <a:ext cx="283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System Design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1b654ef1346_6_34"/>
          <p:cNvSpPr txBox="1"/>
          <p:nvPr/>
        </p:nvSpPr>
        <p:spPr>
          <a:xfrm>
            <a:off x="3751125" y="1464150"/>
            <a:ext cx="187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1b654ef1346_6_34"/>
          <p:cNvSpPr txBox="1"/>
          <p:nvPr/>
        </p:nvSpPr>
        <p:spPr>
          <a:xfrm>
            <a:off x="7571625" y="1483525"/>
            <a:ext cx="158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Maintenance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1b654ef1346_6_34"/>
          <p:cNvSpPr/>
          <p:nvPr/>
        </p:nvSpPr>
        <p:spPr>
          <a:xfrm>
            <a:off x="5694875" y="1935688"/>
            <a:ext cx="1444350" cy="587800"/>
          </a:xfrm>
          <a:prstGeom prst="flowChartOffpageConnec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g1b654ef1346_6_34"/>
          <p:cNvGrpSpPr/>
          <p:nvPr/>
        </p:nvGrpSpPr>
        <p:grpSpPr>
          <a:xfrm>
            <a:off x="6239296" y="2015439"/>
            <a:ext cx="355526" cy="354586"/>
            <a:chOff x="-33646250" y="3586425"/>
            <a:chExt cx="293000" cy="292225"/>
          </a:xfrm>
        </p:grpSpPr>
        <p:sp>
          <p:nvSpPr>
            <p:cNvPr id="735" name="Google Shape;735;g1b654ef1346_6_34"/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1b654ef1346_6_34"/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7" name="Google Shape;737;g1b654ef1346_6_34"/>
          <p:cNvSpPr/>
          <p:nvPr/>
        </p:nvSpPr>
        <p:spPr>
          <a:xfrm>
            <a:off x="7557675" y="1935688"/>
            <a:ext cx="1444350" cy="587775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g1b654ef1346_6_34"/>
          <p:cNvGrpSpPr/>
          <p:nvPr/>
        </p:nvGrpSpPr>
        <p:grpSpPr>
          <a:xfrm>
            <a:off x="8039634" y="2019509"/>
            <a:ext cx="442376" cy="420763"/>
            <a:chOff x="-31817400" y="3910025"/>
            <a:chExt cx="301675" cy="294075"/>
          </a:xfrm>
        </p:grpSpPr>
        <p:sp>
          <p:nvSpPr>
            <p:cNvPr id="739" name="Google Shape;739;g1b654ef1346_6_34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1b654ef1346_6_34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1b654ef1346_6_34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g1b654ef1346_6_34"/>
          <p:cNvSpPr txBox="1"/>
          <p:nvPr/>
        </p:nvSpPr>
        <p:spPr>
          <a:xfrm>
            <a:off x="6075875" y="1483525"/>
            <a:ext cx="187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1b654ef1346_6_34"/>
          <p:cNvSpPr/>
          <p:nvPr/>
        </p:nvSpPr>
        <p:spPr>
          <a:xfrm>
            <a:off x="2341100" y="3529425"/>
            <a:ext cx="1133100" cy="113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g1b654ef1346_6_34"/>
          <p:cNvSpPr txBox="1"/>
          <p:nvPr/>
        </p:nvSpPr>
        <p:spPr>
          <a:xfrm>
            <a:off x="2261750" y="3480950"/>
            <a:ext cx="129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Client-side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g1b654ef1346_6_34"/>
          <p:cNvSpPr/>
          <p:nvPr/>
        </p:nvSpPr>
        <p:spPr>
          <a:xfrm>
            <a:off x="5635625" y="3529425"/>
            <a:ext cx="1133100" cy="113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g1b654ef1346_6_34"/>
          <p:cNvSpPr txBox="1"/>
          <p:nvPr/>
        </p:nvSpPr>
        <p:spPr>
          <a:xfrm>
            <a:off x="5552675" y="3480950"/>
            <a:ext cx="129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g1b654ef1346_6_34"/>
          <p:cNvSpPr/>
          <p:nvPr/>
        </p:nvSpPr>
        <p:spPr>
          <a:xfrm>
            <a:off x="3934725" y="3515575"/>
            <a:ext cx="1233300" cy="113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g1b654ef1346_6_34"/>
          <p:cNvSpPr txBox="1"/>
          <p:nvPr/>
        </p:nvSpPr>
        <p:spPr>
          <a:xfrm>
            <a:off x="3901875" y="3480950"/>
            <a:ext cx="129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Server-side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9" name="Google Shape;749;g1b654ef1346_6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225" y="3927525"/>
            <a:ext cx="658050" cy="57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g1b654ef1346_6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500" y="3789250"/>
            <a:ext cx="1133024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g1b654ef1346_6_34"/>
          <p:cNvPicPr preferRelativeResize="0"/>
          <p:nvPr/>
        </p:nvPicPr>
        <p:blipFill rotWithShape="1">
          <a:blip r:embed="rId5">
            <a:alphaModFix/>
          </a:blip>
          <a:srcRect b="8088"/>
          <a:stretch/>
        </p:blipFill>
        <p:spPr>
          <a:xfrm>
            <a:off x="5741600" y="3791100"/>
            <a:ext cx="925900" cy="8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2" name="Google Shape;752;g1b654ef1346_6_34"/>
          <p:cNvCxnSpPr/>
          <p:nvPr/>
        </p:nvCxnSpPr>
        <p:spPr>
          <a:xfrm rot="10800000" flipH="1">
            <a:off x="3470575" y="3777050"/>
            <a:ext cx="464100" cy="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3" name="Google Shape;753;g1b654ef1346_6_34"/>
          <p:cNvCxnSpPr/>
          <p:nvPr/>
        </p:nvCxnSpPr>
        <p:spPr>
          <a:xfrm>
            <a:off x="5168025" y="3774500"/>
            <a:ext cx="467700" cy="1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g1b654ef1346_6_34"/>
          <p:cNvCxnSpPr/>
          <p:nvPr/>
        </p:nvCxnSpPr>
        <p:spPr>
          <a:xfrm rot="10800000">
            <a:off x="5164375" y="4409200"/>
            <a:ext cx="47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5" name="Google Shape;755;g1b654ef1346_6_34"/>
          <p:cNvCxnSpPr/>
          <p:nvPr/>
        </p:nvCxnSpPr>
        <p:spPr>
          <a:xfrm rot="10800000">
            <a:off x="3487775" y="4409100"/>
            <a:ext cx="429600" cy="1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6" name="Google Shape;756;g1b654ef1346_6_34"/>
          <p:cNvCxnSpPr/>
          <p:nvPr/>
        </p:nvCxnSpPr>
        <p:spPr>
          <a:xfrm flipH="1">
            <a:off x="1641875" y="2424550"/>
            <a:ext cx="2389800" cy="14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g1b654ef1346_6_34"/>
          <p:cNvCxnSpPr/>
          <p:nvPr/>
        </p:nvCxnSpPr>
        <p:spPr>
          <a:xfrm>
            <a:off x="5185075" y="2434925"/>
            <a:ext cx="2358600" cy="149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g1b654ef1346_6_34"/>
          <p:cNvCxnSpPr>
            <a:stCxn id="711" idx="3"/>
            <a:endCxn id="709" idx="1"/>
          </p:cNvCxnSpPr>
          <p:nvPr/>
        </p:nvCxnSpPr>
        <p:spPr>
          <a:xfrm>
            <a:off x="1629650" y="2222663"/>
            <a:ext cx="414000" cy="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g1b654ef1346_6_34"/>
          <p:cNvCxnSpPr>
            <a:stCxn id="709" idx="3"/>
            <a:endCxn id="710" idx="1"/>
          </p:cNvCxnSpPr>
          <p:nvPr/>
        </p:nvCxnSpPr>
        <p:spPr>
          <a:xfrm rot="10800000" flipH="1">
            <a:off x="3487888" y="2222688"/>
            <a:ext cx="414000" cy="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g1b654ef1346_6_34"/>
          <p:cNvCxnSpPr>
            <a:stCxn id="710" idx="3"/>
            <a:endCxn id="733" idx="1"/>
          </p:cNvCxnSpPr>
          <p:nvPr/>
        </p:nvCxnSpPr>
        <p:spPr>
          <a:xfrm>
            <a:off x="5242213" y="2222663"/>
            <a:ext cx="452700" cy="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1" name="Google Shape;761;g1b654ef1346_6_34"/>
          <p:cNvCxnSpPr>
            <a:stCxn id="733" idx="3"/>
            <a:endCxn id="737" idx="1"/>
          </p:cNvCxnSpPr>
          <p:nvPr/>
        </p:nvCxnSpPr>
        <p:spPr>
          <a:xfrm>
            <a:off x="7139225" y="2229588"/>
            <a:ext cx="41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2" name="Google Shape;762;g1b654ef1346_6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b654ef1346_6_60"/>
          <p:cNvSpPr txBox="1">
            <a:spLocks noGrp="1"/>
          </p:cNvSpPr>
          <p:nvPr>
            <p:ph type="title"/>
          </p:nvPr>
        </p:nvSpPr>
        <p:spPr>
          <a:xfrm>
            <a:off x="2452050" y="561098"/>
            <a:ext cx="42399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8" name="Google Shape;768;g1b654ef1346_6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0" y="1142500"/>
            <a:ext cx="8738749" cy="37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1b654ef1346_6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On-screen Show (16:9)</PresentationFormat>
  <Paragraphs>306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Montserrat</vt:lpstr>
      <vt:lpstr>Times New Roman</vt:lpstr>
      <vt:lpstr>Calibri</vt:lpstr>
      <vt:lpstr>Roboto Condensed Light</vt:lpstr>
      <vt:lpstr>Arial</vt:lpstr>
      <vt:lpstr>Alata</vt:lpstr>
      <vt:lpstr>Anaheim</vt:lpstr>
      <vt:lpstr>Healthcare Center Website by Slidesgo</vt:lpstr>
      <vt:lpstr>Personal Health Care Management System </vt:lpstr>
      <vt:lpstr>Group Members</vt:lpstr>
      <vt:lpstr>Background</vt:lpstr>
      <vt:lpstr>Problem</vt:lpstr>
      <vt:lpstr>Aim and Objectives</vt:lpstr>
      <vt:lpstr>System Overview </vt:lpstr>
      <vt:lpstr>Literature Review</vt:lpstr>
      <vt:lpstr>Methodology</vt:lpstr>
      <vt:lpstr>Gantt Chart</vt:lpstr>
      <vt:lpstr>Work Breakdown Structure</vt:lpstr>
      <vt:lpstr>Quiz Management</vt:lpstr>
      <vt:lpstr>Quiz Management</vt:lpstr>
      <vt:lpstr>PowerPoint Presentation</vt:lpstr>
      <vt:lpstr>PowerPoint Presentation</vt:lpstr>
      <vt:lpstr>Schedule Management                     and                     Feedback Management </vt:lpstr>
      <vt:lpstr>Schedule Management and Feedback Management </vt:lpstr>
      <vt:lpstr>Non-functional requirements </vt:lpstr>
      <vt:lpstr>Technical requirement</vt:lpstr>
      <vt:lpstr>Progress Management </vt:lpstr>
      <vt:lpstr>Progress Management </vt:lpstr>
      <vt:lpstr>Non-Functional requirement</vt:lpstr>
      <vt:lpstr>Appointment Management</vt:lpstr>
      <vt:lpstr>Appointment Management</vt:lpstr>
      <vt:lpstr>Non-Functional Requirements</vt:lpstr>
      <vt:lpstr>Portfolio Management                                                               and       Report Analysis </vt:lpstr>
      <vt:lpstr>Portfolio Management </vt:lpstr>
      <vt:lpstr>PowerPoint Presentation</vt:lpstr>
      <vt:lpstr>Report Analysis</vt:lpstr>
      <vt:lpstr>PowerPoint Presentation</vt:lpstr>
      <vt:lpstr>Pharmaceutical Management </vt:lpstr>
      <vt:lpstr>Pharmaceutical Management </vt:lpstr>
      <vt:lpstr>PowerPoint Presentation</vt:lpstr>
      <vt:lpstr>Payment Management </vt:lpstr>
      <vt:lpstr>Payment Management </vt:lpstr>
      <vt:lpstr>Functional Requirements</vt:lpstr>
      <vt:lpstr>Non Functional Requirements</vt:lpstr>
      <vt:lpstr>Communication Management </vt:lpstr>
      <vt:lpstr>Communication Management </vt:lpstr>
      <vt:lpstr>Functional Requirements</vt:lpstr>
      <vt:lpstr>Non-Functional Requirements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Care Management System </dc:title>
  <cp:lastModifiedBy>Silva T.U.D it21318320</cp:lastModifiedBy>
  <cp:revision>1</cp:revision>
  <dcterms:modified xsi:type="dcterms:W3CDTF">2023-02-22T19:34:14Z</dcterms:modified>
</cp:coreProperties>
</file>