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88" r:id="rId2"/>
    <p:sldId id="544" r:id="rId3"/>
    <p:sldId id="561" r:id="rId4"/>
    <p:sldId id="558" r:id="rId5"/>
    <p:sldId id="559" r:id="rId6"/>
    <p:sldId id="560" r:id="rId7"/>
    <p:sldId id="562" r:id="rId8"/>
    <p:sldId id="563" r:id="rId9"/>
    <p:sldId id="564" r:id="rId10"/>
    <p:sldId id="568" r:id="rId11"/>
    <p:sldId id="565" r:id="rId12"/>
    <p:sldId id="567" r:id="rId13"/>
    <p:sldId id="566" r:id="rId14"/>
    <p:sldId id="572" r:id="rId15"/>
    <p:sldId id="570" r:id="rId16"/>
    <p:sldId id="578" r:id="rId17"/>
    <p:sldId id="579" r:id="rId18"/>
    <p:sldId id="577" r:id="rId19"/>
    <p:sldId id="569" r:id="rId20"/>
    <p:sldId id="575" r:id="rId21"/>
    <p:sldId id="571" r:id="rId22"/>
    <p:sldId id="574" r:id="rId23"/>
    <p:sldId id="54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ABF96-E17C-430D-982C-1C3DCF3134AA}" v="7" dt="2024-05-04T07:18:57.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387" autoAdjust="0"/>
  </p:normalViewPr>
  <p:slideViewPr>
    <p:cSldViewPr>
      <p:cViewPr varScale="1">
        <p:scale>
          <a:sx n="64" d="100"/>
          <a:sy n="64" d="100"/>
        </p:scale>
        <p:origin x="2030" y="53"/>
      </p:cViewPr>
      <p:guideLst>
        <p:guide orient="horz" pos="2160"/>
        <p:guide pos="2880"/>
      </p:guideLst>
    </p:cSldViewPr>
  </p:slideViewPr>
  <p:notesTextViewPr>
    <p:cViewPr>
      <p:scale>
        <a:sx n="1" d="1"/>
        <a:sy n="1" d="1"/>
      </p:scale>
      <p:origin x="0" y="-893"/>
    </p:cViewPr>
  </p:notesText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n Jayasinghearachchi" userId="e0f191b0-af06-4f5a-b353-a7a1de994339" providerId="ADAL" clId="{066BBE3B-16F3-499B-87D1-09EB5E8200F5}"/>
    <pc:docChg chg="undo redo custSel addSld delSld modSld sldOrd">
      <pc:chgData name="Vishan Jayasinghearachchi" userId="e0f191b0-af06-4f5a-b353-a7a1de994339" providerId="ADAL" clId="{066BBE3B-16F3-499B-87D1-09EB5E8200F5}" dt="2023-10-07T11:36:24.754" v="986" actId="20577"/>
      <pc:docMkLst>
        <pc:docMk/>
      </pc:docMkLst>
      <pc:sldChg chg="modSp mod">
        <pc:chgData name="Vishan Jayasinghearachchi" userId="e0f191b0-af06-4f5a-b353-a7a1de994339" providerId="ADAL" clId="{066BBE3B-16F3-499B-87D1-09EB5E8200F5}" dt="2023-10-07T03:43:58.683" v="34" actId="20577"/>
        <pc:sldMkLst>
          <pc:docMk/>
          <pc:sldMk cId="165731028" sldId="288"/>
        </pc:sldMkLst>
        <pc:spChg chg="mod">
          <ac:chgData name="Vishan Jayasinghearachchi" userId="e0f191b0-af06-4f5a-b353-a7a1de994339" providerId="ADAL" clId="{066BBE3B-16F3-499B-87D1-09EB5E8200F5}" dt="2023-10-07T03:43:58.683" v="34" actId="20577"/>
          <ac:spMkLst>
            <pc:docMk/>
            <pc:sldMk cId="165731028" sldId="288"/>
            <ac:spMk id="8" creationId="{FD4A11CB-61F0-45F4-95C4-A2CE61BCE82C}"/>
          </ac:spMkLst>
        </pc:spChg>
      </pc:sldChg>
      <pc:sldChg chg="modSp mod">
        <pc:chgData name="Vishan Jayasinghearachchi" userId="e0f191b0-af06-4f5a-b353-a7a1de994339" providerId="ADAL" clId="{066BBE3B-16F3-499B-87D1-09EB5E8200F5}" dt="2023-10-07T03:55:38.422" v="47" actId="14"/>
        <pc:sldMkLst>
          <pc:docMk/>
          <pc:sldMk cId="575794796" sldId="544"/>
        </pc:sldMkLst>
        <pc:spChg chg="mod">
          <ac:chgData name="Vishan Jayasinghearachchi" userId="e0f191b0-af06-4f5a-b353-a7a1de994339" providerId="ADAL" clId="{066BBE3B-16F3-499B-87D1-09EB5E8200F5}" dt="2023-10-07T03:55:38.422" v="47" actId="14"/>
          <ac:spMkLst>
            <pc:docMk/>
            <pc:sldMk cId="575794796" sldId="544"/>
            <ac:spMk id="8" creationId="{07E1A382-EF28-4DC6-A85C-4049011E3BDE}"/>
          </ac:spMkLst>
        </pc:spChg>
      </pc:sldChg>
      <pc:sldChg chg="del">
        <pc:chgData name="Vishan Jayasinghearachchi" userId="e0f191b0-af06-4f5a-b353-a7a1de994339" providerId="ADAL" clId="{066BBE3B-16F3-499B-87D1-09EB5E8200F5}" dt="2023-10-07T03:52:24.288" v="37" actId="47"/>
        <pc:sldMkLst>
          <pc:docMk/>
          <pc:sldMk cId="279472506" sldId="552"/>
        </pc:sldMkLst>
      </pc:sldChg>
      <pc:sldChg chg="del">
        <pc:chgData name="Vishan Jayasinghearachchi" userId="e0f191b0-af06-4f5a-b353-a7a1de994339" providerId="ADAL" clId="{066BBE3B-16F3-499B-87D1-09EB5E8200F5}" dt="2023-10-07T03:52:25.408" v="38" actId="47"/>
        <pc:sldMkLst>
          <pc:docMk/>
          <pc:sldMk cId="2389101774" sldId="553"/>
        </pc:sldMkLst>
      </pc:sldChg>
      <pc:sldChg chg="modSp">
        <pc:chgData name="Vishan Jayasinghearachchi" userId="e0f191b0-af06-4f5a-b353-a7a1de994339" providerId="ADAL" clId="{066BBE3B-16F3-499B-87D1-09EB5E8200F5}" dt="2023-10-07T04:22:33.857" v="737" actId="15"/>
        <pc:sldMkLst>
          <pc:docMk/>
          <pc:sldMk cId="2239458132" sldId="558"/>
        </pc:sldMkLst>
        <pc:spChg chg="mod">
          <ac:chgData name="Vishan Jayasinghearachchi" userId="e0f191b0-af06-4f5a-b353-a7a1de994339" providerId="ADAL" clId="{066BBE3B-16F3-499B-87D1-09EB5E8200F5}" dt="2023-10-07T04:22:33.857" v="737" actId="15"/>
          <ac:spMkLst>
            <pc:docMk/>
            <pc:sldMk cId="2239458132" sldId="558"/>
            <ac:spMk id="3" creationId="{4A10ABB8-9D42-98EF-73CA-233324A9ADAA}"/>
          </ac:spMkLst>
        </pc:spChg>
      </pc:sldChg>
      <pc:sldChg chg="modSp mod">
        <pc:chgData name="Vishan Jayasinghearachchi" userId="e0f191b0-af06-4f5a-b353-a7a1de994339" providerId="ADAL" clId="{066BBE3B-16F3-499B-87D1-09EB5E8200F5}" dt="2023-10-07T04:30:49.885" v="831" actId="20577"/>
        <pc:sldMkLst>
          <pc:docMk/>
          <pc:sldMk cId="179151219" sldId="561"/>
        </pc:sldMkLst>
        <pc:spChg chg="mod">
          <ac:chgData name="Vishan Jayasinghearachchi" userId="e0f191b0-af06-4f5a-b353-a7a1de994339" providerId="ADAL" clId="{066BBE3B-16F3-499B-87D1-09EB5E8200F5}" dt="2023-10-07T04:30:49.885" v="831" actId="20577"/>
          <ac:spMkLst>
            <pc:docMk/>
            <pc:sldMk cId="179151219" sldId="561"/>
            <ac:spMk id="8" creationId="{68F2724B-0ABC-3AB9-999B-C463C8237392}"/>
          </ac:spMkLst>
        </pc:spChg>
      </pc:sldChg>
      <pc:sldChg chg="modSp mod ord">
        <pc:chgData name="Vishan Jayasinghearachchi" userId="e0f191b0-af06-4f5a-b353-a7a1de994339" providerId="ADAL" clId="{066BBE3B-16F3-499B-87D1-09EB5E8200F5}" dt="2023-10-07T04:30:09.633" v="827" actId="122"/>
        <pc:sldMkLst>
          <pc:docMk/>
          <pc:sldMk cId="1258570904" sldId="563"/>
        </pc:sldMkLst>
        <pc:spChg chg="mod">
          <ac:chgData name="Vishan Jayasinghearachchi" userId="e0f191b0-af06-4f5a-b353-a7a1de994339" providerId="ADAL" clId="{066BBE3B-16F3-499B-87D1-09EB5E8200F5}" dt="2023-10-07T04:30:09.633" v="827" actId="122"/>
          <ac:spMkLst>
            <pc:docMk/>
            <pc:sldMk cId="1258570904" sldId="563"/>
            <ac:spMk id="11" creationId="{D78D5E58-4D76-4EB6-E3AD-255275C5993B}"/>
          </ac:spMkLst>
        </pc:spChg>
      </pc:sldChg>
      <pc:sldChg chg="modSp mod ord">
        <pc:chgData name="Vishan Jayasinghearachchi" userId="e0f191b0-af06-4f5a-b353-a7a1de994339" providerId="ADAL" clId="{066BBE3B-16F3-499B-87D1-09EB5E8200F5}" dt="2023-10-07T04:22:59.385" v="741"/>
        <pc:sldMkLst>
          <pc:docMk/>
          <pc:sldMk cId="1268521924" sldId="564"/>
        </pc:sldMkLst>
        <pc:spChg chg="mod">
          <ac:chgData name="Vishan Jayasinghearachchi" userId="e0f191b0-af06-4f5a-b353-a7a1de994339" providerId="ADAL" clId="{066BBE3B-16F3-499B-87D1-09EB5E8200F5}" dt="2023-10-07T04:10:49.351" v="469" actId="20577"/>
          <ac:spMkLst>
            <pc:docMk/>
            <pc:sldMk cId="1268521924" sldId="564"/>
            <ac:spMk id="3" creationId="{1CCAF6FE-3A82-0E52-75D8-E6A08A9AD688}"/>
          </ac:spMkLst>
        </pc:spChg>
      </pc:sldChg>
      <pc:sldChg chg="modSp mod">
        <pc:chgData name="Vishan Jayasinghearachchi" userId="e0f191b0-af06-4f5a-b353-a7a1de994339" providerId="ADAL" clId="{066BBE3B-16F3-499B-87D1-09EB5E8200F5}" dt="2023-10-07T04:29:47.317" v="824" actId="122"/>
        <pc:sldMkLst>
          <pc:docMk/>
          <pc:sldMk cId="2206110460" sldId="565"/>
        </pc:sldMkLst>
        <pc:spChg chg="mod">
          <ac:chgData name="Vishan Jayasinghearachchi" userId="e0f191b0-af06-4f5a-b353-a7a1de994339" providerId="ADAL" clId="{066BBE3B-16F3-499B-87D1-09EB5E8200F5}" dt="2023-10-07T04:29:47.317" v="824" actId="122"/>
          <ac:spMkLst>
            <pc:docMk/>
            <pc:sldMk cId="2206110460" sldId="565"/>
            <ac:spMk id="7" creationId="{6A9E2E85-D6A9-A635-B19C-358480A19FA7}"/>
          </ac:spMkLst>
        </pc:spChg>
      </pc:sldChg>
      <pc:sldChg chg="addSp modSp mod">
        <pc:chgData name="Vishan Jayasinghearachchi" userId="e0f191b0-af06-4f5a-b353-a7a1de994339" providerId="ADAL" clId="{066BBE3B-16F3-499B-87D1-09EB5E8200F5}" dt="2023-10-07T04:27:02.787" v="796" actId="1076"/>
        <pc:sldMkLst>
          <pc:docMk/>
          <pc:sldMk cId="2252579652" sldId="566"/>
        </pc:sldMkLst>
        <pc:spChg chg="mod">
          <ac:chgData name="Vishan Jayasinghearachchi" userId="e0f191b0-af06-4f5a-b353-a7a1de994339" providerId="ADAL" clId="{066BBE3B-16F3-499B-87D1-09EB5E8200F5}" dt="2023-10-07T04:21:38.441" v="714"/>
          <ac:spMkLst>
            <pc:docMk/>
            <pc:sldMk cId="2252579652" sldId="566"/>
            <ac:spMk id="2" creationId="{E0871C40-6EF7-09E1-C6E4-DEE5123E8525}"/>
          </ac:spMkLst>
        </pc:spChg>
        <pc:spChg chg="add mod">
          <ac:chgData name="Vishan Jayasinghearachchi" userId="e0f191b0-af06-4f5a-b353-a7a1de994339" providerId="ADAL" clId="{066BBE3B-16F3-499B-87D1-09EB5E8200F5}" dt="2023-10-07T04:27:02.787" v="796" actId="1076"/>
          <ac:spMkLst>
            <pc:docMk/>
            <pc:sldMk cId="2252579652" sldId="566"/>
            <ac:spMk id="3" creationId="{FAC87311-8BD4-6494-C678-21F28956254A}"/>
          </ac:spMkLst>
        </pc:spChg>
      </pc:sldChg>
      <pc:sldChg chg="modSp mod modAnim">
        <pc:chgData name="Vishan Jayasinghearachchi" userId="e0f191b0-af06-4f5a-b353-a7a1de994339" providerId="ADAL" clId="{066BBE3B-16F3-499B-87D1-09EB5E8200F5}" dt="2023-10-07T03:57:18.563" v="363" actId="27636"/>
        <pc:sldMkLst>
          <pc:docMk/>
          <pc:sldMk cId="1889009155" sldId="569"/>
        </pc:sldMkLst>
        <pc:spChg chg="mod">
          <ac:chgData name="Vishan Jayasinghearachchi" userId="e0f191b0-af06-4f5a-b353-a7a1de994339" providerId="ADAL" clId="{066BBE3B-16F3-499B-87D1-09EB5E8200F5}" dt="2023-10-07T03:57:18.563" v="363" actId="27636"/>
          <ac:spMkLst>
            <pc:docMk/>
            <pc:sldMk cId="1889009155" sldId="569"/>
            <ac:spMk id="3" creationId="{3833353E-0705-951A-7D0B-778EFF54638F}"/>
          </ac:spMkLst>
        </pc:spChg>
      </pc:sldChg>
      <pc:sldChg chg="modSp mod">
        <pc:chgData name="Vishan Jayasinghearachchi" userId="e0f191b0-af06-4f5a-b353-a7a1de994339" providerId="ADAL" clId="{066BBE3B-16F3-499B-87D1-09EB5E8200F5}" dt="2023-10-07T03:54:53.793" v="44" actId="20577"/>
        <pc:sldMkLst>
          <pc:docMk/>
          <pc:sldMk cId="2142338005" sldId="570"/>
        </pc:sldMkLst>
        <pc:spChg chg="mod">
          <ac:chgData name="Vishan Jayasinghearachchi" userId="e0f191b0-af06-4f5a-b353-a7a1de994339" providerId="ADAL" clId="{066BBE3B-16F3-499B-87D1-09EB5E8200F5}" dt="2023-10-07T03:54:53.793" v="44" actId="20577"/>
          <ac:spMkLst>
            <pc:docMk/>
            <pc:sldMk cId="2142338005" sldId="570"/>
            <ac:spMk id="2" creationId="{E75ADAB8-0CB8-75CB-1725-43B40E47303B}"/>
          </ac:spMkLst>
        </pc:spChg>
      </pc:sldChg>
      <pc:sldChg chg="modSp mod">
        <pc:chgData name="Vishan Jayasinghearachchi" userId="e0f191b0-af06-4f5a-b353-a7a1de994339" providerId="ADAL" clId="{066BBE3B-16F3-499B-87D1-09EB5E8200F5}" dt="2023-10-07T06:05:01.025" v="895" actId="20577"/>
        <pc:sldMkLst>
          <pc:docMk/>
          <pc:sldMk cId="2976566179" sldId="571"/>
        </pc:sldMkLst>
        <pc:spChg chg="mod">
          <ac:chgData name="Vishan Jayasinghearachchi" userId="e0f191b0-af06-4f5a-b353-a7a1de994339" providerId="ADAL" clId="{066BBE3B-16F3-499B-87D1-09EB5E8200F5}" dt="2023-10-07T06:05:01.025" v="895" actId="20577"/>
          <ac:spMkLst>
            <pc:docMk/>
            <pc:sldMk cId="2976566179" sldId="571"/>
            <ac:spMk id="3" creationId="{0DB1FB7D-D36A-1454-C55D-35598104EF51}"/>
          </ac:spMkLst>
        </pc:spChg>
      </pc:sldChg>
      <pc:sldChg chg="modSp mod ord">
        <pc:chgData name="Vishan Jayasinghearachchi" userId="e0f191b0-af06-4f5a-b353-a7a1de994339" providerId="ADAL" clId="{066BBE3B-16F3-499B-87D1-09EB5E8200F5}" dt="2023-10-07T04:28:21.323" v="810" actId="20577"/>
        <pc:sldMkLst>
          <pc:docMk/>
          <pc:sldMk cId="2729041071" sldId="572"/>
        </pc:sldMkLst>
        <pc:spChg chg="mod">
          <ac:chgData name="Vishan Jayasinghearachchi" userId="e0f191b0-af06-4f5a-b353-a7a1de994339" providerId="ADAL" clId="{066BBE3B-16F3-499B-87D1-09EB5E8200F5}" dt="2023-10-07T04:28:21.323" v="810" actId="20577"/>
          <ac:spMkLst>
            <pc:docMk/>
            <pc:sldMk cId="2729041071" sldId="572"/>
            <ac:spMk id="2" creationId="{C5DC850C-EE31-F600-9C55-48BE1097DB9D}"/>
          </ac:spMkLst>
        </pc:spChg>
        <pc:spChg chg="mod">
          <ac:chgData name="Vishan Jayasinghearachchi" userId="e0f191b0-af06-4f5a-b353-a7a1de994339" providerId="ADAL" clId="{066BBE3B-16F3-499B-87D1-09EB5E8200F5}" dt="2023-10-07T04:27:49.762" v="801" actId="1076"/>
          <ac:spMkLst>
            <pc:docMk/>
            <pc:sldMk cId="2729041071" sldId="572"/>
            <ac:spMk id="4" creationId="{606BD4D5-65DE-DB00-3E28-2181CDEB7820}"/>
          </ac:spMkLst>
        </pc:spChg>
        <pc:spChg chg="mod">
          <ac:chgData name="Vishan Jayasinghearachchi" userId="e0f191b0-af06-4f5a-b353-a7a1de994339" providerId="ADAL" clId="{066BBE3B-16F3-499B-87D1-09EB5E8200F5}" dt="2023-10-07T04:27:40.318" v="797" actId="14100"/>
          <ac:spMkLst>
            <pc:docMk/>
            <pc:sldMk cId="2729041071" sldId="572"/>
            <ac:spMk id="10" creationId="{DCF8352A-01CB-8120-360C-64B431710A4D}"/>
          </ac:spMkLst>
        </pc:spChg>
      </pc:sldChg>
      <pc:sldChg chg="del">
        <pc:chgData name="Vishan Jayasinghearachchi" userId="e0f191b0-af06-4f5a-b353-a7a1de994339" providerId="ADAL" clId="{066BBE3B-16F3-499B-87D1-09EB5E8200F5}" dt="2023-10-07T04:22:22.565" v="736" actId="47"/>
        <pc:sldMkLst>
          <pc:docMk/>
          <pc:sldMk cId="2561234089" sldId="573"/>
        </pc:sldMkLst>
      </pc:sldChg>
      <pc:sldChg chg="modSp mod">
        <pc:chgData name="Vishan Jayasinghearachchi" userId="e0f191b0-af06-4f5a-b353-a7a1de994339" providerId="ADAL" clId="{066BBE3B-16F3-499B-87D1-09EB5E8200F5}" dt="2023-10-07T06:05:40.438" v="902" actId="1076"/>
        <pc:sldMkLst>
          <pc:docMk/>
          <pc:sldMk cId="2012151833" sldId="574"/>
        </pc:sldMkLst>
        <pc:spChg chg="mod">
          <ac:chgData name="Vishan Jayasinghearachchi" userId="e0f191b0-af06-4f5a-b353-a7a1de994339" providerId="ADAL" clId="{066BBE3B-16F3-499B-87D1-09EB5E8200F5}" dt="2023-10-07T03:57:43.218" v="373" actId="20577"/>
          <ac:spMkLst>
            <pc:docMk/>
            <pc:sldMk cId="2012151833" sldId="574"/>
            <ac:spMk id="2" creationId="{F2653FEA-AEDD-5A55-D1C8-7B90AC7794F1}"/>
          </ac:spMkLst>
        </pc:spChg>
        <pc:spChg chg="mod">
          <ac:chgData name="Vishan Jayasinghearachchi" userId="e0f191b0-af06-4f5a-b353-a7a1de994339" providerId="ADAL" clId="{066BBE3B-16F3-499B-87D1-09EB5E8200F5}" dt="2023-10-07T06:05:40.438" v="902" actId="1076"/>
          <ac:spMkLst>
            <pc:docMk/>
            <pc:sldMk cId="2012151833" sldId="574"/>
            <ac:spMk id="8" creationId="{AA605D9B-9903-595E-79A0-A860A5B0C225}"/>
          </ac:spMkLst>
        </pc:spChg>
        <pc:picChg chg="mod">
          <ac:chgData name="Vishan Jayasinghearachchi" userId="e0f191b0-af06-4f5a-b353-a7a1de994339" providerId="ADAL" clId="{066BBE3B-16F3-499B-87D1-09EB5E8200F5}" dt="2023-10-07T06:05:38.006" v="901" actId="1076"/>
          <ac:picMkLst>
            <pc:docMk/>
            <pc:sldMk cId="2012151833" sldId="574"/>
            <ac:picMk id="6" creationId="{C23E453F-4466-D977-EF28-F861E66199FE}"/>
          </ac:picMkLst>
        </pc:picChg>
      </pc:sldChg>
      <pc:sldChg chg="modSp add mod ord">
        <pc:chgData name="Vishan Jayasinghearachchi" userId="e0f191b0-af06-4f5a-b353-a7a1de994339" providerId="ADAL" clId="{066BBE3B-16F3-499B-87D1-09EB5E8200F5}" dt="2023-10-07T04:19:54.797" v="704"/>
        <pc:sldMkLst>
          <pc:docMk/>
          <pc:sldMk cId="3692321663" sldId="575"/>
        </pc:sldMkLst>
        <pc:spChg chg="mod">
          <ac:chgData name="Vishan Jayasinghearachchi" userId="e0f191b0-af06-4f5a-b353-a7a1de994339" providerId="ADAL" clId="{066BBE3B-16F3-499B-87D1-09EB5E8200F5}" dt="2023-10-07T03:57:25.867" v="366" actId="27636"/>
          <ac:spMkLst>
            <pc:docMk/>
            <pc:sldMk cId="3692321663" sldId="575"/>
            <ac:spMk id="3" creationId="{3833353E-0705-951A-7D0B-778EFF54638F}"/>
          </ac:spMkLst>
        </pc:spChg>
      </pc:sldChg>
      <pc:sldChg chg="modSp new del mod">
        <pc:chgData name="Vishan Jayasinghearachchi" userId="e0f191b0-af06-4f5a-b353-a7a1de994339" providerId="ADAL" clId="{066BBE3B-16F3-499B-87D1-09EB5E8200F5}" dt="2023-10-07T04:19:59.227" v="707" actId="47"/>
        <pc:sldMkLst>
          <pc:docMk/>
          <pc:sldMk cId="2575890087" sldId="576"/>
        </pc:sldMkLst>
        <pc:spChg chg="mod">
          <ac:chgData name="Vishan Jayasinghearachchi" userId="e0f191b0-af06-4f5a-b353-a7a1de994339" providerId="ADAL" clId="{066BBE3B-16F3-499B-87D1-09EB5E8200F5}" dt="2023-10-07T04:18:36.697" v="557" actId="20577"/>
          <ac:spMkLst>
            <pc:docMk/>
            <pc:sldMk cId="2575890087" sldId="576"/>
            <ac:spMk id="2" creationId="{A149861D-5D4F-0863-E026-6B67F4ABA51B}"/>
          </ac:spMkLst>
        </pc:spChg>
        <pc:spChg chg="mod">
          <ac:chgData name="Vishan Jayasinghearachchi" userId="e0f191b0-af06-4f5a-b353-a7a1de994339" providerId="ADAL" clId="{066BBE3B-16F3-499B-87D1-09EB5E8200F5}" dt="2023-10-07T04:06:45.282" v="459" actId="20577"/>
          <ac:spMkLst>
            <pc:docMk/>
            <pc:sldMk cId="2575890087" sldId="576"/>
            <ac:spMk id="3" creationId="{E9C5E22E-3943-FD55-304D-9E9A599A6A29}"/>
          </ac:spMkLst>
        </pc:spChg>
      </pc:sldChg>
      <pc:sldChg chg="modSp new mod ord">
        <pc:chgData name="Vishan Jayasinghearachchi" userId="e0f191b0-af06-4f5a-b353-a7a1de994339" providerId="ADAL" clId="{066BBE3B-16F3-499B-87D1-09EB5E8200F5}" dt="2023-10-07T04:19:56.905" v="706"/>
        <pc:sldMkLst>
          <pc:docMk/>
          <pc:sldMk cId="3383165482" sldId="577"/>
        </pc:sldMkLst>
        <pc:spChg chg="mod">
          <ac:chgData name="Vishan Jayasinghearachchi" userId="e0f191b0-af06-4f5a-b353-a7a1de994339" providerId="ADAL" clId="{066BBE3B-16F3-499B-87D1-09EB5E8200F5}" dt="2023-10-07T04:13:10.323" v="490" actId="20577"/>
          <ac:spMkLst>
            <pc:docMk/>
            <pc:sldMk cId="3383165482" sldId="577"/>
            <ac:spMk id="2" creationId="{EE6FC296-A23C-194D-3202-B23D13F49F95}"/>
          </ac:spMkLst>
        </pc:spChg>
        <pc:spChg chg="mod">
          <ac:chgData name="Vishan Jayasinghearachchi" userId="e0f191b0-af06-4f5a-b353-a7a1de994339" providerId="ADAL" clId="{066BBE3B-16F3-499B-87D1-09EB5E8200F5}" dt="2023-10-07T04:16:12.950" v="550" actId="20577"/>
          <ac:spMkLst>
            <pc:docMk/>
            <pc:sldMk cId="3383165482" sldId="577"/>
            <ac:spMk id="3" creationId="{8D9EE18E-7E7A-5667-6D68-6E588370F942}"/>
          </ac:spMkLst>
        </pc:spChg>
      </pc:sldChg>
      <pc:sldChg chg="addSp delSp modSp new mod ord">
        <pc:chgData name="Vishan Jayasinghearachchi" userId="e0f191b0-af06-4f5a-b353-a7a1de994339" providerId="ADAL" clId="{066BBE3B-16F3-499B-87D1-09EB5E8200F5}" dt="2023-10-07T04:29:40.495" v="823" actId="20577"/>
        <pc:sldMkLst>
          <pc:docMk/>
          <pc:sldMk cId="3072600485" sldId="578"/>
        </pc:sldMkLst>
        <pc:spChg chg="mod">
          <ac:chgData name="Vishan Jayasinghearachchi" userId="e0f191b0-af06-4f5a-b353-a7a1de994339" providerId="ADAL" clId="{066BBE3B-16F3-499B-87D1-09EB5E8200F5}" dt="2023-10-07T04:28:44.756" v="817" actId="20577"/>
          <ac:spMkLst>
            <pc:docMk/>
            <pc:sldMk cId="3072600485" sldId="578"/>
            <ac:spMk id="2" creationId="{F3643E3C-853F-C0A8-937A-6C00B6A5F880}"/>
          </ac:spMkLst>
        </pc:spChg>
        <pc:spChg chg="del">
          <ac:chgData name="Vishan Jayasinghearachchi" userId="e0f191b0-af06-4f5a-b353-a7a1de994339" providerId="ADAL" clId="{066BBE3B-16F3-499B-87D1-09EB5E8200F5}" dt="2023-10-07T04:21:27.866" v="713" actId="478"/>
          <ac:spMkLst>
            <pc:docMk/>
            <pc:sldMk cId="3072600485" sldId="578"/>
            <ac:spMk id="3" creationId="{7E4BC3DB-35CB-A75D-2D87-5135E837BFAA}"/>
          </ac:spMkLst>
        </pc:spChg>
        <pc:spChg chg="add mod">
          <ac:chgData name="Vishan Jayasinghearachchi" userId="e0f191b0-af06-4f5a-b353-a7a1de994339" providerId="ADAL" clId="{066BBE3B-16F3-499B-87D1-09EB5E8200F5}" dt="2023-10-07T04:29:40.495" v="823" actId="20577"/>
          <ac:spMkLst>
            <pc:docMk/>
            <pc:sldMk cId="3072600485" sldId="578"/>
            <ac:spMk id="7" creationId="{B9FDAFC5-DF2A-D621-FFB1-27276C631CB8}"/>
          </ac:spMkLst>
        </pc:spChg>
        <pc:picChg chg="add mod">
          <ac:chgData name="Vishan Jayasinghearachchi" userId="e0f191b0-af06-4f5a-b353-a7a1de994339" providerId="ADAL" clId="{066BBE3B-16F3-499B-87D1-09EB5E8200F5}" dt="2023-10-07T04:21:25.448" v="712" actId="1076"/>
          <ac:picMkLst>
            <pc:docMk/>
            <pc:sldMk cId="3072600485" sldId="578"/>
            <ac:picMk id="6" creationId="{A9BAF4AA-145B-1EFA-E84B-08D7B431080E}"/>
          </ac:picMkLst>
        </pc:picChg>
      </pc:sldChg>
      <pc:sldChg chg="modSp new mod">
        <pc:chgData name="Vishan Jayasinghearachchi" userId="e0f191b0-af06-4f5a-b353-a7a1de994339" providerId="ADAL" clId="{066BBE3B-16F3-499B-87D1-09EB5E8200F5}" dt="2023-10-07T11:36:24.754" v="986" actId="20577"/>
        <pc:sldMkLst>
          <pc:docMk/>
          <pc:sldMk cId="3636971398" sldId="579"/>
        </pc:sldMkLst>
        <pc:spChg chg="mod">
          <ac:chgData name="Vishan Jayasinghearachchi" userId="e0f191b0-af06-4f5a-b353-a7a1de994339" providerId="ADAL" clId="{066BBE3B-16F3-499B-87D1-09EB5E8200F5}" dt="2023-10-07T11:36:24.754" v="986" actId="20577"/>
          <ac:spMkLst>
            <pc:docMk/>
            <pc:sldMk cId="3636971398" sldId="579"/>
            <ac:spMk id="2" creationId="{49A33D0B-34C4-D1B7-513D-067B3D264D45}"/>
          </ac:spMkLst>
        </pc:spChg>
        <pc:spChg chg="mod">
          <ac:chgData name="Vishan Jayasinghearachchi" userId="e0f191b0-af06-4f5a-b353-a7a1de994339" providerId="ADAL" clId="{066BBE3B-16F3-499B-87D1-09EB5E8200F5}" dt="2023-10-07T11:35:43.693" v="975" actId="20577"/>
          <ac:spMkLst>
            <pc:docMk/>
            <pc:sldMk cId="3636971398" sldId="579"/>
            <ac:spMk id="3" creationId="{71A8308A-1F47-E1B7-4F98-9947EFFC4E6C}"/>
          </ac:spMkLst>
        </pc:spChg>
      </pc:sldChg>
    </pc:docChg>
  </pc:docChgLst>
  <pc:docChgLst>
    <pc:chgData name="Vishan Jayasinghearachchi" userId="e0f191b0-af06-4f5a-b353-a7a1de994339" providerId="ADAL" clId="{90223884-1C6A-471E-A7B3-830A0829197F}"/>
    <pc:docChg chg="undo redo custSel addSld delSld modSld sldOrd">
      <pc:chgData name="Vishan Jayasinghearachchi" userId="e0f191b0-af06-4f5a-b353-a7a1de994339" providerId="ADAL" clId="{90223884-1C6A-471E-A7B3-830A0829197F}" dt="2022-10-24T10:52:58.616" v="4172" actId="20577"/>
      <pc:docMkLst>
        <pc:docMk/>
      </pc:docMkLst>
      <pc:sldChg chg="modSp mod">
        <pc:chgData name="Vishan Jayasinghearachchi" userId="e0f191b0-af06-4f5a-b353-a7a1de994339" providerId="ADAL" clId="{90223884-1C6A-471E-A7B3-830A0829197F}" dt="2022-10-15T02:19:34.935" v="2166" actId="20577"/>
        <pc:sldMkLst>
          <pc:docMk/>
          <pc:sldMk cId="59516569" sldId="543"/>
        </pc:sldMkLst>
        <pc:spChg chg="mod">
          <ac:chgData name="Vishan Jayasinghearachchi" userId="e0f191b0-af06-4f5a-b353-a7a1de994339" providerId="ADAL" clId="{90223884-1C6A-471E-A7B3-830A0829197F}" dt="2022-10-15T02:14:10.117" v="2136" actId="20577"/>
          <ac:spMkLst>
            <pc:docMk/>
            <pc:sldMk cId="59516569" sldId="543"/>
            <ac:spMk id="2" creationId="{A50877FC-0D57-456A-8636-166DCC29E9AD}"/>
          </ac:spMkLst>
        </pc:spChg>
        <pc:spChg chg="mod">
          <ac:chgData name="Vishan Jayasinghearachchi" userId="e0f191b0-af06-4f5a-b353-a7a1de994339" providerId="ADAL" clId="{90223884-1C6A-471E-A7B3-830A0829197F}" dt="2022-10-15T02:19:34.935" v="2166" actId="20577"/>
          <ac:spMkLst>
            <pc:docMk/>
            <pc:sldMk cId="59516569" sldId="543"/>
            <ac:spMk id="4" creationId="{D8C44198-F0DD-437D-AE91-7F5563758513}"/>
          </ac:spMkLst>
        </pc:spChg>
      </pc:sldChg>
      <pc:sldChg chg="modSp mod">
        <pc:chgData name="Vishan Jayasinghearachchi" userId="e0f191b0-af06-4f5a-b353-a7a1de994339" providerId="ADAL" clId="{90223884-1C6A-471E-A7B3-830A0829197F}" dt="2022-10-15T04:14:37.734" v="4149" actId="20577"/>
        <pc:sldMkLst>
          <pc:docMk/>
          <pc:sldMk cId="575794796" sldId="544"/>
        </pc:sldMkLst>
        <pc:spChg chg="mod">
          <ac:chgData name="Vishan Jayasinghearachchi" userId="e0f191b0-af06-4f5a-b353-a7a1de994339" providerId="ADAL" clId="{90223884-1C6A-471E-A7B3-830A0829197F}" dt="2022-10-15T04:14:37.734" v="4149" actId="20577"/>
          <ac:spMkLst>
            <pc:docMk/>
            <pc:sldMk cId="575794796" sldId="544"/>
            <ac:spMk id="8" creationId="{07E1A382-EF28-4DC6-A85C-4049011E3BDE}"/>
          </ac:spMkLst>
        </pc:spChg>
      </pc:sldChg>
      <pc:sldChg chg="addSp delSp modSp mod modNotesTx">
        <pc:chgData name="Vishan Jayasinghearachchi" userId="e0f191b0-af06-4f5a-b353-a7a1de994339" providerId="ADAL" clId="{90223884-1C6A-471E-A7B3-830A0829197F}" dt="2022-10-15T03:02:55.687" v="2609" actId="1076"/>
        <pc:sldMkLst>
          <pc:docMk/>
          <pc:sldMk cId="3470835114" sldId="560"/>
        </pc:sldMkLst>
        <pc:spChg chg="mod">
          <ac:chgData name="Vishan Jayasinghearachchi" userId="e0f191b0-af06-4f5a-b353-a7a1de994339" providerId="ADAL" clId="{90223884-1C6A-471E-A7B3-830A0829197F}" dt="2022-10-15T02:56:08.871" v="2565" actId="27636"/>
          <ac:spMkLst>
            <pc:docMk/>
            <pc:sldMk cId="3470835114" sldId="560"/>
            <ac:spMk id="3" creationId="{5647DCCC-C4AF-CD2A-2D03-0DA647A274A9}"/>
          </ac:spMkLst>
        </pc:spChg>
        <pc:picChg chg="add del mod">
          <ac:chgData name="Vishan Jayasinghearachchi" userId="e0f191b0-af06-4f5a-b353-a7a1de994339" providerId="ADAL" clId="{90223884-1C6A-471E-A7B3-830A0829197F}" dt="2022-10-15T01:16:01.564" v="1010" actId="478"/>
          <ac:picMkLst>
            <pc:docMk/>
            <pc:sldMk cId="3470835114" sldId="560"/>
            <ac:picMk id="6" creationId="{17A83F5D-3C23-DDC7-B631-5544166336B7}"/>
          </ac:picMkLst>
        </pc:picChg>
        <pc:picChg chg="add del mod">
          <ac:chgData name="Vishan Jayasinghearachchi" userId="e0f191b0-af06-4f5a-b353-a7a1de994339" providerId="ADAL" clId="{90223884-1C6A-471E-A7B3-830A0829197F}" dt="2022-10-15T01:16:08.847" v="1014" actId="478"/>
          <ac:picMkLst>
            <pc:docMk/>
            <pc:sldMk cId="3470835114" sldId="560"/>
            <ac:picMk id="8" creationId="{1DE659EE-6BFA-80D5-4CBB-9F5A77416DEE}"/>
          </ac:picMkLst>
        </pc:picChg>
        <pc:picChg chg="add mod ord">
          <ac:chgData name="Vishan Jayasinghearachchi" userId="e0f191b0-af06-4f5a-b353-a7a1de994339" providerId="ADAL" clId="{90223884-1C6A-471E-A7B3-830A0829197F}" dt="2022-10-15T03:02:55.687" v="2609" actId="1076"/>
          <ac:picMkLst>
            <pc:docMk/>
            <pc:sldMk cId="3470835114" sldId="560"/>
            <ac:picMk id="10" creationId="{B626435B-2C5B-4857-948A-66EA15C819C0}"/>
          </ac:picMkLst>
        </pc:picChg>
      </pc:sldChg>
      <pc:sldChg chg="modSp new mod modNotesTx">
        <pc:chgData name="Vishan Jayasinghearachchi" userId="e0f191b0-af06-4f5a-b353-a7a1de994339" providerId="ADAL" clId="{90223884-1C6A-471E-A7B3-830A0829197F}" dt="2022-10-15T03:52:59.968" v="3771" actId="20577"/>
        <pc:sldMkLst>
          <pc:docMk/>
          <pc:sldMk cId="4260491574" sldId="562"/>
        </pc:sldMkLst>
        <pc:spChg chg="mod">
          <ac:chgData name="Vishan Jayasinghearachchi" userId="e0f191b0-af06-4f5a-b353-a7a1de994339" providerId="ADAL" clId="{90223884-1C6A-471E-A7B3-830A0829197F}" dt="2022-10-14T17:53:51.443" v="7"/>
          <ac:spMkLst>
            <pc:docMk/>
            <pc:sldMk cId="4260491574" sldId="562"/>
            <ac:spMk id="2" creationId="{216ACA7B-E66B-CC42-2605-54585916EEE6}"/>
          </ac:spMkLst>
        </pc:spChg>
        <pc:spChg chg="mod">
          <ac:chgData name="Vishan Jayasinghearachchi" userId="e0f191b0-af06-4f5a-b353-a7a1de994339" providerId="ADAL" clId="{90223884-1C6A-471E-A7B3-830A0829197F}" dt="2022-10-14T18:04:15.597" v="343" actId="20577"/>
          <ac:spMkLst>
            <pc:docMk/>
            <pc:sldMk cId="4260491574" sldId="562"/>
            <ac:spMk id="3" creationId="{71D339F5-4D1E-2FC3-ED95-B3BF115C61C1}"/>
          </ac:spMkLst>
        </pc:spChg>
      </pc:sldChg>
      <pc:sldChg chg="modSp add mod ord">
        <pc:chgData name="Vishan Jayasinghearachchi" userId="e0f191b0-af06-4f5a-b353-a7a1de994339" providerId="ADAL" clId="{90223884-1C6A-471E-A7B3-830A0829197F}" dt="2022-10-15T02:12:14.207" v="2089"/>
        <pc:sldMkLst>
          <pc:docMk/>
          <pc:sldMk cId="1258570904" sldId="563"/>
        </pc:sldMkLst>
        <pc:spChg chg="mod">
          <ac:chgData name="Vishan Jayasinghearachchi" userId="e0f191b0-af06-4f5a-b353-a7a1de994339" providerId="ADAL" clId="{90223884-1C6A-471E-A7B3-830A0829197F}" dt="2022-10-15T02:12:14.207" v="2089"/>
          <ac:spMkLst>
            <pc:docMk/>
            <pc:sldMk cId="1258570904" sldId="563"/>
            <ac:spMk id="2" creationId="{75C30DAC-62DF-CCA8-1633-70D67CE28851}"/>
          </ac:spMkLst>
        </pc:spChg>
      </pc:sldChg>
      <pc:sldChg chg="addSp delSp modSp new del mod">
        <pc:chgData name="Vishan Jayasinghearachchi" userId="e0f191b0-af06-4f5a-b353-a7a1de994339" providerId="ADAL" clId="{90223884-1C6A-471E-A7B3-830A0829197F}" dt="2022-10-15T01:55:53.589" v="1884" actId="2696"/>
        <pc:sldMkLst>
          <pc:docMk/>
          <pc:sldMk cId="3320773491" sldId="563"/>
        </pc:sldMkLst>
        <pc:spChg chg="mod">
          <ac:chgData name="Vishan Jayasinghearachchi" userId="e0f191b0-af06-4f5a-b353-a7a1de994339" providerId="ADAL" clId="{90223884-1C6A-471E-A7B3-830A0829197F}" dt="2022-10-15T01:22:35.904" v="1103" actId="20577"/>
          <ac:spMkLst>
            <pc:docMk/>
            <pc:sldMk cId="3320773491" sldId="563"/>
            <ac:spMk id="2" creationId="{75C30DAC-62DF-CCA8-1633-70D67CE28851}"/>
          </ac:spMkLst>
        </pc:spChg>
        <pc:spChg chg="del">
          <ac:chgData name="Vishan Jayasinghearachchi" userId="e0f191b0-af06-4f5a-b353-a7a1de994339" providerId="ADAL" clId="{90223884-1C6A-471E-A7B3-830A0829197F}" dt="2022-10-14T18:12:26.030" v="402" actId="931"/>
          <ac:spMkLst>
            <pc:docMk/>
            <pc:sldMk cId="3320773491" sldId="563"/>
            <ac:spMk id="3" creationId="{845FAD44-F7CD-6349-9F1D-8AFE2F9A52B4}"/>
          </ac:spMkLst>
        </pc:spChg>
        <pc:spChg chg="mod">
          <ac:chgData name="Vishan Jayasinghearachchi" userId="e0f191b0-af06-4f5a-b353-a7a1de994339" providerId="ADAL" clId="{90223884-1C6A-471E-A7B3-830A0829197F}" dt="2022-10-14T18:13:02.326" v="411"/>
          <ac:spMkLst>
            <pc:docMk/>
            <pc:sldMk cId="3320773491" sldId="563"/>
            <ac:spMk id="4" creationId="{9B7F23BD-0B50-AE53-DA5D-6A3C4381D1D1}"/>
          </ac:spMkLst>
        </pc:spChg>
        <pc:spChg chg="add del mod">
          <ac:chgData name="Vishan Jayasinghearachchi" userId="e0f191b0-af06-4f5a-b353-a7a1de994339" providerId="ADAL" clId="{90223884-1C6A-471E-A7B3-830A0829197F}" dt="2022-10-14T18:12:48.121" v="405" actId="478"/>
          <ac:spMkLst>
            <pc:docMk/>
            <pc:sldMk cId="3320773491" sldId="563"/>
            <ac:spMk id="8" creationId="{D9CBEAD8-7F5A-56D9-3DE5-B23B69B45CB2}"/>
          </ac:spMkLst>
        </pc:spChg>
        <pc:spChg chg="add del">
          <ac:chgData name="Vishan Jayasinghearachchi" userId="e0f191b0-af06-4f5a-b353-a7a1de994339" providerId="ADAL" clId="{90223884-1C6A-471E-A7B3-830A0829197F}" dt="2022-10-14T18:12:52.869" v="407" actId="22"/>
          <ac:spMkLst>
            <pc:docMk/>
            <pc:sldMk cId="3320773491" sldId="563"/>
            <ac:spMk id="10" creationId="{5DF69AAD-EEB7-83AF-80BC-3D23CE93866D}"/>
          </ac:spMkLst>
        </pc:spChg>
        <pc:spChg chg="add mod">
          <ac:chgData name="Vishan Jayasinghearachchi" userId="e0f191b0-af06-4f5a-b353-a7a1de994339" providerId="ADAL" clId="{90223884-1C6A-471E-A7B3-830A0829197F}" dt="2022-10-14T18:13:38.951" v="433" actId="14100"/>
          <ac:spMkLst>
            <pc:docMk/>
            <pc:sldMk cId="3320773491" sldId="563"/>
            <ac:spMk id="11" creationId="{D78D5E58-4D76-4EB6-E3AD-255275C5993B}"/>
          </ac:spMkLst>
        </pc:spChg>
        <pc:picChg chg="add mod">
          <ac:chgData name="Vishan Jayasinghearachchi" userId="e0f191b0-af06-4f5a-b353-a7a1de994339" providerId="ADAL" clId="{90223884-1C6A-471E-A7B3-830A0829197F}" dt="2022-10-14T18:12:26.030" v="402" actId="931"/>
          <ac:picMkLst>
            <pc:docMk/>
            <pc:sldMk cId="3320773491" sldId="563"/>
            <ac:picMk id="6" creationId="{CA914A99-EEEF-77B4-BA0F-FF3E811868D9}"/>
          </ac:picMkLst>
        </pc:picChg>
      </pc:sldChg>
      <pc:sldChg chg="modSp new mod ord modNotesTx">
        <pc:chgData name="Vishan Jayasinghearachchi" userId="e0f191b0-af06-4f5a-b353-a7a1de994339" providerId="ADAL" clId="{90223884-1C6A-471E-A7B3-830A0829197F}" dt="2022-10-15T03:59:53.157" v="3923" actId="20577"/>
        <pc:sldMkLst>
          <pc:docMk/>
          <pc:sldMk cId="1268521924" sldId="564"/>
        </pc:sldMkLst>
        <pc:spChg chg="mod">
          <ac:chgData name="Vishan Jayasinghearachchi" userId="e0f191b0-af06-4f5a-b353-a7a1de994339" providerId="ADAL" clId="{90223884-1C6A-471E-A7B3-830A0829197F}" dt="2022-10-14T18:17:05.994" v="469" actId="20577"/>
          <ac:spMkLst>
            <pc:docMk/>
            <pc:sldMk cId="1268521924" sldId="564"/>
            <ac:spMk id="2" creationId="{BF7B6284-F59E-75FB-3FE6-472EF63EDF3E}"/>
          </ac:spMkLst>
        </pc:spChg>
        <pc:spChg chg="mod">
          <ac:chgData name="Vishan Jayasinghearachchi" userId="e0f191b0-af06-4f5a-b353-a7a1de994339" providerId="ADAL" clId="{90223884-1C6A-471E-A7B3-830A0829197F}" dt="2022-10-15T03:59:53.157" v="3923" actId="20577"/>
          <ac:spMkLst>
            <pc:docMk/>
            <pc:sldMk cId="1268521924" sldId="564"/>
            <ac:spMk id="3" creationId="{1CCAF6FE-3A82-0E52-75D8-E6A08A9AD688}"/>
          </ac:spMkLst>
        </pc:spChg>
      </pc:sldChg>
      <pc:sldChg chg="addSp delSp modSp new mod ord">
        <pc:chgData name="Vishan Jayasinghearachchi" userId="e0f191b0-af06-4f5a-b353-a7a1de994339" providerId="ADAL" clId="{90223884-1C6A-471E-A7B3-830A0829197F}" dt="2022-10-15T02:12:53.679" v="2127" actId="20577"/>
        <pc:sldMkLst>
          <pc:docMk/>
          <pc:sldMk cId="2206110460" sldId="565"/>
        </pc:sldMkLst>
        <pc:spChg chg="mod">
          <ac:chgData name="Vishan Jayasinghearachchi" userId="e0f191b0-af06-4f5a-b353-a7a1de994339" providerId="ADAL" clId="{90223884-1C6A-471E-A7B3-830A0829197F}" dt="2022-10-15T02:12:53.679" v="2127" actId="20577"/>
          <ac:spMkLst>
            <pc:docMk/>
            <pc:sldMk cId="2206110460" sldId="565"/>
            <ac:spMk id="2" creationId="{945EBE06-6670-C95D-5687-0EE9F7816B3E}"/>
          </ac:spMkLst>
        </pc:spChg>
        <pc:spChg chg="del">
          <ac:chgData name="Vishan Jayasinghearachchi" userId="e0f191b0-af06-4f5a-b353-a7a1de994339" providerId="ADAL" clId="{90223884-1C6A-471E-A7B3-830A0829197F}" dt="2022-10-15T01:18:48.901" v="1021" actId="931"/>
          <ac:spMkLst>
            <pc:docMk/>
            <pc:sldMk cId="2206110460" sldId="565"/>
            <ac:spMk id="3" creationId="{9CD68F0C-523E-60BD-5C0D-EF80ADE1F774}"/>
          </ac:spMkLst>
        </pc:spChg>
        <pc:spChg chg="add mod">
          <ac:chgData name="Vishan Jayasinghearachchi" userId="e0f191b0-af06-4f5a-b353-a7a1de994339" providerId="ADAL" clId="{90223884-1C6A-471E-A7B3-830A0829197F}" dt="2022-10-15T01:19:24.486" v="1039" actId="14100"/>
          <ac:spMkLst>
            <pc:docMk/>
            <pc:sldMk cId="2206110460" sldId="565"/>
            <ac:spMk id="7" creationId="{6A9E2E85-D6A9-A635-B19C-358480A19FA7}"/>
          </ac:spMkLst>
        </pc:spChg>
        <pc:picChg chg="add mod">
          <ac:chgData name="Vishan Jayasinghearachchi" userId="e0f191b0-af06-4f5a-b353-a7a1de994339" providerId="ADAL" clId="{90223884-1C6A-471E-A7B3-830A0829197F}" dt="2022-10-15T01:18:54.555" v="1024" actId="1076"/>
          <ac:picMkLst>
            <pc:docMk/>
            <pc:sldMk cId="2206110460" sldId="565"/>
            <ac:picMk id="6" creationId="{2B99A960-87D7-C120-FF4A-B616A36AA4B1}"/>
          </ac:picMkLst>
        </pc:picChg>
      </pc:sldChg>
      <pc:sldChg chg="addSp delSp modSp new mod ord">
        <pc:chgData name="Vishan Jayasinghearachchi" userId="e0f191b0-af06-4f5a-b353-a7a1de994339" providerId="ADAL" clId="{90223884-1C6A-471E-A7B3-830A0829197F}" dt="2022-10-15T04:13:55.217" v="4148" actId="20577"/>
        <pc:sldMkLst>
          <pc:docMk/>
          <pc:sldMk cId="2252579652" sldId="566"/>
        </pc:sldMkLst>
        <pc:spChg chg="mod">
          <ac:chgData name="Vishan Jayasinghearachchi" userId="e0f191b0-af06-4f5a-b353-a7a1de994339" providerId="ADAL" clId="{90223884-1C6A-471E-A7B3-830A0829197F}" dt="2022-10-15T04:13:55.217" v="4148" actId="20577"/>
          <ac:spMkLst>
            <pc:docMk/>
            <pc:sldMk cId="2252579652" sldId="566"/>
            <ac:spMk id="2" creationId="{E0871C40-6EF7-09E1-C6E4-DEE5123E8525}"/>
          </ac:spMkLst>
        </pc:spChg>
        <pc:spChg chg="del">
          <ac:chgData name="Vishan Jayasinghearachchi" userId="e0f191b0-af06-4f5a-b353-a7a1de994339" providerId="ADAL" clId="{90223884-1C6A-471E-A7B3-830A0829197F}" dt="2022-10-15T01:36:06.532" v="1305" actId="931"/>
          <ac:spMkLst>
            <pc:docMk/>
            <pc:sldMk cId="2252579652" sldId="566"/>
            <ac:spMk id="3" creationId="{C252BDAF-04D0-FD85-AA60-9069FF881AED}"/>
          </ac:spMkLst>
        </pc:spChg>
        <pc:spChg chg="add mod">
          <ac:chgData name="Vishan Jayasinghearachchi" userId="e0f191b0-af06-4f5a-b353-a7a1de994339" providerId="ADAL" clId="{90223884-1C6A-471E-A7B3-830A0829197F}" dt="2022-10-15T04:09:12.370" v="4139" actId="20577"/>
          <ac:spMkLst>
            <pc:docMk/>
            <pc:sldMk cId="2252579652" sldId="566"/>
            <ac:spMk id="8" creationId="{AF0701FA-51A3-FE6B-D500-33FE98721E24}"/>
          </ac:spMkLst>
        </pc:spChg>
        <pc:spChg chg="add del mod">
          <ac:chgData name="Vishan Jayasinghearachchi" userId="e0f191b0-af06-4f5a-b353-a7a1de994339" providerId="ADAL" clId="{90223884-1C6A-471E-A7B3-830A0829197F}" dt="2022-10-15T04:13:14.108" v="4143" actId="478"/>
          <ac:spMkLst>
            <pc:docMk/>
            <pc:sldMk cId="2252579652" sldId="566"/>
            <ac:spMk id="10" creationId="{954834C7-93BF-6F75-EDE8-D9BFD7C7B6E3}"/>
          </ac:spMkLst>
        </pc:spChg>
        <pc:picChg chg="add del mod">
          <ac:chgData name="Vishan Jayasinghearachchi" userId="e0f191b0-af06-4f5a-b353-a7a1de994339" providerId="ADAL" clId="{90223884-1C6A-471E-A7B3-830A0829197F}" dt="2022-10-15T04:09:08.169" v="4131" actId="21"/>
          <ac:picMkLst>
            <pc:docMk/>
            <pc:sldMk cId="2252579652" sldId="566"/>
            <ac:picMk id="6" creationId="{35D2EA49-4A46-C088-2E2F-E813F49DF50E}"/>
          </ac:picMkLst>
        </pc:picChg>
        <pc:picChg chg="add mod">
          <ac:chgData name="Vishan Jayasinghearachchi" userId="e0f191b0-af06-4f5a-b353-a7a1de994339" providerId="ADAL" clId="{90223884-1C6A-471E-A7B3-830A0829197F}" dt="2022-10-15T04:09:13.318" v="4140"/>
          <ac:picMkLst>
            <pc:docMk/>
            <pc:sldMk cId="2252579652" sldId="566"/>
            <ac:picMk id="9" creationId="{A54DF5E3-BB85-7022-00FB-32960DDB8C3F}"/>
          </ac:picMkLst>
        </pc:picChg>
      </pc:sldChg>
      <pc:sldChg chg="modSp new mod">
        <pc:chgData name="Vishan Jayasinghearachchi" userId="e0f191b0-af06-4f5a-b353-a7a1de994339" providerId="ADAL" clId="{90223884-1C6A-471E-A7B3-830A0829197F}" dt="2022-10-15T02:32:36.483" v="2187" actId="113"/>
        <pc:sldMkLst>
          <pc:docMk/>
          <pc:sldMk cId="763218611" sldId="567"/>
        </pc:sldMkLst>
        <pc:spChg chg="mod">
          <ac:chgData name="Vishan Jayasinghearachchi" userId="e0f191b0-af06-4f5a-b353-a7a1de994339" providerId="ADAL" clId="{90223884-1C6A-471E-A7B3-830A0829197F}" dt="2022-10-15T01:58:00.265" v="1918" actId="20577"/>
          <ac:spMkLst>
            <pc:docMk/>
            <pc:sldMk cId="763218611" sldId="567"/>
            <ac:spMk id="2" creationId="{03E580C9-783C-5CF3-D96F-A7388473C08D}"/>
          </ac:spMkLst>
        </pc:spChg>
        <pc:spChg chg="mod">
          <ac:chgData name="Vishan Jayasinghearachchi" userId="e0f191b0-af06-4f5a-b353-a7a1de994339" providerId="ADAL" clId="{90223884-1C6A-471E-A7B3-830A0829197F}" dt="2022-10-15T02:32:36.483" v="2187" actId="113"/>
          <ac:spMkLst>
            <pc:docMk/>
            <pc:sldMk cId="763218611" sldId="567"/>
            <ac:spMk id="3" creationId="{C9D9355E-A246-B4A3-E162-C2F5A69542C5}"/>
          </ac:spMkLst>
        </pc:spChg>
      </pc:sldChg>
      <pc:sldChg chg="modSp new mod modNotesTx">
        <pc:chgData name="Vishan Jayasinghearachchi" userId="e0f191b0-af06-4f5a-b353-a7a1de994339" providerId="ADAL" clId="{90223884-1C6A-471E-A7B3-830A0829197F}" dt="2022-10-15T02:20:54.909" v="2175" actId="20577"/>
        <pc:sldMkLst>
          <pc:docMk/>
          <pc:sldMk cId="2719713794" sldId="568"/>
        </pc:sldMkLst>
        <pc:spChg chg="mod">
          <ac:chgData name="Vishan Jayasinghearachchi" userId="e0f191b0-af06-4f5a-b353-a7a1de994339" providerId="ADAL" clId="{90223884-1C6A-471E-A7B3-830A0829197F}" dt="2022-10-15T01:49:11.814" v="1633" actId="20577"/>
          <ac:spMkLst>
            <pc:docMk/>
            <pc:sldMk cId="2719713794" sldId="568"/>
            <ac:spMk id="2" creationId="{55B52B8C-7A19-CA85-0438-B552603D0C83}"/>
          </ac:spMkLst>
        </pc:spChg>
        <pc:spChg chg="mod">
          <ac:chgData name="Vishan Jayasinghearachchi" userId="e0f191b0-af06-4f5a-b353-a7a1de994339" providerId="ADAL" clId="{90223884-1C6A-471E-A7B3-830A0829197F}" dt="2022-10-15T02:17:45.473" v="2142" actId="20577"/>
          <ac:spMkLst>
            <pc:docMk/>
            <pc:sldMk cId="2719713794" sldId="568"/>
            <ac:spMk id="3" creationId="{6C911F24-909F-30B4-5830-30952138CF32}"/>
          </ac:spMkLst>
        </pc:spChg>
      </pc:sldChg>
      <pc:sldChg chg="modSp new mod modAnim modNotesTx">
        <pc:chgData name="Vishan Jayasinghearachchi" userId="e0f191b0-af06-4f5a-b353-a7a1de994339" providerId="ADAL" clId="{90223884-1C6A-471E-A7B3-830A0829197F}" dt="2022-10-24T10:52:58.616" v="4172" actId="20577"/>
        <pc:sldMkLst>
          <pc:docMk/>
          <pc:sldMk cId="1889009155" sldId="569"/>
        </pc:sldMkLst>
        <pc:spChg chg="mod">
          <ac:chgData name="Vishan Jayasinghearachchi" userId="e0f191b0-af06-4f5a-b353-a7a1de994339" providerId="ADAL" clId="{90223884-1C6A-471E-A7B3-830A0829197F}" dt="2022-10-15T02:38:15.218" v="2371" actId="20577"/>
          <ac:spMkLst>
            <pc:docMk/>
            <pc:sldMk cId="1889009155" sldId="569"/>
            <ac:spMk id="2" creationId="{A166E253-6D30-54A1-C330-01AF8463CF22}"/>
          </ac:spMkLst>
        </pc:spChg>
        <pc:spChg chg="mod">
          <ac:chgData name="Vishan Jayasinghearachchi" userId="e0f191b0-af06-4f5a-b353-a7a1de994339" providerId="ADAL" clId="{90223884-1C6A-471E-A7B3-830A0829197F}" dt="2022-10-24T10:52:58.616" v="4172" actId="20577"/>
          <ac:spMkLst>
            <pc:docMk/>
            <pc:sldMk cId="1889009155" sldId="569"/>
            <ac:spMk id="3" creationId="{3833353E-0705-951A-7D0B-778EFF54638F}"/>
          </ac:spMkLst>
        </pc:spChg>
      </pc:sldChg>
      <pc:sldChg chg="new del">
        <pc:chgData name="Vishan Jayasinghearachchi" userId="e0f191b0-af06-4f5a-b353-a7a1de994339" providerId="ADAL" clId="{90223884-1C6A-471E-A7B3-830A0829197F}" dt="2022-10-15T01:58:35.805" v="1928" actId="47"/>
        <pc:sldMkLst>
          <pc:docMk/>
          <pc:sldMk cId="3898280750" sldId="569"/>
        </pc:sldMkLst>
      </pc:sldChg>
      <pc:sldChg chg="addSp delSp modSp new mod modNotesTx">
        <pc:chgData name="Vishan Jayasinghearachchi" userId="e0f191b0-af06-4f5a-b353-a7a1de994339" providerId="ADAL" clId="{90223884-1C6A-471E-A7B3-830A0829197F}" dt="2022-10-15T04:14:45.557" v="4154" actId="20577"/>
        <pc:sldMkLst>
          <pc:docMk/>
          <pc:sldMk cId="2142338005" sldId="570"/>
        </pc:sldMkLst>
        <pc:spChg chg="mod">
          <ac:chgData name="Vishan Jayasinghearachchi" userId="e0f191b0-af06-4f5a-b353-a7a1de994339" providerId="ADAL" clId="{90223884-1C6A-471E-A7B3-830A0829197F}" dt="2022-10-15T04:14:45.557" v="4154" actId="20577"/>
          <ac:spMkLst>
            <pc:docMk/>
            <pc:sldMk cId="2142338005" sldId="570"/>
            <ac:spMk id="2" creationId="{E75ADAB8-0CB8-75CB-1725-43B40E47303B}"/>
          </ac:spMkLst>
        </pc:spChg>
        <pc:spChg chg="mod">
          <ac:chgData name="Vishan Jayasinghearachchi" userId="e0f191b0-af06-4f5a-b353-a7a1de994339" providerId="ADAL" clId="{90223884-1C6A-471E-A7B3-830A0829197F}" dt="2022-10-15T04:02:50.782" v="4041" actId="27636"/>
          <ac:spMkLst>
            <pc:docMk/>
            <pc:sldMk cId="2142338005" sldId="570"/>
            <ac:spMk id="3" creationId="{D30D337C-CA33-862E-E274-76E74461D481}"/>
          </ac:spMkLst>
        </pc:spChg>
        <pc:picChg chg="add del mod">
          <ac:chgData name="Vishan Jayasinghearachchi" userId="e0f191b0-af06-4f5a-b353-a7a1de994339" providerId="ADAL" clId="{90223884-1C6A-471E-A7B3-830A0829197F}" dt="2022-10-15T03:46:48.507" v="3662"/>
          <ac:picMkLst>
            <pc:docMk/>
            <pc:sldMk cId="2142338005" sldId="570"/>
            <ac:picMk id="5" creationId="{12EE715A-46E0-8115-D79D-5A628A7D7602}"/>
          </ac:picMkLst>
        </pc:picChg>
      </pc:sldChg>
      <pc:sldChg chg="modSp add del mod modNotesTx">
        <pc:chgData name="Vishan Jayasinghearachchi" userId="e0f191b0-af06-4f5a-b353-a7a1de994339" providerId="ADAL" clId="{90223884-1C6A-471E-A7B3-830A0829197F}" dt="2022-10-15T02:04:10.787" v="2029" actId="2696"/>
        <pc:sldMkLst>
          <pc:docMk/>
          <pc:sldMk cId="2264090771" sldId="570"/>
        </pc:sldMkLst>
        <pc:spChg chg="mod">
          <ac:chgData name="Vishan Jayasinghearachchi" userId="e0f191b0-af06-4f5a-b353-a7a1de994339" providerId="ADAL" clId="{90223884-1C6A-471E-A7B3-830A0829197F}" dt="2022-10-15T02:01:45.414" v="1963"/>
          <ac:spMkLst>
            <pc:docMk/>
            <pc:sldMk cId="2264090771" sldId="570"/>
            <ac:spMk id="3" creationId="{6C911F24-909F-30B4-5830-30952138CF32}"/>
          </ac:spMkLst>
        </pc:spChg>
      </pc:sldChg>
      <pc:sldChg chg="modSp new mod">
        <pc:chgData name="Vishan Jayasinghearachchi" userId="e0f191b0-af06-4f5a-b353-a7a1de994339" providerId="ADAL" clId="{90223884-1C6A-471E-A7B3-830A0829197F}" dt="2022-10-15T04:17:34.152" v="4156" actId="21"/>
        <pc:sldMkLst>
          <pc:docMk/>
          <pc:sldMk cId="2976566179" sldId="571"/>
        </pc:sldMkLst>
        <pc:spChg chg="mod">
          <ac:chgData name="Vishan Jayasinghearachchi" userId="e0f191b0-af06-4f5a-b353-a7a1de994339" providerId="ADAL" clId="{90223884-1C6A-471E-A7B3-830A0829197F}" dt="2022-10-15T03:15:27.864" v="3059" actId="20577"/>
          <ac:spMkLst>
            <pc:docMk/>
            <pc:sldMk cId="2976566179" sldId="571"/>
            <ac:spMk id="2" creationId="{2DCAE94A-609D-4B17-0E55-03053D66CBC4}"/>
          </ac:spMkLst>
        </pc:spChg>
        <pc:spChg chg="mod">
          <ac:chgData name="Vishan Jayasinghearachchi" userId="e0f191b0-af06-4f5a-b353-a7a1de994339" providerId="ADAL" clId="{90223884-1C6A-471E-A7B3-830A0829197F}" dt="2022-10-15T04:17:34.152" v="4156" actId="21"/>
          <ac:spMkLst>
            <pc:docMk/>
            <pc:sldMk cId="2976566179" sldId="571"/>
            <ac:spMk id="3" creationId="{0DB1FB7D-D36A-1454-C55D-35598104EF51}"/>
          </ac:spMkLst>
        </pc:spChg>
      </pc:sldChg>
      <pc:sldChg chg="addSp delSp modSp new mod">
        <pc:chgData name="Vishan Jayasinghearachchi" userId="e0f191b0-af06-4f5a-b353-a7a1de994339" providerId="ADAL" clId="{90223884-1C6A-471E-A7B3-830A0829197F}" dt="2022-10-15T03:42:56.577" v="3504" actId="1076"/>
        <pc:sldMkLst>
          <pc:docMk/>
          <pc:sldMk cId="2729041071" sldId="572"/>
        </pc:sldMkLst>
        <pc:spChg chg="mod">
          <ac:chgData name="Vishan Jayasinghearachchi" userId="e0f191b0-af06-4f5a-b353-a7a1de994339" providerId="ADAL" clId="{90223884-1C6A-471E-A7B3-830A0829197F}" dt="2022-10-15T03:41:18.147" v="3429" actId="27636"/>
          <ac:spMkLst>
            <pc:docMk/>
            <pc:sldMk cId="2729041071" sldId="572"/>
            <ac:spMk id="2" creationId="{C5DC850C-EE31-F600-9C55-48BE1097DB9D}"/>
          </ac:spMkLst>
        </pc:spChg>
        <pc:spChg chg="del">
          <ac:chgData name="Vishan Jayasinghearachchi" userId="e0f191b0-af06-4f5a-b353-a7a1de994339" providerId="ADAL" clId="{90223884-1C6A-471E-A7B3-830A0829197F}" dt="2022-10-15T03:40:05.879" v="3328" actId="931"/>
          <ac:spMkLst>
            <pc:docMk/>
            <pc:sldMk cId="2729041071" sldId="572"/>
            <ac:spMk id="3" creationId="{F91F3397-1AE2-2AC3-3B10-4A0303CB1D24}"/>
          </ac:spMkLst>
        </pc:spChg>
        <pc:spChg chg="mod">
          <ac:chgData name="Vishan Jayasinghearachchi" userId="e0f191b0-af06-4f5a-b353-a7a1de994339" providerId="ADAL" clId="{90223884-1C6A-471E-A7B3-830A0829197F}" dt="2022-10-15T03:42:56.577" v="3504" actId="1076"/>
          <ac:spMkLst>
            <pc:docMk/>
            <pc:sldMk cId="2729041071" sldId="572"/>
            <ac:spMk id="4" creationId="{606BD4D5-65DE-DB00-3E28-2181CDEB7820}"/>
          </ac:spMkLst>
        </pc:spChg>
        <pc:spChg chg="add mod">
          <ac:chgData name="Vishan Jayasinghearachchi" userId="e0f191b0-af06-4f5a-b353-a7a1de994339" providerId="ADAL" clId="{90223884-1C6A-471E-A7B3-830A0829197F}" dt="2022-10-15T03:41:22.735" v="3430"/>
          <ac:spMkLst>
            <pc:docMk/>
            <pc:sldMk cId="2729041071" sldId="572"/>
            <ac:spMk id="7" creationId="{71D6273F-101F-6E10-5E60-6FC8C2638AAD}"/>
          </ac:spMkLst>
        </pc:spChg>
        <pc:spChg chg="add mod">
          <ac:chgData name="Vishan Jayasinghearachchi" userId="e0f191b0-af06-4f5a-b353-a7a1de994339" providerId="ADAL" clId="{90223884-1C6A-471E-A7B3-830A0829197F}" dt="2022-10-15T03:42:42.729" v="3501" actId="20577"/>
          <ac:spMkLst>
            <pc:docMk/>
            <pc:sldMk cId="2729041071" sldId="572"/>
            <ac:spMk id="10" creationId="{DCF8352A-01CB-8120-360C-64B431710A4D}"/>
          </ac:spMkLst>
        </pc:spChg>
        <pc:picChg chg="add del mod">
          <ac:chgData name="Vishan Jayasinghearachchi" userId="e0f191b0-af06-4f5a-b353-a7a1de994339" providerId="ADAL" clId="{90223884-1C6A-471E-A7B3-830A0829197F}" dt="2022-10-15T03:42:25.365" v="3454" actId="21"/>
          <ac:picMkLst>
            <pc:docMk/>
            <pc:sldMk cId="2729041071" sldId="572"/>
            <ac:picMk id="6" creationId="{50283100-A0C3-470F-FAF4-E6F63BF6BB4B}"/>
          </ac:picMkLst>
        </pc:picChg>
        <pc:picChg chg="add del">
          <ac:chgData name="Vishan Jayasinghearachchi" userId="e0f191b0-af06-4f5a-b353-a7a1de994339" providerId="ADAL" clId="{90223884-1C6A-471E-A7B3-830A0829197F}" dt="2022-10-15T03:41:42.111" v="3443"/>
          <ac:picMkLst>
            <pc:docMk/>
            <pc:sldMk cId="2729041071" sldId="572"/>
            <ac:picMk id="8" creationId="{852C2A62-435B-F64E-E72C-BE11739DE9FC}"/>
          </ac:picMkLst>
        </pc:picChg>
        <pc:picChg chg="add mod">
          <ac:chgData name="Vishan Jayasinghearachchi" userId="e0f191b0-af06-4f5a-b353-a7a1de994339" providerId="ADAL" clId="{90223884-1C6A-471E-A7B3-830A0829197F}" dt="2022-10-15T03:42:50.719" v="3503" actId="1076"/>
          <ac:picMkLst>
            <pc:docMk/>
            <pc:sldMk cId="2729041071" sldId="572"/>
            <ac:picMk id="12" creationId="{21FCD278-9E53-97BD-204E-2D7ACB4A41AB}"/>
          </ac:picMkLst>
        </pc:picChg>
      </pc:sldChg>
      <pc:sldChg chg="modSp add">
        <pc:chgData name="Vishan Jayasinghearachchi" userId="e0f191b0-af06-4f5a-b353-a7a1de994339" providerId="ADAL" clId="{90223884-1C6A-471E-A7B3-830A0829197F}" dt="2022-10-15T03:54:38.733" v="3776" actId="20577"/>
        <pc:sldMkLst>
          <pc:docMk/>
          <pc:sldMk cId="2561234089" sldId="573"/>
        </pc:sldMkLst>
        <pc:spChg chg="mod">
          <ac:chgData name="Vishan Jayasinghearachchi" userId="e0f191b0-af06-4f5a-b353-a7a1de994339" providerId="ADAL" clId="{90223884-1C6A-471E-A7B3-830A0829197F}" dt="2022-10-15T03:54:38.733" v="3776" actId="20577"/>
          <ac:spMkLst>
            <pc:docMk/>
            <pc:sldMk cId="2561234089" sldId="573"/>
            <ac:spMk id="3" creationId="{4A10ABB8-9D42-98EF-73CA-233324A9ADAA}"/>
          </ac:spMkLst>
        </pc:spChg>
      </pc:sldChg>
      <pc:sldChg chg="addSp delSp modSp new mod">
        <pc:chgData name="Vishan Jayasinghearachchi" userId="e0f191b0-af06-4f5a-b353-a7a1de994339" providerId="ADAL" clId="{90223884-1C6A-471E-A7B3-830A0829197F}" dt="2022-10-15T04:18:23.311" v="4164" actId="6549"/>
        <pc:sldMkLst>
          <pc:docMk/>
          <pc:sldMk cId="2012151833" sldId="574"/>
        </pc:sldMkLst>
        <pc:spChg chg="del">
          <ac:chgData name="Vishan Jayasinghearachchi" userId="e0f191b0-af06-4f5a-b353-a7a1de994339" providerId="ADAL" clId="{90223884-1C6A-471E-A7B3-830A0829197F}" dt="2022-10-15T04:17:42.407" v="4157" actId="931"/>
          <ac:spMkLst>
            <pc:docMk/>
            <pc:sldMk cId="2012151833" sldId="574"/>
            <ac:spMk id="3" creationId="{1F8624AA-750E-A406-76FF-1DE787043689}"/>
          </ac:spMkLst>
        </pc:spChg>
        <pc:spChg chg="add mod">
          <ac:chgData name="Vishan Jayasinghearachchi" userId="e0f191b0-af06-4f5a-b353-a7a1de994339" providerId="ADAL" clId="{90223884-1C6A-471E-A7B3-830A0829197F}" dt="2022-10-15T04:18:23.311" v="4164" actId="6549"/>
          <ac:spMkLst>
            <pc:docMk/>
            <pc:sldMk cId="2012151833" sldId="574"/>
            <ac:spMk id="8" creationId="{AA605D9B-9903-595E-79A0-A860A5B0C225}"/>
          </ac:spMkLst>
        </pc:spChg>
        <pc:picChg chg="add mod">
          <ac:chgData name="Vishan Jayasinghearachchi" userId="e0f191b0-af06-4f5a-b353-a7a1de994339" providerId="ADAL" clId="{90223884-1C6A-471E-A7B3-830A0829197F}" dt="2022-10-15T04:18:02.141" v="4163" actId="1076"/>
          <ac:picMkLst>
            <pc:docMk/>
            <pc:sldMk cId="2012151833" sldId="574"/>
            <ac:picMk id="6" creationId="{C23E453F-4466-D977-EF28-F861E66199FE}"/>
          </ac:picMkLst>
        </pc:picChg>
      </pc:sldChg>
    </pc:docChg>
  </pc:docChgLst>
  <pc:docChgLst>
    <pc:chgData name="Vishan Jayasinghearachchi" userId="e0f191b0-af06-4f5a-b353-a7a1de994339" providerId="ADAL" clId="{9B270D23-9FA6-49B2-86E2-30C41C88A6D1}"/>
    <pc:docChg chg="undo custSel addSld delSld modSld">
      <pc:chgData name="Vishan Jayasinghearachchi" userId="e0f191b0-af06-4f5a-b353-a7a1de994339" providerId="ADAL" clId="{9B270D23-9FA6-49B2-86E2-30C41C88A6D1}" dt="2022-10-01T03:54:59.999" v="1449"/>
      <pc:docMkLst>
        <pc:docMk/>
      </pc:docMkLst>
      <pc:sldChg chg="modSp mod">
        <pc:chgData name="Vishan Jayasinghearachchi" userId="e0f191b0-af06-4f5a-b353-a7a1de994339" providerId="ADAL" clId="{9B270D23-9FA6-49B2-86E2-30C41C88A6D1}" dt="2022-10-01T03:19:05.081" v="8" actId="20577"/>
        <pc:sldMkLst>
          <pc:docMk/>
          <pc:sldMk cId="165731028" sldId="288"/>
        </pc:sldMkLst>
        <pc:spChg chg="mod">
          <ac:chgData name="Vishan Jayasinghearachchi" userId="e0f191b0-af06-4f5a-b353-a7a1de994339" providerId="ADAL" clId="{9B270D23-9FA6-49B2-86E2-30C41C88A6D1}" dt="2022-10-01T03:19:05.081" v="8" actId="20577"/>
          <ac:spMkLst>
            <pc:docMk/>
            <pc:sldMk cId="165731028" sldId="288"/>
            <ac:spMk id="8" creationId="{FD4A11CB-61F0-45F4-95C4-A2CE61BCE82C}"/>
          </ac:spMkLst>
        </pc:spChg>
      </pc:sldChg>
      <pc:sldChg chg="modSp mod">
        <pc:chgData name="Vishan Jayasinghearachchi" userId="e0f191b0-af06-4f5a-b353-a7a1de994339" providerId="ADAL" clId="{9B270D23-9FA6-49B2-86E2-30C41C88A6D1}" dt="2022-10-01T03:53:42.172" v="1431" actId="20577"/>
        <pc:sldMkLst>
          <pc:docMk/>
          <pc:sldMk cId="59516569" sldId="543"/>
        </pc:sldMkLst>
        <pc:spChg chg="mod">
          <ac:chgData name="Vishan Jayasinghearachchi" userId="e0f191b0-af06-4f5a-b353-a7a1de994339" providerId="ADAL" clId="{9B270D23-9FA6-49B2-86E2-30C41C88A6D1}" dt="2022-10-01T03:53:42.172" v="1431" actId="20577"/>
          <ac:spMkLst>
            <pc:docMk/>
            <pc:sldMk cId="59516569" sldId="543"/>
            <ac:spMk id="4" creationId="{D8C44198-F0DD-437D-AE91-7F5563758513}"/>
          </ac:spMkLst>
        </pc:spChg>
      </pc:sldChg>
      <pc:sldChg chg="modSp mod">
        <pc:chgData name="Vishan Jayasinghearachchi" userId="e0f191b0-af06-4f5a-b353-a7a1de994339" providerId="ADAL" clId="{9B270D23-9FA6-49B2-86E2-30C41C88A6D1}" dt="2022-10-01T03:54:35.894" v="1435" actId="20577"/>
        <pc:sldMkLst>
          <pc:docMk/>
          <pc:sldMk cId="575794796" sldId="544"/>
        </pc:sldMkLst>
        <pc:spChg chg="mod">
          <ac:chgData name="Vishan Jayasinghearachchi" userId="e0f191b0-af06-4f5a-b353-a7a1de994339" providerId="ADAL" clId="{9B270D23-9FA6-49B2-86E2-30C41C88A6D1}" dt="2022-10-01T03:54:35.894" v="1435" actId="20577"/>
          <ac:spMkLst>
            <pc:docMk/>
            <pc:sldMk cId="575794796" sldId="544"/>
            <ac:spMk id="8" creationId="{07E1A382-EF28-4DC6-A85C-4049011E3BDE}"/>
          </ac:spMkLst>
        </pc:spChg>
      </pc:sldChg>
      <pc:sldChg chg="modSp mod modAnim">
        <pc:chgData name="Vishan Jayasinghearachchi" userId="e0f191b0-af06-4f5a-b353-a7a1de994339" providerId="ADAL" clId="{9B270D23-9FA6-49B2-86E2-30C41C88A6D1}" dt="2022-10-01T03:26:12.541" v="312" actId="113"/>
        <pc:sldMkLst>
          <pc:docMk/>
          <pc:sldMk cId="2941803447" sldId="546"/>
        </pc:sldMkLst>
        <pc:spChg chg="mod">
          <ac:chgData name="Vishan Jayasinghearachchi" userId="e0f191b0-af06-4f5a-b353-a7a1de994339" providerId="ADAL" clId="{9B270D23-9FA6-49B2-86E2-30C41C88A6D1}" dt="2022-10-01T03:21:28.664" v="163"/>
          <ac:spMkLst>
            <pc:docMk/>
            <pc:sldMk cId="2941803447" sldId="546"/>
            <ac:spMk id="2" creationId="{FEF882C6-ED17-4D7C-9CD3-CB9DE2F5483D}"/>
          </ac:spMkLst>
        </pc:spChg>
        <pc:spChg chg="mod">
          <ac:chgData name="Vishan Jayasinghearachchi" userId="e0f191b0-af06-4f5a-b353-a7a1de994339" providerId="ADAL" clId="{9B270D23-9FA6-49B2-86E2-30C41C88A6D1}" dt="2022-10-01T03:26:12.541" v="312" actId="113"/>
          <ac:spMkLst>
            <pc:docMk/>
            <pc:sldMk cId="2941803447" sldId="546"/>
            <ac:spMk id="3" creationId="{C4AF6DED-56F8-4B4E-B27E-BC68A3155721}"/>
          </ac:spMkLst>
        </pc:spChg>
      </pc:sldChg>
      <pc:sldChg chg="del">
        <pc:chgData name="Vishan Jayasinghearachchi" userId="e0f191b0-af06-4f5a-b353-a7a1de994339" providerId="ADAL" clId="{9B270D23-9FA6-49B2-86E2-30C41C88A6D1}" dt="2022-10-01T03:21:17.586" v="162" actId="47"/>
        <pc:sldMkLst>
          <pc:docMk/>
          <pc:sldMk cId="1843124843" sldId="547"/>
        </pc:sldMkLst>
      </pc:sldChg>
      <pc:sldChg chg="modSp add mod">
        <pc:chgData name="Vishan Jayasinghearachchi" userId="e0f191b0-af06-4f5a-b353-a7a1de994339" providerId="ADAL" clId="{9B270D23-9FA6-49B2-86E2-30C41C88A6D1}" dt="2022-10-01T03:24:24.869" v="237" actId="20577"/>
        <pc:sldMkLst>
          <pc:docMk/>
          <pc:sldMk cId="3614502345" sldId="547"/>
        </pc:sldMkLst>
        <pc:spChg chg="mod">
          <ac:chgData name="Vishan Jayasinghearachchi" userId="e0f191b0-af06-4f5a-b353-a7a1de994339" providerId="ADAL" clId="{9B270D23-9FA6-49B2-86E2-30C41C88A6D1}" dt="2022-10-01T03:24:24.869" v="237" actId="20577"/>
          <ac:spMkLst>
            <pc:docMk/>
            <pc:sldMk cId="3614502345" sldId="547"/>
            <ac:spMk id="3" creationId="{C4AF6DED-56F8-4B4E-B27E-BC68A3155721}"/>
          </ac:spMkLst>
        </pc:spChg>
      </pc:sldChg>
      <pc:sldChg chg="del">
        <pc:chgData name="Vishan Jayasinghearachchi" userId="e0f191b0-af06-4f5a-b353-a7a1de994339" providerId="ADAL" clId="{9B270D23-9FA6-49B2-86E2-30C41C88A6D1}" dt="2022-10-01T03:21:17.586" v="162" actId="47"/>
        <pc:sldMkLst>
          <pc:docMk/>
          <pc:sldMk cId="1787525270" sldId="548"/>
        </pc:sldMkLst>
      </pc:sldChg>
      <pc:sldChg chg="modSp add mod">
        <pc:chgData name="Vishan Jayasinghearachchi" userId="e0f191b0-af06-4f5a-b353-a7a1de994339" providerId="ADAL" clId="{9B270D23-9FA6-49B2-86E2-30C41C88A6D1}" dt="2022-10-01T03:28:45.294" v="385" actId="20577"/>
        <pc:sldMkLst>
          <pc:docMk/>
          <pc:sldMk cId="3921992546" sldId="548"/>
        </pc:sldMkLst>
        <pc:spChg chg="mod">
          <ac:chgData name="Vishan Jayasinghearachchi" userId="e0f191b0-af06-4f5a-b353-a7a1de994339" providerId="ADAL" clId="{9B270D23-9FA6-49B2-86E2-30C41C88A6D1}" dt="2022-10-01T03:28:45.294" v="385" actId="20577"/>
          <ac:spMkLst>
            <pc:docMk/>
            <pc:sldMk cId="3921992546" sldId="548"/>
            <ac:spMk id="3" creationId="{C4AF6DED-56F8-4B4E-B27E-BC68A3155721}"/>
          </ac:spMkLst>
        </pc:spChg>
      </pc:sldChg>
      <pc:sldChg chg="addSp delSp modSp add mod">
        <pc:chgData name="Vishan Jayasinghearachchi" userId="e0f191b0-af06-4f5a-b353-a7a1de994339" providerId="ADAL" clId="{9B270D23-9FA6-49B2-86E2-30C41C88A6D1}" dt="2022-10-01T03:32:57.572" v="396" actId="1076"/>
        <pc:sldMkLst>
          <pc:docMk/>
          <pc:sldMk cId="334477896" sldId="549"/>
        </pc:sldMkLst>
        <pc:spChg chg="mod">
          <ac:chgData name="Vishan Jayasinghearachchi" userId="e0f191b0-af06-4f5a-b353-a7a1de994339" providerId="ADAL" clId="{9B270D23-9FA6-49B2-86E2-30C41C88A6D1}" dt="2022-10-01T03:32:22.453" v="391" actId="20577"/>
          <ac:spMkLst>
            <pc:docMk/>
            <pc:sldMk cId="334477896" sldId="549"/>
            <ac:spMk id="3" creationId="{C4AF6DED-56F8-4B4E-B27E-BC68A3155721}"/>
          </ac:spMkLst>
        </pc:spChg>
        <pc:spChg chg="add del">
          <ac:chgData name="Vishan Jayasinghearachchi" userId="e0f191b0-af06-4f5a-b353-a7a1de994339" providerId="ADAL" clId="{9B270D23-9FA6-49B2-86E2-30C41C88A6D1}" dt="2022-10-01T03:32:32.726" v="393"/>
          <ac:spMkLst>
            <pc:docMk/>
            <pc:sldMk cId="334477896" sldId="549"/>
            <ac:spMk id="5" creationId="{F7966A16-409B-E419-D61C-8EA8A9531D2E}"/>
          </ac:spMkLst>
        </pc:spChg>
        <pc:picChg chg="add mod">
          <ac:chgData name="Vishan Jayasinghearachchi" userId="e0f191b0-af06-4f5a-b353-a7a1de994339" providerId="ADAL" clId="{9B270D23-9FA6-49B2-86E2-30C41C88A6D1}" dt="2022-10-01T03:32:57.572" v="396" actId="1076"/>
          <ac:picMkLst>
            <pc:docMk/>
            <pc:sldMk cId="334477896" sldId="549"/>
            <ac:picMk id="7" creationId="{B2ED2935-3082-CA94-8980-C4480744B2C3}"/>
          </ac:picMkLst>
        </pc:picChg>
      </pc:sldChg>
      <pc:sldChg chg="del">
        <pc:chgData name="Vishan Jayasinghearachchi" userId="e0f191b0-af06-4f5a-b353-a7a1de994339" providerId="ADAL" clId="{9B270D23-9FA6-49B2-86E2-30C41C88A6D1}" dt="2022-10-01T03:21:17.586" v="162" actId="47"/>
        <pc:sldMkLst>
          <pc:docMk/>
          <pc:sldMk cId="2446401902" sldId="549"/>
        </pc:sldMkLst>
      </pc:sldChg>
      <pc:sldChg chg="delSp modSp add mod">
        <pc:chgData name="Vishan Jayasinghearachchi" userId="e0f191b0-af06-4f5a-b353-a7a1de994339" providerId="ADAL" clId="{9B270D23-9FA6-49B2-86E2-30C41C88A6D1}" dt="2022-10-01T03:39:00.752" v="901" actId="113"/>
        <pc:sldMkLst>
          <pc:docMk/>
          <pc:sldMk cId="2553644962" sldId="550"/>
        </pc:sldMkLst>
        <pc:spChg chg="mod">
          <ac:chgData name="Vishan Jayasinghearachchi" userId="e0f191b0-af06-4f5a-b353-a7a1de994339" providerId="ADAL" clId="{9B270D23-9FA6-49B2-86E2-30C41C88A6D1}" dt="2022-10-01T03:39:00.752" v="901" actId="113"/>
          <ac:spMkLst>
            <pc:docMk/>
            <pc:sldMk cId="2553644962" sldId="550"/>
            <ac:spMk id="3" creationId="{C4AF6DED-56F8-4B4E-B27E-BC68A3155721}"/>
          </ac:spMkLst>
        </pc:spChg>
        <pc:picChg chg="del">
          <ac:chgData name="Vishan Jayasinghearachchi" userId="e0f191b0-af06-4f5a-b353-a7a1de994339" providerId="ADAL" clId="{9B270D23-9FA6-49B2-86E2-30C41C88A6D1}" dt="2022-10-01T03:33:10.145" v="398" actId="478"/>
          <ac:picMkLst>
            <pc:docMk/>
            <pc:sldMk cId="2553644962" sldId="550"/>
            <ac:picMk id="7" creationId="{B2ED2935-3082-CA94-8980-C4480744B2C3}"/>
          </ac:picMkLst>
        </pc:picChg>
      </pc:sldChg>
      <pc:sldChg chg="del">
        <pc:chgData name="Vishan Jayasinghearachchi" userId="e0f191b0-af06-4f5a-b353-a7a1de994339" providerId="ADAL" clId="{9B270D23-9FA6-49B2-86E2-30C41C88A6D1}" dt="2022-10-01T03:21:17.586" v="162" actId="47"/>
        <pc:sldMkLst>
          <pc:docMk/>
          <pc:sldMk cId="2899994771" sldId="550"/>
        </pc:sldMkLst>
      </pc:sldChg>
      <pc:sldChg chg="modSp add mod">
        <pc:chgData name="Vishan Jayasinghearachchi" userId="e0f191b0-af06-4f5a-b353-a7a1de994339" providerId="ADAL" clId="{9B270D23-9FA6-49B2-86E2-30C41C88A6D1}" dt="2022-10-01T03:53:23.081" v="1425" actId="20577"/>
        <pc:sldMkLst>
          <pc:docMk/>
          <pc:sldMk cId="624158760" sldId="551"/>
        </pc:sldMkLst>
        <pc:spChg chg="mod">
          <ac:chgData name="Vishan Jayasinghearachchi" userId="e0f191b0-af06-4f5a-b353-a7a1de994339" providerId="ADAL" clId="{9B270D23-9FA6-49B2-86E2-30C41C88A6D1}" dt="2022-10-01T03:53:23.081" v="1425" actId="20577"/>
          <ac:spMkLst>
            <pc:docMk/>
            <pc:sldMk cId="624158760" sldId="551"/>
            <ac:spMk id="3" creationId="{C4AF6DED-56F8-4B4E-B27E-BC68A3155721}"/>
          </ac:spMkLst>
        </pc:spChg>
      </pc:sldChg>
      <pc:sldChg chg="del">
        <pc:chgData name="Vishan Jayasinghearachchi" userId="e0f191b0-af06-4f5a-b353-a7a1de994339" providerId="ADAL" clId="{9B270D23-9FA6-49B2-86E2-30C41C88A6D1}" dt="2022-10-01T03:21:17.586" v="162" actId="47"/>
        <pc:sldMkLst>
          <pc:docMk/>
          <pc:sldMk cId="1552146683" sldId="551"/>
        </pc:sldMkLst>
      </pc:sldChg>
      <pc:sldChg chg="del">
        <pc:chgData name="Vishan Jayasinghearachchi" userId="e0f191b0-af06-4f5a-b353-a7a1de994339" providerId="ADAL" clId="{9B270D23-9FA6-49B2-86E2-30C41C88A6D1}" dt="2022-10-01T03:21:17.586" v="162" actId="47"/>
        <pc:sldMkLst>
          <pc:docMk/>
          <pc:sldMk cId="279472506" sldId="552"/>
        </pc:sldMkLst>
      </pc:sldChg>
      <pc:sldChg chg="modSp new mod">
        <pc:chgData name="Vishan Jayasinghearachchi" userId="e0f191b0-af06-4f5a-b353-a7a1de994339" providerId="ADAL" clId="{9B270D23-9FA6-49B2-86E2-30C41C88A6D1}" dt="2022-10-01T03:54:59.999" v="1449"/>
        <pc:sldMkLst>
          <pc:docMk/>
          <pc:sldMk cId="2046839740" sldId="552"/>
        </pc:sldMkLst>
        <pc:spChg chg="mod">
          <ac:chgData name="Vishan Jayasinghearachchi" userId="e0f191b0-af06-4f5a-b353-a7a1de994339" providerId="ADAL" clId="{9B270D23-9FA6-49B2-86E2-30C41C88A6D1}" dt="2022-10-01T03:54:59.999" v="1449"/>
          <ac:spMkLst>
            <pc:docMk/>
            <pc:sldMk cId="2046839740" sldId="552"/>
            <ac:spMk id="2" creationId="{9D7D05A0-94DB-6784-DE52-BF0C34F163FA}"/>
          </ac:spMkLst>
        </pc:spChg>
        <pc:spChg chg="mod">
          <ac:chgData name="Vishan Jayasinghearachchi" userId="e0f191b0-af06-4f5a-b353-a7a1de994339" providerId="ADAL" clId="{9B270D23-9FA6-49B2-86E2-30C41C88A6D1}" dt="2022-10-01T03:54:51.189" v="1448" actId="20577"/>
          <ac:spMkLst>
            <pc:docMk/>
            <pc:sldMk cId="2046839740" sldId="552"/>
            <ac:spMk id="3" creationId="{B7AA50AA-4513-9AB1-0F5B-E8C7D6BF0EF8}"/>
          </ac:spMkLst>
        </pc:spChg>
      </pc:sldChg>
      <pc:sldChg chg="del">
        <pc:chgData name="Vishan Jayasinghearachchi" userId="e0f191b0-af06-4f5a-b353-a7a1de994339" providerId="ADAL" clId="{9B270D23-9FA6-49B2-86E2-30C41C88A6D1}" dt="2022-10-01T03:21:17.586" v="162" actId="47"/>
        <pc:sldMkLst>
          <pc:docMk/>
          <pc:sldMk cId="2389101774" sldId="553"/>
        </pc:sldMkLst>
      </pc:sldChg>
      <pc:sldChg chg="del">
        <pc:chgData name="Vishan Jayasinghearachchi" userId="e0f191b0-af06-4f5a-b353-a7a1de994339" providerId="ADAL" clId="{9B270D23-9FA6-49B2-86E2-30C41C88A6D1}" dt="2022-10-01T03:21:17.586" v="162" actId="47"/>
        <pc:sldMkLst>
          <pc:docMk/>
          <pc:sldMk cId="2854918791" sldId="554"/>
        </pc:sldMkLst>
      </pc:sldChg>
      <pc:sldChg chg="del">
        <pc:chgData name="Vishan Jayasinghearachchi" userId="e0f191b0-af06-4f5a-b353-a7a1de994339" providerId="ADAL" clId="{9B270D23-9FA6-49B2-86E2-30C41C88A6D1}" dt="2022-10-01T03:21:17.586" v="162" actId="47"/>
        <pc:sldMkLst>
          <pc:docMk/>
          <pc:sldMk cId="2329368701" sldId="555"/>
        </pc:sldMkLst>
      </pc:sldChg>
      <pc:sldChg chg="del">
        <pc:chgData name="Vishan Jayasinghearachchi" userId="e0f191b0-af06-4f5a-b353-a7a1de994339" providerId="ADAL" clId="{9B270D23-9FA6-49B2-86E2-30C41C88A6D1}" dt="2022-10-01T03:21:17.586" v="162" actId="47"/>
        <pc:sldMkLst>
          <pc:docMk/>
          <pc:sldMk cId="24238341" sldId="556"/>
        </pc:sldMkLst>
      </pc:sldChg>
      <pc:sldChg chg="del">
        <pc:chgData name="Vishan Jayasinghearachchi" userId="e0f191b0-af06-4f5a-b353-a7a1de994339" providerId="ADAL" clId="{9B270D23-9FA6-49B2-86E2-30C41C88A6D1}" dt="2022-10-01T03:21:17.586" v="162" actId="47"/>
        <pc:sldMkLst>
          <pc:docMk/>
          <pc:sldMk cId="2822815623" sldId="557"/>
        </pc:sldMkLst>
      </pc:sldChg>
      <pc:sldChg chg="del">
        <pc:chgData name="Vishan Jayasinghearachchi" userId="e0f191b0-af06-4f5a-b353-a7a1de994339" providerId="ADAL" clId="{9B270D23-9FA6-49B2-86E2-30C41C88A6D1}" dt="2022-10-01T03:21:17.586" v="162" actId="47"/>
        <pc:sldMkLst>
          <pc:docMk/>
          <pc:sldMk cId="2239458132" sldId="558"/>
        </pc:sldMkLst>
      </pc:sldChg>
      <pc:sldChg chg="del">
        <pc:chgData name="Vishan Jayasinghearachchi" userId="e0f191b0-af06-4f5a-b353-a7a1de994339" providerId="ADAL" clId="{9B270D23-9FA6-49B2-86E2-30C41C88A6D1}" dt="2022-10-01T03:21:17.586" v="162" actId="47"/>
        <pc:sldMkLst>
          <pc:docMk/>
          <pc:sldMk cId="2006883652" sldId="559"/>
        </pc:sldMkLst>
      </pc:sldChg>
      <pc:sldChg chg="del">
        <pc:chgData name="Vishan Jayasinghearachchi" userId="e0f191b0-af06-4f5a-b353-a7a1de994339" providerId="ADAL" clId="{9B270D23-9FA6-49B2-86E2-30C41C88A6D1}" dt="2022-10-01T03:21:17.586" v="162" actId="47"/>
        <pc:sldMkLst>
          <pc:docMk/>
          <pc:sldMk cId="2561234089" sldId="560"/>
        </pc:sldMkLst>
      </pc:sldChg>
    </pc:docChg>
  </pc:docChgLst>
  <pc:docChgLst>
    <pc:chgData name="Vishan Jayasinghearachchi" userId="f34adf5ad09f079c" providerId="LiveId" clId="{7C9ABF96-E17C-430D-982C-1C3DCF3134AA}"/>
    <pc:docChg chg="undo custSel addSld delSld modSld">
      <pc:chgData name="Vishan Jayasinghearachchi" userId="f34adf5ad09f079c" providerId="LiveId" clId="{7C9ABF96-E17C-430D-982C-1C3DCF3134AA}" dt="2024-05-04T07:17:55.956" v="9"/>
      <pc:docMkLst>
        <pc:docMk/>
      </pc:docMkLst>
      <pc:sldChg chg="addSp delSp modSp mod">
        <pc:chgData name="Vishan Jayasinghearachchi" userId="f34adf5ad09f079c" providerId="LiveId" clId="{7C9ABF96-E17C-430D-982C-1C3DCF3134AA}" dt="2024-05-04T03:24:12.496" v="2"/>
        <pc:sldMkLst>
          <pc:docMk/>
          <pc:sldMk cId="165731028" sldId="288"/>
        </pc:sldMkLst>
        <pc:spChg chg="add del mod">
          <ac:chgData name="Vishan Jayasinghearachchi" userId="f34adf5ad09f079c" providerId="LiveId" clId="{7C9ABF96-E17C-430D-982C-1C3DCF3134AA}" dt="2024-05-04T03:24:12.111" v="1" actId="478"/>
          <ac:spMkLst>
            <pc:docMk/>
            <pc:sldMk cId="165731028" sldId="288"/>
            <ac:spMk id="3" creationId="{C1332BF7-75F4-2EC6-0CE5-7FD06BE11BB2}"/>
          </ac:spMkLst>
        </pc:spChg>
        <pc:spChg chg="add mod">
          <ac:chgData name="Vishan Jayasinghearachchi" userId="f34adf5ad09f079c" providerId="LiveId" clId="{7C9ABF96-E17C-430D-982C-1C3DCF3134AA}" dt="2024-05-04T03:24:12.496" v="2"/>
          <ac:spMkLst>
            <pc:docMk/>
            <pc:sldMk cId="165731028" sldId="288"/>
            <ac:spMk id="4" creationId="{18676ADE-58CD-5D09-4C36-0FEDA5EC40D9}"/>
          </ac:spMkLst>
        </pc:spChg>
        <pc:spChg chg="add mod">
          <ac:chgData name="Vishan Jayasinghearachchi" userId="f34adf5ad09f079c" providerId="LiveId" clId="{7C9ABF96-E17C-430D-982C-1C3DCF3134AA}" dt="2024-05-04T03:24:12.496" v="2"/>
          <ac:spMkLst>
            <pc:docMk/>
            <pc:sldMk cId="165731028" sldId="288"/>
            <ac:spMk id="5" creationId="{3E89FDC8-5981-C82F-ED3A-8ECBCB79D76F}"/>
          </ac:spMkLst>
        </pc:spChg>
        <pc:spChg chg="del">
          <ac:chgData name="Vishan Jayasinghearachchi" userId="f34adf5ad09f079c" providerId="LiveId" clId="{7C9ABF96-E17C-430D-982C-1C3DCF3134AA}" dt="2024-05-04T03:24:09.658" v="0" actId="478"/>
          <ac:spMkLst>
            <pc:docMk/>
            <pc:sldMk cId="165731028" sldId="288"/>
            <ac:spMk id="6" creationId="{AAE32279-02E0-4FC9-AB6B-26B8423924C1}"/>
          </ac:spMkLst>
        </pc:spChg>
        <pc:spChg chg="del">
          <ac:chgData name="Vishan Jayasinghearachchi" userId="f34adf5ad09f079c" providerId="LiveId" clId="{7C9ABF96-E17C-430D-982C-1C3DCF3134AA}" dt="2024-05-04T03:24:09.658" v="0" actId="478"/>
          <ac:spMkLst>
            <pc:docMk/>
            <pc:sldMk cId="165731028" sldId="288"/>
            <ac:spMk id="10" creationId="{381AE611-DF86-4110-A39C-C46A533E4174}"/>
          </ac:spMkLst>
        </pc:spChg>
      </pc:sldChg>
      <pc:sldChg chg="add del">
        <pc:chgData name="Vishan Jayasinghearachchi" userId="f34adf5ad09f079c" providerId="LiveId" clId="{7C9ABF96-E17C-430D-982C-1C3DCF3134AA}" dt="2024-05-04T07:17:34.735" v="6" actId="47"/>
        <pc:sldMkLst>
          <pc:docMk/>
          <pc:sldMk cId="2239458132" sldId="558"/>
        </pc:sldMkLst>
      </pc:sldChg>
      <pc:sldChg chg="modAnim">
        <pc:chgData name="Vishan Jayasinghearachchi" userId="f34adf5ad09f079c" providerId="LiveId" clId="{7C9ABF96-E17C-430D-982C-1C3DCF3134AA}" dt="2024-05-04T07:17:55.956" v="9"/>
        <pc:sldMkLst>
          <pc:docMk/>
          <pc:sldMk cId="3470835114" sldId="560"/>
        </pc:sldMkLst>
      </pc:sldChg>
      <pc:sldChg chg="add del">
        <pc:chgData name="Vishan Jayasinghearachchi" userId="f34adf5ad09f079c" providerId="LiveId" clId="{7C9ABF96-E17C-430D-982C-1C3DCF3134AA}" dt="2024-05-04T07:17:32.389" v="5"/>
        <pc:sldMkLst>
          <pc:docMk/>
          <pc:sldMk cId="2057895134" sldId="580"/>
        </pc:sldMkLst>
      </pc:sldChg>
    </pc:docChg>
  </pc:docChgLst>
  <pc:docChgLst>
    <pc:chgData name="Vishan Jayasinghearachchi" userId="e0f191b0-af06-4f5a-b353-a7a1de994339" providerId="ADAL" clId="{7E87276C-75A3-4FAF-9222-BFA7DF4CB0FF}"/>
    <pc:docChg chg="undo custSel addSld delSld modSld sldOrd">
      <pc:chgData name="Vishan Jayasinghearachchi" userId="e0f191b0-af06-4f5a-b353-a7a1de994339" providerId="ADAL" clId="{7E87276C-75A3-4FAF-9222-BFA7DF4CB0FF}" dt="2022-09-19T19:36:45.551" v="3618" actId="20577"/>
      <pc:docMkLst>
        <pc:docMk/>
      </pc:docMkLst>
      <pc:sldChg chg="modSp mod">
        <pc:chgData name="Vishan Jayasinghearachchi" userId="e0f191b0-af06-4f5a-b353-a7a1de994339" providerId="ADAL" clId="{7E87276C-75A3-4FAF-9222-BFA7DF4CB0FF}" dt="2022-09-19T19:14:47.194" v="2032" actId="20577"/>
        <pc:sldMkLst>
          <pc:docMk/>
          <pc:sldMk cId="575794796" sldId="544"/>
        </pc:sldMkLst>
        <pc:spChg chg="mod">
          <ac:chgData name="Vishan Jayasinghearachchi" userId="e0f191b0-af06-4f5a-b353-a7a1de994339" providerId="ADAL" clId="{7E87276C-75A3-4FAF-9222-BFA7DF4CB0FF}" dt="2022-09-19T19:14:47.194" v="2032" actId="20577"/>
          <ac:spMkLst>
            <pc:docMk/>
            <pc:sldMk cId="575794796" sldId="544"/>
            <ac:spMk id="8" creationId="{07E1A382-EF28-4DC6-A85C-4049011E3BDE}"/>
          </ac:spMkLst>
        </pc:spChg>
      </pc:sldChg>
      <pc:sldChg chg="modAnim">
        <pc:chgData name="Vishan Jayasinghearachchi" userId="e0f191b0-af06-4f5a-b353-a7a1de994339" providerId="ADAL" clId="{7E87276C-75A3-4FAF-9222-BFA7DF4CB0FF}" dt="2022-09-19T19:30:01.327" v="3528"/>
        <pc:sldMkLst>
          <pc:docMk/>
          <pc:sldMk cId="2941803447" sldId="546"/>
        </pc:sldMkLst>
      </pc:sldChg>
      <pc:sldChg chg="modAnim">
        <pc:chgData name="Vishan Jayasinghearachchi" userId="e0f191b0-af06-4f5a-b353-a7a1de994339" providerId="ADAL" clId="{7E87276C-75A3-4FAF-9222-BFA7DF4CB0FF}" dt="2022-09-19T19:30:21.394" v="3534"/>
        <pc:sldMkLst>
          <pc:docMk/>
          <pc:sldMk cId="1843124843" sldId="547"/>
        </pc:sldMkLst>
      </pc:sldChg>
      <pc:sldChg chg="modSp mod modAnim">
        <pc:chgData name="Vishan Jayasinghearachchi" userId="e0f191b0-af06-4f5a-b353-a7a1de994339" providerId="ADAL" clId="{7E87276C-75A3-4FAF-9222-BFA7DF4CB0FF}" dt="2022-09-19T19:30:43.184" v="3541" actId="27636"/>
        <pc:sldMkLst>
          <pc:docMk/>
          <pc:sldMk cId="1787525270" sldId="548"/>
        </pc:sldMkLst>
        <pc:spChg chg="mod">
          <ac:chgData name="Vishan Jayasinghearachchi" userId="e0f191b0-af06-4f5a-b353-a7a1de994339" providerId="ADAL" clId="{7E87276C-75A3-4FAF-9222-BFA7DF4CB0FF}" dt="2022-09-19T19:30:43.184" v="3541" actId="27636"/>
          <ac:spMkLst>
            <pc:docMk/>
            <pc:sldMk cId="1787525270" sldId="548"/>
            <ac:spMk id="3" creationId="{09B9AE4C-ABFB-0117-7DDA-6193D5825D1B}"/>
          </ac:spMkLst>
        </pc:spChg>
      </pc:sldChg>
      <pc:sldChg chg="addSp delSp modSp mod modAnim">
        <pc:chgData name="Vishan Jayasinghearachchi" userId="e0f191b0-af06-4f5a-b353-a7a1de994339" providerId="ADAL" clId="{7E87276C-75A3-4FAF-9222-BFA7DF4CB0FF}" dt="2022-09-19T19:04:55.268" v="1701"/>
        <pc:sldMkLst>
          <pc:docMk/>
          <pc:sldMk cId="1552146683" sldId="551"/>
        </pc:sldMkLst>
        <pc:spChg chg="mod">
          <ac:chgData name="Vishan Jayasinghearachchi" userId="e0f191b0-af06-4f5a-b353-a7a1de994339" providerId="ADAL" clId="{7E87276C-75A3-4FAF-9222-BFA7DF4CB0FF}" dt="2022-09-19T17:54:33.015" v="613"/>
          <ac:spMkLst>
            <pc:docMk/>
            <pc:sldMk cId="1552146683" sldId="551"/>
            <ac:spMk id="2" creationId="{9E42534C-D403-949A-2660-DD77B940C437}"/>
          </ac:spMkLst>
        </pc:spChg>
        <pc:spChg chg="mod">
          <ac:chgData name="Vishan Jayasinghearachchi" userId="e0f191b0-af06-4f5a-b353-a7a1de994339" providerId="ADAL" clId="{7E87276C-75A3-4FAF-9222-BFA7DF4CB0FF}" dt="2022-09-19T18:56:39.626" v="1212" actId="20577"/>
          <ac:spMkLst>
            <pc:docMk/>
            <pc:sldMk cId="1552146683" sldId="551"/>
            <ac:spMk id="3" creationId="{D7DC1E71-278E-8CA8-089E-6DACF8F993D1}"/>
          </ac:spMkLst>
        </pc:spChg>
        <pc:spChg chg="add del">
          <ac:chgData name="Vishan Jayasinghearachchi" userId="e0f191b0-af06-4f5a-b353-a7a1de994339" providerId="ADAL" clId="{7E87276C-75A3-4FAF-9222-BFA7DF4CB0FF}" dt="2022-09-19T17:54:12.363" v="605" actId="22"/>
          <ac:spMkLst>
            <pc:docMk/>
            <pc:sldMk cId="1552146683" sldId="551"/>
            <ac:spMk id="6" creationId="{84DBE8C3-CB3C-3EC4-9BF0-DBA60F221F9F}"/>
          </ac:spMkLst>
        </pc:spChg>
      </pc:sldChg>
      <pc:sldChg chg="modSp mod modAnim">
        <pc:chgData name="Vishan Jayasinghearachchi" userId="e0f191b0-af06-4f5a-b353-a7a1de994339" providerId="ADAL" clId="{7E87276C-75A3-4FAF-9222-BFA7DF4CB0FF}" dt="2022-09-19T19:32:58.561" v="3550" actId="6549"/>
        <pc:sldMkLst>
          <pc:docMk/>
          <pc:sldMk cId="279472506" sldId="552"/>
        </pc:sldMkLst>
        <pc:spChg chg="mod">
          <ac:chgData name="Vishan Jayasinghearachchi" userId="e0f191b0-af06-4f5a-b353-a7a1de994339" providerId="ADAL" clId="{7E87276C-75A3-4FAF-9222-BFA7DF4CB0FF}" dt="2022-09-19T17:50:05.424" v="435" actId="27636"/>
          <ac:spMkLst>
            <pc:docMk/>
            <pc:sldMk cId="279472506" sldId="552"/>
            <ac:spMk id="2" creationId="{9FCF6BAC-DA21-C07C-5286-1B6E10E52DCC}"/>
          </ac:spMkLst>
        </pc:spChg>
        <pc:spChg chg="mod">
          <ac:chgData name="Vishan Jayasinghearachchi" userId="e0f191b0-af06-4f5a-b353-a7a1de994339" providerId="ADAL" clId="{7E87276C-75A3-4FAF-9222-BFA7DF4CB0FF}" dt="2022-09-19T19:32:58.561" v="3550" actId="6549"/>
          <ac:spMkLst>
            <pc:docMk/>
            <pc:sldMk cId="279472506" sldId="552"/>
            <ac:spMk id="3" creationId="{411404C6-D104-490E-D183-F46C2CBC734A}"/>
          </ac:spMkLst>
        </pc:spChg>
      </pc:sldChg>
      <pc:sldChg chg="addSp delSp modSp new mod ord">
        <pc:chgData name="Vishan Jayasinghearachchi" userId="e0f191b0-af06-4f5a-b353-a7a1de994339" providerId="ADAL" clId="{7E87276C-75A3-4FAF-9222-BFA7DF4CB0FF}" dt="2022-09-19T18:09:30.753" v="659"/>
        <pc:sldMkLst>
          <pc:docMk/>
          <pc:sldMk cId="2389101774" sldId="553"/>
        </pc:sldMkLst>
        <pc:spChg chg="mod">
          <ac:chgData name="Vishan Jayasinghearachchi" userId="e0f191b0-af06-4f5a-b353-a7a1de994339" providerId="ADAL" clId="{7E87276C-75A3-4FAF-9222-BFA7DF4CB0FF}" dt="2022-09-19T18:09:30.466" v="658" actId="20577"/>
          <ac:spMkLst>
            <pc:docMk/>
            <pc:sldMk cId="2389101774" sldId="553"/>
            <ac:spMk id="3" creationId="{CA7852EC-5A2E-D261-2CDC-E5A500EF11F3}"/>
          </ac:spMkLst>
        </pc:spChg>
        <pc:spChg chg="add del">
          <ac:chgData name="Vishan Jayasinghearachchi" userId="e0f191b0-af06-4f5a-b353-a7a1de994339" providerId="ADAL" clId="{7E87276C-75A3-4FAF-9222-BFA7DF4CB0FF}" dt="2022-09-19T17:54:26.953" v="611" actId="22"/>
          <ac:spMkLst>
            <pc:docMk/>
            <pc:sldMk cId="2389101774" sldId="553"/>
            <ac:spMk id="6" creationId="{D256362F-B42C-2536-ABD3-F810B5FB21B9}"/>
          </ac:spMkLst>
        </pc:spChg>
        <pc:spChg chg="add mod">
          <ac:chgData name="Vishan Jayasinghearachchi" userId="e0f191b0-af06-4f5a-b353-a7a1de994339" providerId="ADAL" clId="{7E87276C-75A3-4FAF-9222-BFA7DF4CB0FF}" dt="2022-09-19T18:09:30.753" v="659"/>
          <ac:spMkLst>
            <pc:docMk/>
            <pc:sldMk cId="2389101774" sldId="553"/>
            <ac:spMk id="8" creationId="{B1523D8B-BFFF-ED0B-2341-EA717C18195D}"/>
          </ac:spMkLst>
        </pc:spChg>
        <pc:picChg chg="add mod">
          <ac:chgData name="Vishan Jayasinghearachchi" userId="e0f191b0-af06-4f5a-b353-a7a1de994339" providerId="ADAL" clId="{7E87276C-75A3-4FAF-9222-BFA7DF4CB0FF}" dt="2022-09-19T18:09:30.753" v="659"/>
          <ac:picMkLst>
            <pc:docMk/>
            <pc:sldMk cId="2389101774" sldId="553"/>
            <ac:picMk id="7" creationId="{0621BAD0-CFFA-7212-1D3B-AACECFA3A65A}"/>
          </ac:picMkLst>
        </pc:picChg>
      </pc:sldChg>
      <pc:sldChg chg="addSp delSp modSp new mod modAnim">
        <pc:chgData name="Vishan Jayasinghearachchi" userId="e0f191b0-af06-4f5a-b353-a7a1de994339" providerId="ADAL" clId="{7E87276C-75A3-4FAF-9222-BFA7DF4CB0FF}" dt="2022-09-19T19:03:33.759" v="1693"/>
        <pc:sldMkLst>
          <pc:docMk/>
          <pc:sldMk cId="2854918791" sldId="554"/>
        </pc:sldMkLst>
        <pc:spChg chg="mod">
          <ac:chgData name="Vishan Jayasinghearachchi" userId="e0f191b0-af06-4f5a-b353-a7a1de994339" providerId="ADAL" clId="{7E87276C-75A3-4FAF-9222-BFA7DF4CB0FF}" dt="2022-09-19T18:59:46.363" v="1481"/>
          <ac:spMkLst>
            <pc:docMk/>
            <pc:sldMk cId="2854918791" sldId="554"/>
            <ac:spMk id="2" creationId="{5AC8CB45-CC52-43A3-E938-2F84C9B12F4D}"/>
          </ac:spMkLst>
        </pc:spChg>
        <pc:spChg chg="mod">
          <ac:chgData name="Vishan Jayasinghearachchi" userId="e0f191b0-af06-4f5a-b353-a7a1de994339" providerId="ADAL" clId="{7E87276C-75A3-4FAF-9222-BFA7DF4CB0FF}" dt="2022-09-19T19:03:14.653" v="1692" actId="20577"/>
          <ac:spMkLst>
            <pc:docMk/>
            <pc:sldMk cId="2854918791" sldId="554"/>
            <ac:spMk id="3" creationId="{E63084AB-15DB-CF13-093C-A3927682467E}"/>
          </ac:spMkLst>
        </pc:spChg>
        <pc:spChg chg="add del">
          <ac:chgData name="Vishan Jayasinghearachchi" userId="e0f191b0-af06-4f5a-b353-a7a1de994339" providerId="ADAL" clId="{7E87276C-75A3-4FAF-9222-BFA7DF4CB0FF}" dt="2022-09-19T18:04:52.265" v="618" actId="22"/>
          <ac:spMkLst>
            <pc:docMk/>
            <pc:sldMk cId="2854918791" sldId="554"/>
            <ac:spMk id="6" creationId="{F79D2FDA-83E2-6DCD-137C-58118C756A73}"/>
          </ac:spMkLst>
        </pc:spChg>
      </pc:sldChg>
      <pc:sldChg chg="addSp delSp modSp new del mod">
        <pc:chgData name="Vishan Jayasinghearachchi" userId="e0f191b0-af06-4f5a-b353-a7a1de994339" providerId="ADAL" clId="{7E87276C-75A3-4FAF-9222-BFA7DF4CB0FF}" dt="2022-09-19T18:17:11.763" v="671" actId="2696"/>
        <pc:sldMkLst>
          <pc:docMk/>
          <pc:sldMk cId="418926994" sldId="555"/>
        </pc:sldMkLst>
        <pc:spChg chg="mod">
          <ac:chgData name="Vishan Jayasinghearachchi" userId="e0f191b0-af06-4f5a-b353-a7a1de994339" providerId="ADAL" clId="{7E87276C-75A3-4FAF-9222-BFA7DF4CB0FF}" dt="2022-09-19T18:05:37.915" v="632"/>
          <ac:spMkLst>
            <pc:docMk/>
            <pc:sldMk cId="418926994" sldId="555"/>
            <ac:spMk id="2" creationId="{B3D7A891-3166-E5DA-034B-9F3460FDE5E2}"/>
          </ac:spMkLst>
        </pc:spChg>
        <pc:spChg chg="del">
          <ac:chgData name="Vishan Jayasinghearachchi" userId="e0f191b0-af06-4f5a-b353-a7a1de994339" providerId="ADAL" clId="{7E87276C-75A3-4FAF-9222-BFA7DF4CB0FF}" dt="2022-09-19T18:06:35.094" v="633" actId="931"/>
          <ac:spMkLst>
            <pc:docMk/>
            <pc:sldMk cId="418926994" sldId="555"/>
            <ac:spMk id="3" creationId="{170E8823-6997-26BA-B7EE-C3AC03B63FCD}"/>
          </ac:spMkLst>
        </pc:spChg>
        <pc:spChg chg="add del mod">
          <ac:chgData name="Vishan Jayasinghearachchi" userId="e0f191b0-af06-4f5a-b353-a7a1de994339" providerId="ADAL" clId="{7E87276C-75A3-4FAF-9222-BFA7DF4CB0FF}" dt="2022-09-19T18:09:26.664" v="657" actId="21"/>
          <ac:spMkLst>
            <pc:docMk/>
            <pc:sldMk cId="418926994" sldId="555"/>
            <ac:spMk id="7" creationId="{D2013B55-8098-ECD4-F5DF-1DD74894C976}"/>
          </ac:spMkLst>
        </pc:spChg>
        <pc:spChg chg="add del mod">
          <ac:chgData name="Vishan Jayasinghearachchi" userId="e0f191b0-af06-4f5a-b353-a7a1de994339" providerId="ADAL" clId="{7E87276C-75A3-4FAF-9222-BFA7DF4CB0FF}" dt="2022-09-19T18:07:15.984" v="639"/>
          <ac:spMkLst>
            <pc:docMk/>
            <pc:sldMk cId="418926994" sldId="555"/>
            <ac:spMk id="8" creationId="{79F90758-FBE5-9549-62BC-5EEEF575D7DC}"/>
          </ac:spMkLst>
        </pc:spChg>
        <pc:spChg chg="add mod">
          <ac:chgData name="Vishan Jayasinghearachchi" userId="e0f191b0-af06-4f5a-b353-a7a1de994339" providerId="ADAL" clId="{7E87276C-75A3-4FAF-9222-BFA7DF4CB0FF}" dt="2022-09-19T18:09:26.664" v="657" actId="21"/>
          <ac:spMkLst>
            <pc:docMk/>
            <pc:sldMk cId="418926994" sldId="555"/>
            <ac:spMk id="10" creationId="{DFCD234E-380D-E108-46F7-0563AE42290C}"/>
          </ac:spMkLst>
        </pc:spChg>
        <pc:picChg chg="add del mod">
          <ac:chgData name="Vishan Jayasinghearachchi" userId="e0f191b0-af06-4f5a-b353-a7a1de994339" providerId="ADAL" clId="{7E87276C-75A3-4FAF-9222-BFA7DF4CB0FF}" dt="2022-09-19T18:09:26.664" v="657" actId="21"/>
          <ac:picMkLst>
            <pc:docMk/>
            <pc:sldMk cId="418926994" sldId="555"/>
            <ac:picMk id="6" creationId="{1A5264E4-6960-B512-5D0F-83474DBD8180}"/>
          </ac:picMkLst>
        </pc:picChg>
      </pc:sldChg>
      <pc:sldChg chg="modSp add mod modAnim">
        <pc:chgData name="Vishan Jayasinghearachchi" userId="e0f191b0-af06-4f5a-b353-a7a1de994339" providerId="ADAL" clId="{7E87276C-75A3-4FAF-9222-BFA7DF4CB0FF}" dt="2022-09-19T19:05:11.870" v="1703"/>
        <pc:sldMkLst>
          <pc:docMk/>
          <pc:sldMk cId="2329368701" sldId="555"/>
        </pc:sldMkLst>
        <pc:spChg chg="mod">
          <ac:chgData name="Vishan Jayasinghearachchi" userId="e0f191b0-af06-4f5a-b353-a7a1de994339" providerId="ADAL" clId="{7E87276C-75A3-4FAF-9222-BFA7DF4CB0FF}" dt="2022-09-19T18:56:51.401" v="1235" actId="20577"/>
          <ac:spMkLst>
            <pc:docMk/>
            <pc:sldMk cId="2329368701" sldId="555"/>
            <ac:spMk id="3" creationId="{D7DC1E71-278E-8CA8-089E-6DACF8F993D1}"/>
          </ac:spMkLst>
        </pc:spChg>
      </pc:sldChg>
      <pc:sldChg chg="modSp add mod">
        <pc:chgData name="Vishan Jayasinghearachchi" userId="e0f191b0-af06-4f5a-b353-a7a1de994339" providerId="ADAL" clId="{7E87276C-75A3-4FAF-9222-BFA7DF4CB0FF}" dt="2022-09-19T19:07:48.262" v="1875" actId="20577"/>
        <pc:sldMkLst>
          <pc:docMk/>
          <pc:sldMk cId="24238341" sldId="556"/>
        </pc:sldMkLst>
        <pc:spChg chg="mod">
          <ac:chgData name="Vishan Jayasinghearachchi" userId="e0f191b0-af06-4f5a-b353-a7a1de994339" providerId="ADAL" clId="{7E87276C-75A3-4FAF-9222-BFA7DF4CB0FF}" dt="2022-09-19T19:07:48.262" v="1875" actId="20577"/>
          <ac:spMkLst>
            <pc:docMk/>
            <pc:sldMk cId="24238341" sldId="556"/>
            <ac:spMk id="3" creationId="{D7DC1E71-278E-8CA8-089E-6DACF8F993D1}"/>
          </ac:spMkLst>
        </pc:spChg>
      </pc:sldChg>
      <pc:sldChg chg="modSp add modAnim">
        <pc:chgData name="Vishan Jayasinghearachchi" userId="e0f191b0-af06-4f5a-b353-a7a1de994339" providerId="ADAL" clId="{7E87276C-75A3-4FAF-9222-BFA7DF4CB0FF}" dt="2022-09-19T19:12:46.832" v="2001"/>
        <pc:sldMkLst>
          <pc:docMk/>
          <pc:sldMk cId="2822815623" sldId="557"/>
        </pc:sldMkLst>
        <pc:spChg chg="mod">
          <ac:chgData name="Vishan Jayasinghearachchi" userId="e0f191b0-af06-4f5a-b353-a7a1de994339" providerId="ADAL" clId="{7E87276C-75A3-4FAF-9222-BFA7DF4CB0FF}" dt="2022-09-19T19:12:37.459" v="2000" actId="20577"/>
          <ac:spMkLst>
            <pc:docMk/>
            <pc:sldMk cId="2822815623" sldId="557"/>
            <ac:spMk id="3" creationId="{E63084AB-15DB-CF13-093C-A3927682467E}"/>
          </ac:spMkLst>
        </pc:spChg>
      </pc:sldChg>
      <pc:sldChg chg="modSp new mod modAnim">
        <pc:chgData name="Vishan Jayasinghearachchi" userId="e0f191b0-af06-4f5a-b353-a7a1de994339" providerId="ADAL" clId="{7E87276C-75A3-4FAF-9222-BFA7DF4CB0FF}" dt="2022-09-19T19:20:54.388" v="2793" actId="113"/>
        <pc:sldMkLst>
          <pc:docMk/>
          <pc:sldMk cId="2239458132" sldId="558"/>
        </pc:sldMkLst>
        <pc:spChg chg="mod">
          <ac:chgData name="Vishan Jayasinghearachchi" userId="e0f191b0-af06-4f5a-b353-a7a1de994339" providerId="ADAL" clId="{7E87276C-75A3-4FAF-9222-BFA7DF4CB0FF}" dt="2022-09-19T19:13:20.062" v="2008" actId="27636"/>
          <ac:spMkLst>
            <pc:docMk/>
            <pc:sldMk cId="2239458132" sldId="558"/>
            <ac:spMk id="2" creationId="{E90FEF59-9B35-C253-43EF-A50BDCE781EE}"/>
          </ac:spMkLst>
        </pc:spChg>
        <pc:spChg chg="mod">
          <ac:chgData name="Vishan Jayasinghearachchi" userId="e0f191b0-af06-4f5a-b353-a7a1de994339" providerId="ADAL" clId="{7E87276C-75A3-4FAF-9222-BFA7DF4CB0FF}" dt="2022-09-19T19:20:54.388" v="2793" actId="113"/>
          <ac:spMkLst>
            <pc:docMk/>
            <pc:sldMk cId="2239458132" sldId="558"/>
            <ac:spMk id="3" creationId="{4A10ABB8-9D42-98EF-73CA-233324A9ADAA}"/>
          </ac:spMkLst>
        </pc:spChg>
      </pc:sldChg>
      <pc:sldChg chg="modSp add mod modAnim">
        <pc:chgData name="Vishan Jayasinghearachchi" userId="e0f191b0-af06-4f5a-b353-a7a1de994339" providerId="ADAL" clId="{7E87276C-75A3-4FAF-9222-BFA7DF4CB0FF}" dt="2022-09-19T19:29:09.247" v="3527"/>
        <pc:sldMkLst>
          <pc:docMk/>
          <pc:sldMk cId="2006883652" sldId="559"/>
        </pc:sldMkLst>
        <pc:spChg chg="mod">
          <ac:chgData name="Vishan Jayasinghearachchi" userId="e0f191b0-af06-4f5a-b353-a7a1de994339" providerId="ADAL" clId="{7E87276C-75A3-4FAF-9222-BFA7DF4CB0FF}" dt="2022-09-19T19:28:35.650" v="3522" actId="20577"/>
          <ac:spMkLst>
            <pc:docMk/>
            <pc:sldMk cId="2006883652" sldId="559"/>
            <ac:spMk id="3" creationId="{4A10ABB8-9D42-98EF-73CA-233324A9ADAA}"/>
          </ac:spMkLst>
        </pc:spChg>
      </pc:sldChg>
      <pc:sldChg chg="modSp add mod modAnim">
        <pc:chgData name="Vishan Jayasinghearachchi" userId="e0f191b0-af06-4f5a-b353-a7a1de994339" providerId="ADAL" clId="{7E87276C-75A3-4FAF-9222-BFA7DF4CB0FF}" dt="2022-09-19T19:36:45.551" v="3618" actId="20577"/>
        <pc:sldMkLst>
          <pc:docMk/>
          <pc:sldMk cId="2561234089" sldId="560"/>
        </pc:sldMkLst>
        <pc:spChg chg="mod">
          <ac:chgData name="Vishan Jayasinghearachchi" userId="e0f191b0-af06-4f5a-b353-a7a1de994339" providerId="ADAL" clId="{7E87276C-75A3-4FAF-9222-BFA7DF4CB0FF}" dt="2022-09-19T19:36:45.551" v="3618" actId="20577"/>
          <ac:spMkLst>
            <pc:docMk/>
            <pc:sldMk cId="2561234089" sldId="560"/>
            <ac:spMk id="3" creationId="{4A10ABB8-9D42-98EF-73CA-233324A9AD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5/4/2024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5/4/2024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kubernetes.io/docs/concepts/workloads/controllers/replicas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Kubernetes provides you with a framework to run distributed systems resiliently.</a:t>
            </a:r>
          </a:p>
        </p:txBody>
      </p:sp>
      <p:sp>
        <p:nvSpPr>
          <p:cNvPr id="4" name="Slide Number Placeholder 3"/>
          <p:cNvSpPr>
            <a:spLocks noGrp="1"/>
          </p:cNvSpPr>
          <p:nvPr>
            <p:ph type="sldNum" sz="quarter" idx="5"/>
          </p:nvPr>
        </p:nvSpPr>
        <p:spPr/>
        <p:txBody>
          <a:bodyPr/>
          <a:lstStyle/>
          <a:p>
            <a:fld id="{6C0B8AC8-E212-48B2-9917-7448FC83DD17}" type="slidenum">
              <a:rPr lang="en-US" smtClean="0"/>
              <a:t>6</a:t>
            </a:fld>
            <a:endParaRPr lang="en-US"/>
          </a:p>
        </p:txBody>
      </p:sp>
    </p:spTree>
    <p:extLst>
      <p:ext uri="{BB962C8B-B14F-4D97-AF65-F5344CB8AC3E}">
        <p14:creationId xmlns:p14="http://schemas.microsoft.com/office/powerpoint/2010/main" val="318517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Deployment: </a:t>
            </a:r>
            <a:r>
              <a:rPr lang="en-US" b="0" i="0" dirty="0">
                <a:solidFill>
                  <a:srgbClr val="525252"/>
                </a:solidFill>
                <a:effectLst/>
                <a:latin typeface="IBM Plex Sans" panose="020B0503050203000203" pitchFamily="34" charset="0"/>
              </a:rPr>
              <a:t>Deploy a specified number of containers to a specified host and keep them running in a desired state.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525252"/>
              </a:solidFill>
              <a:effectLst/>
              <a:latin typeface="IBM Plex Sans" panose="020B050305020300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222222"/>
                </a:solidFill>
                <a:effectLst/>
                <a:latin typeface="open sans" panose="020B0606030504020204" pitchFamily="34" charset="0"/>
              </a:rPr>
              <a:t>Automated rollouts and rollbacks –  </a:t>
            </a:r>
            <a:r>
              <a:rPr lang="en-US" b="0" i="0" dirty="0">
                <a:solidFill>
                  <a:srgbClr val="525252"/>
                </a:solidFill>
                <a:effectLst/>
                <a:latin typeface="IBM Plex Sans" panose="020B0503050203000203" pitchFamily="34" charset="0"/>
              </a:rPr>
              <a:t>A rollout is a change to a deployment. Kubernetes lets you initiate, pause, resume, or roll back rollouts.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22222"/>
                </a:solidFill>
                <a:effectLst/>
                <a:latin typeface="open sans" panose="020B0606030504020204" pitchFamily="34" charset="0"/>
              </a:rPr>
              <a:t>You can describe the desired state for your deployed containers using Kubernetes, and it can change the actual state to the desired state at a controlled rate.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i="0" dirty="0">
              <a:solidFill>
                <a:srgbClr val="222222"/>
              </a:solidFill>
              <a:effectLst/>
              <a:latin typeface="open sans" panose="020B0606030504020204" pitchFamily="34" charset="0"/>
            </a:endParaRPr>
          </a:p>
          <a:p>
            <a:pPr algn="l">
              <a:buFont typeface="Arial" panose="020B0604020202020204" pitchFamily="34" charset="0"/>
              <a:buChar char="•"/>
            </a:pPr>
            <a:r>
              <a:rPr lang="en-US" b="1" i="0" dirty="0">
                <a:solidFill>
                  <a:srgbClr val="222222"/>
                </a:solidFill>
                <a:effectLst/>
                <a:latin typeface="open sans" panose="020B0606030504020204" pitchFamily="34" charset="0"/>
              </a:rPr>
              <a:t>Service discovery and load balancing</a:t>
            </a:r>
            <a:r>
              <a:rPr lang="en-US" b="0" i="0" dirty="0">
                <a:solidFill>
                  <a:srgbClr val="222222"/>
                </a:solidFill>
                <a:effectLst/>
                <a:latin typeface="open sans" panose="020B0606030504020204" pitchFamily="34" charset="0"/>
              </a:rPr>
              <a:t> Kubernetes can expose a container using the DNS name or using their own IP address. If traffic to a container is high, Kubernetes is able to load balance and distribute the network traffic so that the deployment is stable.</a:t>
            </a:r>
          </a:p>
          <a:p>
            <a:pPr algn="l">
              <a:buFont typeface="Arial" panose="020B0604020202020204" pitchFamily="34" charset="0"/>
              <a:buNone/>
            </a:pPr>
            <a:endParaRPr lang="en-US" b="0" i="0" dirty="0">
              <a:solidFill>
                <a:srgbClr val="222222"/>
              </a:solidFill>
              <a:effectLst/>
              <a:latin typeface="open sans" panose="020B0606030504020204" pitchFamily="34" charset="0"/>
            </a:endParaRPr>
          </a:p>
          <a:p>
            <a:pPr algn="l">
              <a:buFont typeface="Arial" panose="020B0604020202020204" pitchFamily="34" charset="0"/>
              <a:buChar char="•"/>
            </a:pPr>
            <a:r>
              <a:rPr lang="en-US" b="1" i="0" dirty="0">
                <a:solidFill>
                  <a:srgbClr val="222222"/>
                </a:solidFill>
                <a:effectLst/>
                <a:latin typeface="open sans" panose="020B0606030504020204" pitchFamily="34" charset="0"/>
              </a:rPr>
              <a:t>Storage orchestration</a:t>
            </a:r>
            <a:r>
              <a:rPr lang="en-US" b="0" i="0" dirty="0">
                <a:solidFill>
                  <a:srgbClr val="222222"/>
                </a:solidFill>
                <a:effectLst/>
                <a:latin typeface="open sans" panose="020B0606030504020204" pitchFamily="34" charset="0"/>
              </a:rPr>
              <a:t> Kubernetes allows you to automatically mount a storage system of your choice, such as local storages, public cloud providers, and more.</a:t>
            </a:r>
          </a:p>
          <a:p>
            <a:pPr algn="l">
              <a:buFont typeface="Arial" panose="020B0604020202020204" pitchFamily="34" charset="0"/>
              <a:buNone/>
            </a:pPr>
            <a:endParaRPr lang="en-US" b="0" i="0" dirty="0">
              <a:solidFill>
                <a:srgbClr val="222222"/>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Autoscaling: </a:t>
            </a:r>
            <a:r>
              <a:rPr lang="en-US" b="0" i="0" dirty="0">
                <a:solidFill>
                  <a:srgbClr val="525252"/>
                </a:solidFill>
                <a:effectLst/>
                <a:latin typeface="IBM Plex Sans" panose="020B0503050203000203" pitchFamily="34" charset="0"/>
              </a:rPr>
              <a:t>When traffic spikes, Kubernetes autoscaling can spin up new clusters as needed to handle the additional workload.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22222"/>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Self-healing</a:t>
            </a:r>
            <a:r>
              <a:rPr lang="en-US" b="0" i="0" dirty="0">
                <a:solidFill>
                  <a:srgbClr val="525252"/>
                </a:solidFill>
                <a:effectLst/>
                <a:latin typeface="IBM Plex Sans" panose="020B0503050203000203" pitchFamily="34" charset="0"/>
              </a:rPr>
              <a:t> </a:t>
            </a:r>
            <a:r>
              <a:rPr lang="en-US" b="1" i="0" dirty="0">
                <a:solidFill>
                  <a:srgbClr val="525252"/>
                </a:solidFill>
                <a:effectLst/>
                <a:latin typeface="IBM Plex Sans" panose="020B0503050203000203" pitchFamily="34" charset="0"/>
              </a:rPr>
              <a:t>for high availability: </a:t>
            </a:r>
            <a:r>
              <a:rPr lang="en-US" b="0" i="0" dirty="0">
                <a:solidFill>
                  <a:srgbClr val="525252"/>
                </a:solidFill>
                <a:effectLst/>
                <a:latin typeface="IBM Plex Sans" panose="020B0503050203000203" pitchFamily="34" charset="0"/>
              </a:rPr>
              <a:t>When a container fails, Kubernetes can restart or replace it automatically to prevent downtime. It can also take down containers that don’t meet your health-check requirements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222222"/>
              </a:solidFill>
              <a:effectLst/>
              <a:latin typeface="open sans" panose="020B0606030504020204" pitchFamily="34" charset="0"/>
            </a:endParaRPr>
          </a:p>
          <a:p>
            <a:pPr algn="l">
              <a:buFont typeface="Arial" panose="020B0604020202020204" pitchFamily="34" charset="0"/>
              <a:buChar char="•"/>
            </a:pPr>
            <a:r>
              <a:rPr lang="en-US" b="1" i="0" dirty="0">
                <a:solidFill>
                  <a:srgbClr val="222222"/>
                </a:solidFill>
                <a:effectLst/>
                <a:latin typeface="open sans" panose="020B0606030504020204" pitchFamily="34" charset="0"/>
              </a:rPr>
              <a:t>Secret and configuration management</a:t>
            </a:r>
            <a:r>
              <a:rPr lang="en-US" b="0" i="0" dirty="0">
                <a:solidFill>
                  <a:srgbClr val="222222"/>
                </a:solidFill>
                <a:effectLst/>
                <a:latin typeface="open sans" panose="020B0606030504020204" pitchFamily="34" charset="0"/>
              </a:rPr>
              <a:t> Kubernetes lets you store and manage sensitive information, such as passwords, OAuth tokens, and SSH keys. You can deploy and update secrets and application configuration without rebuilding your container images, and without exposing secrets in your stack configuration.</a:t>
            </a:r>
          </a:p>
          <a:p>
            <a:pPr algn="l">
              <a:buFont typeface="Arial" panose="020B0604020202020204" pitchFamily="34" charset="0"/>
              <a:buChar char="•"/>
            </a:pPr>
            <a:endParaRPr lang="en-US" b="0" i="0" dirty="0">
              <a:solidFill>
                <a:srgbClr val="222222"/>
              </a:solidFill>
              <a:effectLst/>
              <a:latin typeface="open sans" panose="020B0606030504020204" pitchFamily="34" charset="0"/>
            </a:endParaRPr>
          </a:p>
          <a:p>
            <a:pPr algn="l">
              <a:buFont typeface="Arial" panose="020B0604020202020204" pitchFamily="34" charset="0"/>
              <a:buNone/>
            </a:pPr>
            <a:r>
              <a:rPr lang="en-US" b="0" i="0" dirty="0">
                <a:solidFill>
                  <a:srgbClr val="222222"/>
                </a:solidFill>
                <a:effectLst/>
                <a:latin typeface="open sans" panose="020B0606030504020204" pitchFamily="34" charset="0"/>
              </a:rPr>
              <a:t>Source: https://kubernetes.io/docs/concepts/overview/#why-you-need-kubernetes-and-what-can-it-do</a:t>
            </a:r>
          </a:p>
        </p:txBody>
      </p:sp>
      <p:sp>
        <p:nvSpPr>
          <p:cNvPr id="4" name="Slide Number Placeholder 3"/>
          <p:cNvSpPr>
            <a:spLocks noGrp="1"/>
          </p:cNvSpPr>
          <p:nvPr>
            <p:ph type="sldNum" sz="quarter" idx="5"/>
          </p:nvPr>
        </p:nvSpPr>
        <p:spPr/>
        <p:txBody>
          <a:bodyPr/>
          <a:lstStyle/>
          <a:p>
            <a:fld id="{6C0B8AC8-E212-48B2-9917-7448FC83DD17}" type="slidenum">
              <a:rPr lang="en-US" smtClean="0"/>
              <a:t>7</a:t>
            </a:fld>
            <a:endParaRPr lang="en-US"/>
          </a:p>
        </p:txBody>
      </p:sp>
    </p:spTree>
    <p:extLst>
      <p:ext uri="{BB962C8B-B14F-4D97-AF65-F5344CB8AC3E}">
        <p14:creationId xmlns:p14="http://schemas.microsoft.com/office/powerpoint/2010/main" val="967342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cluster has at least one node.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cluster in a Production environment should have at least three nodes for redundancy reasons (to ensure high-availability).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components of a Control Plane is usually set up in a single node for simplicity reasons.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those could be spread across multiple hosts for High-availability.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Pods are the Basic unit of scaling.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Pods usually have one container. But in case the containers are tightly coupled, they are included in the same pod.</a:t>
            </a:r>
          </a:p>
        </p:txBody>
      </p:sp>
      <p:sp>
        <p:nvSpPr>
          <p:cNvPr id="4" name="Slide Number Placeholder 3"/>
          <p:cNvSpPr>
            <a:spLocks noGrp="1"/>
          </p:cNvSpPr>
          <p:nvPr>
            <p:ph type="sldNum" sz="quarter" idx="5"/>
          </p:nvPr>
        </p:nvSpPr>
        <p:spPr/>
        <p:txBody>
          <a:bodyPr/>
          <a:lstStyle/>
          <a:p>
            <a:fld id="{6C0B8AC8-E212-48B2-9917-7448FC83DD17}" type="slidenum">
              <a:rPr lang="en-US" smtClean="0"/>
              <a:t>9</a:t>
            </a:fld>
            <a:endParaRPr lang="en-US"/>
          </a:p>
        </p:txBody>
      </p:sp>
    </p:spTree>
    <p:extLst>
      <p:ext uri="{BB962C8B-B14F-4D97-AF65-F5344CB8AC3E}">
        <p14:creationId xmlns:p14="http://schemas.microsoft.com/office/powerpoint/2010/main" val="88625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Clarity City"/>
              </a:rPr>
              <a:t>The API server </a:t>
            </a:r>
            <a:r>
              <a:rPr lang="en-US" b="0" i="0" dirty="0">
                <a:solidFill>
                  <a:srgbClr val="000000"/>
                </a:solidFill>
                <a:effectLst/>
                <a:latin typeface="Clarity City"/>
              </a:rPr>
              <a:t>exposes a REST interface to the Kubernetes cluster. Operations against pods, services etc. are executed by communicating with the endpoints provided by it. </a:t>
            </a:r>
            <a:r>
              <a:rPr lang="en-US" b="0" i="0" dirty="0">
                <a:solidFill>
                  <a:srgbClr val="151515"/>
                </a:solidFill>
                <a:effectLst/>
                <a:latin typeface="RedHatText"/>
              </a:rPr>
              <a:t>It is the interface used to manage, create, and configure Kubernetes clusters. It's how the users, external components, and parts of your cluster all communicate with each other.</a:t>
            </a:r>
            <a:endParaRPr lang="en-US" b="0" i="0" dirty="0">
              <a:solidFill>
                <a:srgbClr val="000000"/>
              </a:solidFill>
              <a:effectLst/>
              <a:latin typeface="Clarity City"/>
            </a:endParaRPr>
          </a:p>
          <a:p>
            <a:endParaRPr lang="en-US" dirty="0"/>
          </a:p>
          <a:p>
            <a:r>
              <a:rPr lang="en-US" b="1" i="0" dirty="0">
                <a:solidFill>
                  <a:srgbClr val="000000"/>
                </a:solidFill>
                <a:effectLst/>
                <a:latin typeface="Clarity City"/>
              </a:rPr>
              <a:t>The scheduler </a:t>
            </a:r>
            <a:r>
              <a:rPr lang="en-US" b="0" i="0" dirty="0">
                <a:solidFill>
                  <a:srgbClr val="000000"/>
                </a:solidFill>
                <a:effectLst/>
                <a:latin typeface="Clarity City"/>
              </a:rPr>
              <a:t>is responsible for assigning work to the various nodes. It keeps watch over the resource capacity and ensures that a worker node’s performance is within an appropriate threshold.</a:t>
            </a:r>
          </a:p>
          <a:p>
            <a:endParaRPr lang="en-US" b="0" i="0" dirty="0">
              <a:solidFill>
                <a:srgbClr val="000000"/>
              </a:solidFill>
              <a:effectLst/>
              <a:latin typeface="Clarity Cit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etcd</a:t>
            </a:r>
            <a:r>
              <a:rPr lang="en-US" dirty="0"/>
              <a:t> is a consistent and highly-available key value store used as Kubernetes' backing store for all cluster data.</a:t>
            </a:r>
            <a:endParaRPr lang="en-US" b="0" i="0" dirty="0">
              <a:solidFill>
                <a:srgbClr val="000000"/>
              </a:solidFill>
              <a:effectLst/>
              <a:latin typeface="Clarity City"/>
            </a:endParaRPr>
          </a:p>
          <a:p>
            <a:endParaRPr lang="en-US" b="0" i="0" dirty="0">
              <a:solidFill>
                <a:srgbClr val="000000"/>
              </a:solidFill>
              <a:effectLst/>
              <a:latin typeface="Clarity City"/>
            </a:endParaRPr>
          </a:p>
          <a:p>
            <a:r>
              <a:rPr lang="en-US" b="1" i="0" dirty="0">
                <a:solidFill>
                  <a:srgbClr val="000000"/>
                </a:solidFill>
                <a:effectLst/>
                <a:latin typeface="Clarity City"/>
              </a:rPr>
              <a:t>The controller-manager </a:t>
            </a:r>
            <a:r>
              <a:rPr lang="en-US" b="0" i="0" dirty="0">
                <a:solidFill>
                  <a:srgbClr val="000000"/>
                </a:solidFill>
                <a:effectLst/>
                <a:latin typeface="Clarity City"/>
              </a:rPr>
              <a:t>is responsible for making sure that the shared state of the cluster is operating as expected (i.e. Desired state is achieved). More accurately, the controller manager oversees various controllers which respond to events (e.g., if a node goes down).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cloud-controller-manager </a:t>
            </a:r>
            <a:r>
              <a:rPr lang="en-US" b="0" i="0" dirty="0">
                <a:solidFill>
                  <a:srgbClr val="222222"/>
                </a:solidFill>
                <a:effectLst/>
                <a:latin typeface="open sans" panose="020B0606030504020204" pitchFamily="34" charset="0"/>
              </a:rPr>
              <a:t>embeds cloud-specific control logic. </a:t>
            </a:r>
            <a:br>
              <a:rPr lang="en-US" b="0" i="0" dirty="0">
                <a:solidFill>
                  <a:srgbClr val="222222"/>
                </a:solidFill>
                <a:effectLst/>
                <a:latin typeface="open sans" panose="020B0606030504020204" pitchFamily="34" charset="0"/>
              </a:rPr>
            </a:br>
            <a:br>
              <a:rPr lang="en-US" b="0" i="0" dirty="0">
                <a:solidFill>
                  <a:srgbClr val="222222"/>
                </a:solidFill>
                <a:effectLst/>
                <a:latin typeface="open sans" panose="020B0606030504020204" pitchFamily="34" charset="0"/>
              </a:rPr>
            </a:br>
            <a:r>
              <a:rPr lang="en-US" b="0" i="0" dirty="0">
                <a:solidFill>
                  <a:srgbClr val="222222"/>
                </a:solidFill>
                <a:effectLst/>
                <a:latin typeface="open sans" panose="020B0606030504020204" pitchFamily="34" charset="0"/>
              </a:rPr>
              <a:t>The cloud-controller-manager only runs controllers that are specific to your cloud provider. If you are running Kubernetes on your own premises, or in a learning environment inside your own PC, the cluster does not have a cloud controller manager.</a:t>
            </a:r>
          </a:p>
          <a:p>
            <a:endParaRPr lang="en-US" b="1" dirty="0"/>
          </a:p>
        </p:txBody>
      </p:sp>
      <p:sp>
        <p:nvSpPr>
          <p:cNvPr id="4" name="Slide Number Placeholder 3"/>
          <p:cNvSpPr>
            <a:spLocks noGrp="1"/>
          </p:cNvSpPr>
          <p:nvPr>
            <p:ph type="sldNum" sz="quarter" idx="5"/>
          </p:nvPr>
        </p:nvSpPr>
        <p:spPr/>
        <p:txBody>
          <a:bodyPr/>
          <a:lstStyle/>
          <a:p>
            <a:fld id="{6C0B8AC8-E212-48B2-9917-7448FC83DD17}" type="slidenum">
              <a:rPr lang="en-US" smtClean="0"/>
              <a:t>10</a:t>
            </a:fld>
            <a:endParaRPr lang="en-US"/>
          </a:p>
        </p:txBody>
      </p:sp>
    </p:spTree>
    <p:extLst>
      <p:ext uri="{BB962C8B-B14F-4D97-AF65-F5344CB8AC3E}">
        <p14:creationId xmlns:p14="http://schemas.microsoft.com/office/powerpoint/2010/main" val="418169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A </a:t>
            </a:r>
            <a:r>
              <a:rPr lang="en-US" b="0" i="1" dirty="0">
                <a:solidFill>
                  <a:srgbClr val="222222"/>
                </a:solidFill>
                <a:effectLst/>
                <a:latin typeface="open sans" panose="020B0606030504020204" pitchFamily="34" charset="0"/>
              </a:rPr>
              <a:t>Deployment</a:t>
            </a:r>
            <a:r>
              <a:rPr lang="en-US" b="0" i="0" dirty="0">
                <a:solidFill>
                  <a:srgbClr val="222222"/>
                </a:solidFill>
                <a:effectLst/>
                <a:latin typeface="open sans" panose="020B0606030504020204" pitchFamily="34" charset="0"/>
              </a:rPr>
              <a:t> provides declarative updates for </a:t>
            </a:r>
            <a:r>
              <a:rPr lang="en-US" b="0" i="0" u="none" strike="noStrike" dirty="0">
                <a:solidFill>
                  <a:srgbClr val="000000"/>
                </a:solidFill>
                <a:effectLst/>
                <a:latin typeface="open sans" panose="020B0606030504020204" pitchFamily="34" charset="0"/>
                <a:hlinkClick r:id="rId3"/>
              </a:rPr>
              <a:t>Pods</a:t>
            </a:r>
            <a:r>
              <a:rPr lang="en-US" b="0" i="0" dirty="0">
                <a:solidFill>
                  <a:srgbClr val="222222"/>
                </a:solidFill>
                <a:effectLst/>
                <a:latin typeface="open sans" panose="020B0606030504020204" pitchFamily="34" charset="0"/>
              </a:rPr>
              <a:t> and </a:t>
            </a:r>
            <a:r>
              <a:rPr lang="en-US" b="0" i="0" u="none" strike="noStrike" dirty="0" err="1">
                <a:solidFill>
                  <a:srgbClr val="000000"/>
                </a:solidFill>
                <a:effectLst/>
                <a:latin typeface="open sans" panose="020B0606030504020204" pitchFamily="34" charset="0"/>
                <a:hlinkClick r:id="rId4"/>
              </a:rPr>
              <a:t>ReplicaSets</a:t>
            </a:r>
            <a:r>
              <a:rPr lang="en-US" b="0" i="0" dirty="0">
                <a:solidFill>
                  <a:srgbClr val="222222"/>
                </a:solidFill>
                <a:effectLst/>
                <a:latin typeface="open sans" panose="020B0606030504020204" pitchFamily="34" charset="0"/>
              </a:rPr>
              <a:t>.</a:t>
            </a:r>
          </a:p>
          <a:p>
            <a:endParaRPr lang="en-US" b="0" i="0" dirty="0">
              <a:solidFill>
                <a:srgbClr val="222222"/>
              </a:solidFill>
              <a:effectLst/>
              <a:latin typeface="open sans" panose="020B0606030504020204" pitchFamily="34" charset="0"/>
            </a:endParaRPr>
          </a:p>
          <a:p>
            <a:r>
              <a:rPr lang="en-US" b="0" i="0" dirty="0">
                <a:solidFill>
                  <a:srgbClr val="222222"/>
                </a:solidFill>
                <a:effectLst/>
                <a:latin typeface="open sans" panose="020B0606030504020204" pitchFamily="34" charset="0"/>
              </a:rPr>
              <a:t>A </a:t>
            </a:r>
            <a:r>
              <a:rPr lang="en-US" b="0" i="0" dirty="0" err="1">
                <a:solidFill>
                  <a:srgbClr val="222222"/>
                </a:solidFill>
                <a:effectLst/>
                <a:latin typeface="open sans" panose="020B0606030504020204" pitchFamily="34" charset="0"/>
              </a:rPr>
              <a:t>ReplicaSet</a:t>
            </a:r>
            <a:r>
              <a:rPr lang="en-US" b="0" i="0" dirty="0">
                <a:solidFill>
                  <a:srgbClr val="222222"/>
                </a:solidFill>
                <a:effectLst/>
                <a:latin typeface="open sans" panose="020B0606030504020204" pitchFamily="34" charset="0"/>
              </a:rPr>
              <a:t> maintain a stable set of replica Pods running at any given time. It is used to guarantee the availability of a specified number of identical Pods.</a:t>
            </a:r>
            <a:endParaRPr lang="en-US" dirty="0"/>
          </a:p>
        </p:txBody>
      </p:sp>
      <p:sp>
        <p:nvSpPr>
          <p:cNvPr id="4" name="Slide Number Placeholder 3"/>
          <p:cNvSpPr>
            <a:spLocks noGrp="1"/>
          </p:cNvSpPr>
          <p:nvPr>
            <p:ph type="sldNum" sz="quarter" idx="5"/>
          </p:nvPr>
        </p:nvSpPr>
        <p:spPr/>
        <p:txBody>
          <a:bodyPr/>
          <a:lstStyle/>
          <a:p>
            <a:fld id="{6C0B8AC8-E212-48B2-9917-7448FC83DD17}" type="slidenum">
              <a:rPr lang="en-US" smtClean="0"/>
              <a:t>15</a:t>
            </a:fld>
            <a:endParaRPr lang="en-US"/>
          </a:p>
        </p:txBody>
      </p:sp>
    </p:spTree>
    <p:extLst>
      <p:ext uri="{BB962C8B-B14F-4D97-AF65-F5344CB8AC3E}">
        <p14:creationId xmlns:p14="http://schemas.microsoft.com/office/powerpoint/2010/main" val="350845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B8AC8-E212-48B2-9917-7448FC83DD17}" type="slidenum">
              <a:rPr lang="en-US" smtClean="0"/>
              <a:t>19</a:t>
            </a:fld>
            <a:endParaRPr lang="en-US"/>
          </a:p>
        </p:txBody>
      </p:sp>
    </p:spTree>
    <p:extLst>
      <p:ext uri="{BB962C8B-B14F-4D97-AF65-F5344CB8AC3E}">
        <p14:creationId xmlns:p14="http://schemas.microsoft.com/office/powerpoint/2010/main" val="133720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B8AC8-E212-48B2-9917-7448FC83DD17}" type="slidenum">
              <a:rPr lang="en-US" smtClean="0"/>
              <a:t>20</a:t>
            </a:fld>
            <a:endParaRPr lang="en-US"/>
          </a:p>
        </p:txBody>
      </p:sp>
    </p:spTree>
    <p:extLst>
      <p:ext uri="{BB962C8B-B14F-4D97-AF65-F5344CB8AC3E}">
        <p14:creationId xmlns:p14="http://schemas.microsoft.com/office/powerpoint/2010/main" val="3885752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直角三角形 11"/>
          <p:cNvSpPr/>
          <p:nvPr userDrawn="1"/>
        </p:nvSpPr>
        <p:spPr>
          <a:xfrm flipH="1">
            <a:off x="0" y="5521942"/>
            <a:ext cx="9144000" cy="1336058"/>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12"/>
          <p:cNvSpPr/>
          <p:nvPr userDrawn="1"/>
        </p:nvSpPr>
        <p:spPr>
          <a:xfrm flipH="1">
            <a:off x="2362200" y="5522836"/>
            <a:ext cx="6781800" cy="1336058"/>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13"/>
          <p:cNvSpPr/>
          <p:nvPr userDrawn="1"/>
        </p:nvSpPr>
        <p:spPr>
          <a:xfrm flipH="1">
            <a:off x="4953000" y="5522836"/>
            <a:ext cx="4191000" cy="1336058"/>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14"/>
          <p:cNvSpPr/>
          <p:nvPr userDrawn="1"/>
        </p:nvSpPr>
        <p:spPr>
          <a:xfrm flipH="1">
            <a:off x="7543800" y="5522836"/>
            <a:ext cx="1600200" cy="1336058"/>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5"/>
          <p:cNvSpPr/>
          <p:nvPr userDrawn="1"/>
        </p:nvSpPr>
        <p:spPr>
          <a:xfrm>
            <a:off x="0" y="5524960"/>
            <a:ext cx="9144000" cy="1333934"/>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6"/>
          <p:cNvSpPr/>
          <p:nvPr userDrawn="1"/>
        </p:nvSpPr>
        <p:spPr>
          <a:xfrm>
            <a:off x="0" y="5749396"/>
            <a:ext cx="9144000" cy="1109497"/>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7"/>
          <p:cNvSpPr/>
          <p:nvPr userDrawn="1"/>
        </p:nvSpPr>
        <p:spPr>
          <a:xfrm>
            <a:off x="0" y="6324600"/>
            <a:ext cx="9144000" cy="533400"/>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429113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a:p>
        </p:txBody>
      </p:sp>
      <p:sp>
        <p:nvSpPr>
          <p:cNvPr id="7"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61207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a:p>
        </p:txBody>
      </p:sp>
      <p:sp>
        <p:nvSpPr>
          <p:cNvPr id="7"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3108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dirty="0"/>
          </a:p>
        </p:txBody>
      </p:sp>
      <p:sp>
        <p:nvSpPr>
          <p:cNvPr id="7"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118889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a:p>
        </p:txBody>
      </p:sp>
      <p:sp>
        <p:nvSpPr>
          <p:cNvPr id="7"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29333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7D6051F-EF20-4D26-A49B-A9D5F0B34CE8}" type="slidenum">
              <a:rPr lang="en-US" smtClean="0"/>
              <a:t>‹#›</a:t>
            </a:fld>
            <a:endParaRPr lang="en-US"/>
          </a:p>
        </p:txBody>
      </p:sp>
      <p:sp>
        <p:nvSpPr>
          <p:cNvPr id="8"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183035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7D6051F-EF20-4D26-A49B-A9D5F0B34CE8}" type="slidenum">
              <a:rPr lang="en-US" smtClean="0"/>
              <a:t>‹#›</a:t>
            </a:fld>
            <a:endParaRPr lang="en-US"/>
          </a:p>
        </p:txBody>
      </p:sp>
      <p:sp>
        <p:nvSpPr>
          <p:cNvPr id="10"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1"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25708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7D6051F-EF20-4D26-A49B-A9D5F0B34CE8}" type="slidenum">
              <a:rPr lang="en-US" smtClean="0"/>
              <a:t>‹#›</a:t>
            </a:fld>
            <a:endParaRPr lang="en-US"/>
          </a:p>
        </p:txBody>
      </p:sp>
      <p:sp>
        <p:nvSpPr>
          <p:cNvPr id="6"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226508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D6051F-EF20-4D26-A49B-A9D5F0B34CE8}" type="slidenum">
              <a:rPr lang="en-US" smtClean="0"/>
              <a:t>‹#›</a:t>
            </a:fld>
            <a:endParaRPr lang="en-US"/>
          </a:p>
        </p:txBody>
      </p:sp>
      <p:sp>
        <p:nvSpPr>
          <p:cNvPr id="5"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3522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7D6051F-EF20-4D26-A49B-A9D5F0B34CE8}" type="slidenum">
              <a:rPr lang="en-US" smtClean="0"/>
              <a:t>‹#›</a:t>
            </a:fld>
            <a:endParaRPr lang="en-US"/>
          </a:p>
        </p:txBody>
      </p:sp>
      <p:sp>
        <p:nvSpPr>
          <p:cNvPr id="8"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55743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7D6051F-EF20-4D26-A49B-A9D5F0B34CE8}" type="slidenum">
              <a:rPr lang="en-US" smtClean="0"/>
              <a:t>‹#›</a:t>
            </a:fld>
            <a:endParaRPr lang="en-US"/>
          </a:p>
        </p:txBody>
      </p:sp>
      <p:sp>
        <p:nvSpPr>
          <p:cNvPr id="8"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75240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304800"/>
            <a:ext cx="8763000" cy="7921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143000"/>
            <a:ext cx="8763000" cy="5181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228600" y="64928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6051F-EF20-4D26-A49B-A9D5F0B34CE8}" type="slidenum">
              <a:rPr lang="en-US" smtClean="0"/>
              <a:pPr/>
              <a:t>‹#›</a:t>
            </a:fld>
            <a:endParaRPr lang="en-US"/>
          </a:p>
        </p:txBody>
      </p:sp>
      <p:pic>
        <p:nvPicPr>
          <p:cNvPr id="4" name="Picture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413745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shan.j@sliit.l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ncf.io/wp-content/uploads/2020/08/Kubernetes-architecture-diagram-1-1.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kubernetes.io/docs/tutorials/kubernetes-basics/explore/explore-intr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kubernetes.io/docs/tutorials/kubernetes-basics/deploy-app/deploy-intro/" TargetMode="Externa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kubernetes.io/docs/concepts/workloads/controllers/deploymen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mNK14yXIZF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products/category/containers" TargetMode="External"/><Relationship Id="rId2" Type="http://schemas.openxmlformats.org/officeDocument/2006/relationships/hyperlink" Target="https://aws.amazon.com/contain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azure/aks/tutorial-kubernetes-deploy-cluster?tabs=azure-cli" TargetMode="External"/><Relationship Id="rId2" Type="http://schemas.openxmlformats.org/officeDocument/2006/relationships/hyperlink" Target="https://kubernetes.io/docs/tutorials/kubernetes-basic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edhat.com/en/topics/containers/what-is-the-kubernetes-API" TargetMode="External"/><Relationship Id="rId2" Type="http://schemas.openxmlformats.org/officeDocument/2006/relationships/hyperlink" Target="https://kubernetes.io/docs/concepts/over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kubernetes.io/docs/concepts/over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kubernetes.io/docs/concepts/overview/component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4A11CB-61F0-45F4-95C4-A2CE61BCE82C}"/>
              </a:ext>
            </a:extLst>
          </p:cNvPr>
          <p:cNvSpPr>
            <a:spLocks noGrp="1"/>
          </p:cNvSpPr>
          <p:nvPr>
            <p:ph type="ctrTitle"/>
          </p:nvPr>
        </p:nvSpPr>
        <p:spPr>
          <a:xfrm>
            <a:off x="762000" y="1219200"/>
            <a:ext cx="7620000" cy="1470025"/>
          </a:xfrm>
        </p:spPr>
        <p:txBody>
          <a:bodyPr>
            <a:normAutofit/>
          </a:bodyPr>
          <a:lstStyle/>
          <a:p>
            <a:r>
              <a:rPr lang="en-US" dirty="0"/>
              <a:t>Container Orchestration with </a:t>
            </a:r>
            <a:br>
              <a:rPr lang="en-US" dirty="0"/>
            </a:br>
            <a:r>
              <a:rPr lang="en-US" dirty="0"/>
              <a:t>Kubernetes (K8s)</a:t>
            </a:r>
          </a:p>
        </p:txBody>
      </p:sp>
      <p:sp>
        <p:nvSpPr>
          <p:cNvPr id="4" name="Subtitle 9">
            <a:extLst>
              <a:ext uri="{FF2B5EF4-FFF2-40B4-BE49-F238E27FC236}">
                <a16:creationId xmlns:a16="http://schemas.microsoft.com/office/drawing/2014/main" id="{18676ADE-58CD-5D09-4C36-0FEDA5EC40D9}"/>
              </a:ext>
            </a:extLst>
          </p:cNvPr>
          <p:cNvSpPr>
            <a:spLocks noGrp="1"/>
          </p:cNvSpPr>
          <p:nvPr>
            <p:ph type="subTitle" idx="1"/>
          </p:nvPr>
        </p:nvSpPr>
        <p:spPr>
          <a:xfrm>
            <a:off x="762000" y="2971799"/>
            <a:ext cx="7195930" cy="1470026"/>
          </a:xfrm>
        </p:spPr>
        <p:txBody>
          <a:bodyPr>
            <a:normAutofit/>
          </a:bodyPr>
          <a:lstStyle/>
          <a:p>
            <a:r>
              <a:rPr lang="en-US" sz="2400" dirty="0"/>
              <a:t>Application Frameworks (SE3040)</a:t>
            </a:r>
          </a:p>
        </p:txBody>
      </p:sp>
      <p:sp>
        <p:nvSpPr>
          <p:cNvPr id="5" name="Subtitle 2">
            <a:extLst>
              <a:ext uri="{FF2B5EF4-FFF2-40B4-BE49-F238E27FC236}">
                <a16:creationId xmlns:a16="http://schemas.microsoft.com/office/drawing/2014/main" id="{3E89FDC8-5981-C82F-ED3A-8ECBCB79D76F}"/>
              </a:ext>
            </a:extLst>
          </p:cNvPr>
          <p:cNvSpPr txBox="1">
            <a:spLocks/>
          </p:cNvSpPr>
          <p:nvPr/>
        </p:nvSpPr>
        <p:spPr>
          <a:xfrm>
            <a:off x="762000" y="4038600"/>
            <a:ext cx="7195930"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050" dirty="0"/>
              <a:t>Vishan Jayasinghearachchi</a:t>
            </a:r>
            <a:br>
              <a:rPr lang="en-US" sz="1050" dirty="0"/>
            </a:br>
            <a:r>
              <a:rPr lang="en-US" sz="1050" dirty="0"/>
              <a:t>Lecturer</a:t>
            </a:r>
          </a:p>
          <a:p>
            <a:r>
              <a:rPr lang="en-US" sz="1050" dirty="0"/>
              <a:t>Department of Software Engineering, Faculty of Computing</a:t>
            </a:r>
          </a:p>
          <a:p>
            <a:r>
              <a:rPr lang="en-US" sz="1050" dirty="0">
                <a:hlinkClick r:id="rId2"/>
              </a:rPr>
              <a:t>vishan.j@sliit.lk</a:t>
            </a:r>
            <a:r>
              <a:rPr lang="en-US" sz="1050" dirty="0"/>
              <a:t> </a:t>
            </a:r>
          </a:p>
        </p:txBody>
      </p:sp>
    </p:spTree>
    <p:extLst>
      <p:ext uri="{BB962C8B-B14F-4D97-AF65-F5344CB8AC3E}">
        <p14:creationId xmlns:p14="http://schemas.microsoft.com/office/powerpoint/2010/main" val="16573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2B8C-7A19-CA85-0438-B552603D0C83}"/>
              </a:ext>
            </a:extLst>
          </p:cNvPr>
          <p:cNvSpPr>
            <a:spLocks noGrp="1"/>
          </p:cNvSpPr>
          <p:nvPr>
            <p:ph type="title"/>
          </p:nvPr>
        </p:nvSpPr>
        <p:spPr/>
        <p:txBody>
          <a:bodyPr/>
          <a:lstStyle/>
          <a:p>
            <a:r>
              <a:rPr lang="en-US" dirty="0"/>
              <a:t>The Control Plane</a:t>
            </a:r>
          </a:p>
        </p:txBody>
      </p:sp>
      <p:sp>
        <p:nvSpPr>
          <p:cNvPr id="3" name="Content Placeholder 2">
            <a:extLst>
              <a:ext uri="{FF2B5EF4-FFF2-40B4-BE49-F238E27FC236}">
                <a16:creationId xmlns:a16="http://schemas.microsoft.com/office/drawing/2014/main" id="{6C911F24-909F-30B4-5830-30952138CF32}"/>
              </a:ext>
            </a:extLst>
          </p:cNvPr>
          <p:cNvSpPr>
            <a:spLocks noGrp="1"/>
          </p:cNvSpPr>
          <p:nvPr>
            <p:ph idx="1"/>
          </p:nvPr>
        </p:nvSpPr>
        <p:spPr/>
        <p:txBody>
          <a:bodyPr/>
          <a:lstStyle/>
          <a:p>
            <a:r>
              <a:rPr lang="en-US" dirty="0"/>
              <a:t>The control plane's components make global decisions about the cluster, as well as detecting and responding to cluster events.</a:t>
            </a:r>
          </a:p>
          <a:p>
            <a:r>
              <a:rPr lang="en-US" dirty="0"/>
              <a:t>Components in the Control Pane:</a:t>
            </a:r>
          </a:p>
          <a:p>
            <a:pPr lvl="1"/>
            <a:r>
              <a:rPr lang="en-US" dirty="0" err="1"/>
              <a:t>kube-apiserver</a:t>
            </a:r>
            <a:r>
              <a:rPr lang="en-US" dirty="0"/>
              <a:t> </a:t>
            </a:r>
          </a:p>
          <a:p>
            <a:pPr lvl="1"/>
            <a:r>
              <a:rPr lang="en-US" dirty="0" err="1"/>
              <a:t>etcd</a:t>
            </a:r>
            <a:endParaRPr lang="en-US" dirty="0"/>
          </a:p>
          <a:p>
            <a:pPr lvl="1"/>
            <a:r>
              <a:rPr lang="en-US" dirty="0" err="1"/>
              <a:t>kube</a:t>
            </a:r>
            <a:r>
              <a:rPr lang="en-US" dirty="0"/>
              <a:t>-scheduler</a:t>
            </a:r>
          </a:p>
          <a:p>
            <a:pPr lvl="1"/>
            <a:r>
              <a:rPr lang="en-US" dirty="0" err="1"/>
              <a:t>kube</a:t>
            </a:r>
            <a:r>
              <a:rPr lang="en-US" dirty="0"/>
              <a:t>-controller-manager</a:t>
            </a:r>
          </a:p>
          <a:p>
            <a:pPr lvl="1"/>
            <a:r>
              <a:rPr lang="en-US" dirty="0"/>
              <a:t>cloud-controller-manager (optional)</a:t>
            </a:r>
          </a:p>
        </p:txBody>
      </p:sp>
      <p:sp>
        <p:nvSpPr>
          <p:cNvPr id="4" name="Slide Number Placeholder 3">
            <a:extLst>
              <a:ext uri="{FF2B5EF4-FFF2-40B4-BE49-F238E27FC236}">
                <a16:creationId xmlns:a16="http://schemas.microsoft.com/office/drawing/2014/main" id="{87C14612-6CB8-E154-607B-73BE7B0DBDC7}"/>
              </a:ext>
            </a:extLst>
          </p:cNvPr>
          <p:cNvSpPr>
            <a:spLocks noGrp="1"/>
          </p:cNvSpPr>
          <p:nvPr>
            <p:ph type="sldNum" sz="quarter" idx="12"/>
          </p:nvPr>
        </p:nvSpPr>
        <p:spPr/>
        <p:txBody>
          <a:bodyPr/>
          <a:lstStyle/>
          <a:p>
            <a:fld id="{B7D6051F-EF20-4D26-A49B-A9D5F0B34CE8}" type="slidenum">
              <a:rPr lang="en-US" smtClean="0"/>
              <a:t>10</a:t>
            </a:fld>
            <a:endParaRPr lang="en-US" dirty="0"/>
          </a:p>
        </p:txBody>
      </p:sp>
    </p:spTree>
    <p:extLst>
      <p:ext uri="{BB962C8B-B14F-4D97-AF65-F5344CB8AC3E}">
        <p14:creationId xmlns:p14="http://schemas.microsoft.com/office/powerpoint/2010/main" val="271971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BE06-6670-C95D-5687-0EE9F7816B3E}"/>
              </a:ext>
            </a:extLst>
          </p:cNvPr>
          <p:cNvSpPr>
            <a:spLocks noGrp="1"/>
          </p:cNvSpPr>
          <p:nvPr>
            <p:ph type="title"/>
          </p:nvPr>
        </p:nvSpPr>
        <p:spPr/>
        <p:txBody>
          <a:bodyPr/>
          <a:lstStyle/>
          <a:p>
            <a:r>
              <a:rPr lang="en-US" dirty="0"/>
              <a:t>Kubernetes Architecture with Pods</a:t>
            </a:r>
          </a:p>
        </p:txBody>
      </p:sp>
      <p:pic>
        <p:nvPicPr>
          <p:cNvPr id="6" name="Content Placeholder 5" descr="Diagram&#10;&#10;Description automatically generated">
            <a:extLst>
              <a:ext uri="{FF2B5EF4-FFF2-40B4-BE49-F238E27FC236}">
                <a16:creationId xmlns:a16="http://schemas.microsoft.com/office/drawing/2014/main" id="{2B99A960-87D7-C120-FF4A-B616A36AA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870" y="990600"/>
            <a:ext cx="7596460" cy="5181600"/>
          </a:xfrm>
        </p:spPr>
      </p:pic>
      <p:sp>
        <p:nvSpPr>
          <p:cNvPr id="4" name="Slide Number Placeholder 3">
            <a:extLst>
              <a:ext uri="{FF2B5EF4-FFF2-40B4-BE49-F238E27FC236}">
                <a16:creationId xmlns:a16="http://schemas.microsoft.com/office/drawing/2014/main" id="{9A4B935F-D238-6441-11D8-90803F3D1156}"/>
              </a:ext>
            </a:extLst>
          </p:cNvPr>
          <p:cNvSpPr>
            <a:spLocks noGrp="1"/>
          </p:cNvSpPr>
          <p:nvPr>
            <p:ph type="sldNum" sz="quarter" idx="12"/>
          </p:nvPr>
        </p:nvSpPr>
        <p:spPr/>
        <p:txBody>
          <a:bodyPr/>
          <a:lstStyle/>
          <a:p>
            <a:fld id="{B7D6051F-EF20-4D26-A49B-A9D5F0B34CE8}" type="slidenum">
              <a:rPr lang="en-US" smtClean="0"/>
              <a:t>11</a:t>
            </a:fld>
            <a:endParaRPr lang="en-US" dirty="0"/>
          </a:p>
        </p:txBody>
      </p:sp>
      <p:sp>
        <p:nvSpPr>
          <p:cNvPr id="7" name="Slide Number Placeholder 3">
            <a:extLst>
              <a:ext uri="{FF2B5EF4-FFF2-40B4-BE49-F238E27FC236}">
                <a16:creationId xmlns:a16="http://schemas.microsoft.com/office/drawing/2014/main" id="{6A9E2E85-D6A9-A635-B19C-358480A19FA7}"/>
              </a:ext>
            </a:extLst>
          </p:cNvPr>
          <p:cNvSpPr txBox="1">
            <a:spLocks/>
          </p:cNvSpPr>
          <p:nvPr/>
        </p:nvSpPr>
        <p:spPr>
          <a:xfrm>
            <a:off x="811870" y="5989637"/>
            <a:ext cx="787493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Source: </a:t>
            </a:r>
            <a:r>
              <a:rPr lang="en-US" sz="1100" dirty="0">
                <a:hlinkClick r:id="rId3"/>
              </a:rPr>
              <a:t>https://www.cncf.io/wp-content/uploads/2020/08/Kubernetes-architecture-diagram-1-1.png</a:t>
            </a:r>
            <a:r>
              <a:rPr lang="en-US" sz="1100" dirty="0"/>
              <a:t> </a:t>
            </a:r>
          </a:p>
        </p:txBody>
      </p:sp>
    </p:spTree>
    <p:extLst>
      <p:ext uri="{BB962C8B-B14F-4D97-AF65-F5344CB8AC3E}">
        <p14:creationId xmlns:p14="http://schemas.microsoft.com/office/powerpoint/2010/main" val="220611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80C9-783C-5CF3-D96F-A7388473C08D}"/>
              </a:ext>
            </a:extLst>
          </p:cNvPr>
          <p:cNvSpPr>
            <a:spLocks noGrp="1"/>
          </p:cNvSpPr>
          <p:nvPr>
            <p:ph type="title"/>
          </p:nvPr>
        </p:nvSpPr>
        <p:spPr/>
        <p:txBody>
          <a:bodyPr/>
          <a:lstStyle/>
          <a:p>
            <a:r>
              <a:rPr lang="en-US" dirty="0"/>
              <a:t>Nodes</a:t>
            </a:r>
          </a:p>
        </p:txBody>
      </p:sp>
      <p:sp>
        <p:nvSpPr>
          <p:cNvPr id="3" name="Content Placeholder 2">
            <a:extLst>
              <a:ext uri="{FF2B5EF4-FFF2-40B4-BE49-F238E27FC236}">
                <a16:creationId xmlns:a16="http://schemas.microsoft.com/office/drawing/2014/main" id="{C9D9355E-A246-B4A3-E162-C2F5A69542C5}"/>
              </a:ext>
            </a:extLst>
          </p:cNvPr>
          <p:cNvSpPr>
            <a:spLocks noGrp="1"/>
          </p:cNvSpPr>
          <p:nvPr>
            <p:ph idx="1"/>
          </p:nvPr>
        </p:nvSpPr>
        <p:spPr/>
        <p:txBody>
          <a:bodyPr>
            <a:normAutofit fontScale="92500"/>
          </a:bodyPr>
          <a:lstStyle/>
          <a:p>
            <a:r>
              <a:rPr lang="en-US" dirty="0"/>
              <a:t>Each node runs: </a:t>
            </a:r>
          </a:p>
          <a:p>
            <a:pPr lvl="1"/>
            <a:r>
              <a:rPr lang="en-US" b="1" dirty="0" err="1"/>
              <a:t>kubelet</a:t>
            </a:r>
            <a:r>
              <a:rPr lang="en-US" dirty="0"/>
              <a:t>, a process responsible for communication between the Kubernetes control plane and the Node; it manages the Pods and the containers running on a machine.</a:t>
            </a:r>
          </a:p>
          <a:p>
            <a:pPr lvl="1"/>
            <a:r>
              <a:rPr lang="en-US" b="1" dirty="0"/>
              <a:t>kube-proxy </a:t>
            </a:r>
            <a:r>
              <a:rPr lang="en-US" dirty="0"/>
              <a:t>maintains network rules on nodes. These network rules allow network communication to your Pods from network sessions inside or outside of your cluster.</a:t>
            </a:r>
          </a:p>
          <a:p>
            <a:pPr lvl="1"/>
            <a:r>
              <a:rPr lang="en-US" dirty="0"/>
              <a:t>A </a:t>
            </a:r>
            <a:r>
              <a:rPr lang="en-US" b="1" dirty="0"/>
              <a:t>container runtime</a:t>
            </a:r>
            <a:r>
              <a:rPr lang="en-US" dirty="0"/>
              <a:t> (like Docker) responsible for pulling the container image from a registry, unpacking the container, and running the application.</a:t>
            </a:r>
          </a:p>
        </p:txBody>
      </p:sp>
      <p:sp>
        <p:nvSpPr>
          <p:cNvPr id="4" name="Slide Number Placeholder 3">
            <a:extLst>
              <a:ext uri="{FF2B5EF4-FFF2-40B4-BE49-F238E27FC236}">
                <a16:creationId xmlns:a16="http://schemas.microsoft.com/office/drawing/2014/main" id="{EEF428B4-6798-2F6F-5D9A-B1D1E021A3F1}"/>
              </a:ext>
            </a:extLst>
          </p:cNvPr>
          <p:cNvSpPr>
            <a:spLocks noGrp="1"/>
          </p:cNvSpPr>
          <p:nvPr>
            <p:ph type="sldNum" sz="quarter" idx="12"/>
          </p:nvPr>
        </p:nvSpPr>
        <p:spPr/>
        <p:txBody>
          <a:bodyPr/>
          <a:lstStyle/>
          <a:p>
            <a:fld id="{B7D6051F-EF20-4D26-A49B-A9D5F0B34CE8}" type="slidenum">
              <a:rPr lang="en-US" smtClean="0"/>
              <a:t>12</a:t>
            </a:fld>
            <a:endParaRPr lang="en-US" dirty="0"/>
          </a:p>
        </p:txBody>
      </p:sp>
    </p:spTree>
    <p:extLst>
      <p:ext uri="{BB962C8B-B14F-4D97-AF65-F5344CB8AC3E}">
        <p14:creationId xmlns:p14="http://schemas.microsoft.com/office/powerpoint/2010/main" val="763218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1C40-6EF7-09E1-C6E4-DEE5123E8525}"/>
              </a:ext>
            </a:extLst>
          </p:cNvPr>
          <p:cNvSpPr>
            <a:spLocks noGrp="1"/>
          </p:cNvSpPr>
          <p:nvPr>
            <p:ph type="title"/>
          </p:nvPr>
        </p:nvSpPr>
        <p:spPr/>
        <p:txBody>
          <a:bodyPr/>
          <a:lstStyle/>
          <a:p>
            <a:r>
              <a:rPr lang="en-US" dirty="0"/>
              <a:t>Nodes</a:t>
            </a:r>
          </a:p>
        </p:txBody>
      </p:sp>
      <p:sp>
        <p:nvSpPr>
          <p:cNvPr id="4" name="Slide Number Placeholder 3">
            <a:extLst>
              <a:ext uri="{FF2B5EF4-FFF2-40B4-BE49-F238E27FC236}">
                <a16:creationId xmlns:a16="http://schemas.microsoft.com/office/drawing/2014/main" id="{BFD8FCFF-7BC6-C3D9-DD72-589981633F11}"/>
              </a:ext>
            </a:extLst>
          </p:cNvPr>
          <p:cNvSpPr>
            <a:spLocks noGrp="1"/>
          </p:cNvSpPr>
          <p:nvPr>
            <p:ph type="sldNum" sz="quarter" idx="12"/>
          </p:nvPr>
        </p:nvSpPr>
        <p:spPr/>
        <p:txBody>
          <a:bodyPr/>
          <a:lstStyle/>
          <a:p>
            <a:fld id="{B7D6051F-EF20-4D26-A49B-A9D5F0B34CE8}" type="slidenum">
              <a:rPr lang="en-US" smtClean="0"/>
              <a:t>13</a:t>
            </a:fld>
            <a:endParaRPr lang="en-US" dirty="0"/>
          </a:p>
        </p:txBody>
      </p:sp>
      <p:sp>
        <p:nvSpPr>
          <p:cNvPr id="8" name="Content Placeholder 7">
            <a:extLst>
              <a:ext uri="{FF2B5EF4-FFF2-40B4-BE49-F238E27FC236}">
                <a16:creationId xmlns:a16="http://schemas.microsoft.com/office/drawing/2014/main" id="{AF0701FA-51A3-FE6B-D500-33FE98721E24}"/>
              </a:ext>
            </a:extLst>
          </p:cNvPr>
          <p:cNvSpPr>
            <a:spLocks noGrp="1"/>
          </p:cNvSpPr>
          <p:nvPr>
            <p:ph idx="1"/>
          </p:nvPr>
        </p:nvSpPr>
        <p:spPr/>
        <p:txBody>
          <a:bodyPr/>
          <a:lstStyle/>
          <a:p>
            <a:r>
              <a:rPr lang="en-US" dirty="0"/>
              <a:t>A node.</a:t>
            </a:r>
          </a:p>
          <a:p>
            <a:endParaRPr lang="en-US" dirty="0"/>
          </a:p>
        </p:txBody>
      </p:sp>
      <p:pic>
        <p:nvPicPr>
          <p:cNvPr id="9" name="Content Placeholder 5">
            <a:extLst>
              <a:ext uri="{FF2B5EF4-FFF2-40B4-BE49-F238E27FC236}">
                <a16:creationId xmlns:a16="http://schemas.microsoft.com/office/drawing/2014/main" id="{A54DF5E3-BB85-7022-00FB-32960DDB8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9800" y="1676400"/>
            <a:ext cx="4800600" cy="4114800"/>
          </a:xfrm>
          <a:prstGeom prst="rect">
            <a:avLst/>
          </a:prstGeom>
        </p:spPr>
      </p:pic>
      <p:sp>
        <p:nvSpPr>
          <p:cNvPr id="3" name="Slide Number Placeholder 3">
            <a:extLst>
              <a:ext uri="{FF2B5EF4-FFF2-40B4-BE49-F238E27FC236}">
                <a16:creationId xmlns:a16="http://schemas.microsoft.com/office/drawing/2014/main" id="{FAC87311-8BD4-6494-C678-21F28956254A}"/>
              </a:ext>
            </a:extLst>
          </p:cNvPr>
          <p:cNvSpPr txBox="1">
            <a:spLocks/>
          </p:cNvSpPr>
          <p:nvPr/>
        </p:nvSpPr>
        <p:spPr>
          <a:xfrm>
            <a:off x="342900" y="5536553"/>
            <a:ext cx="8458200" cy="62944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Source: </a:t>
            </a:r>
            <a:r>
              <a:rPr lang="en-US" sz="1100" dirty="0">
                <a:hlinkClick r:id="rId4"/>
              </a:rPr>
              <a:t>https://kubernetes.io/docs/tutorials/kubernetes-basics/explore/explore-intro/</a:t>
            </a:r>
            <a:r>
              <a:rPr lang="en-US" sz="1100" dirty="0"/>
              <a:t> </a:t>
            </a:r>
          </a:p>
        </p:txBody>
      </p:sp>
    </p:spTree>
    <p:extLst>
      <p:ext uri="{BB962C8B-B14F-4D97-AF65-F5344CB8AC3E}">
        <p14:creationId xmlns:p14="http://schemas.microsoft.com/office/powerpoint/2010/main" val="225257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850C-EE31-F600-9C55-48BE1097DB9D}"/>
              </a:ext>
            </a:extLst>
          </p:cNvPr>
          <p:cNvSpPr>
            <a:spLocks noGrp="1"/>
          </p:cNvSpPr>
          <p:nvPr>
            <p:ph type="title"/>
          </p:nvPr>
        </p:nvSpPr>
        <p:spPr/>
        <p:txBody>
          <a:bodyPr>
            <a:normAutofit/>
          </a:bodyPr>
          <a:lstStyle/>
          <a:p>
            <a:r>
              <a:rPr lang="en-US" dirty="0"/>
              <a:t>A Cluster</a:t>
            </a:r>
          </a:p>
        </p:txBody>
      </p:sp>
      <p:sp>
        <p:nvSpPr>
          <p:cNvPr id="4" name="Slide Number Placeholder 3">
            <a:extLst>
              <a:ext uri="{FF2B5EF4-FFF2-40B4-BE49-F238E27FC236}">
                <a16:creationId xmlns:a16="http://schemas.microsoft.com/office/drawing/2014/main" id="{606BD4D5-65DE-DB00-3E28-2181CDEB7820}"/>
              </a:ext>
            </a:extLst>
          </p:cNvPr>
          <p:cNvSpPr>
            <a:spLocks noGrp="1"/>
          </p:cNvSpPr>
          <p:nvPr>
            <p:ph type="sldNum" sz="quarter" idx="12"/>
          </p:nvPr>
        </p:nvSpPr>
        <p:spPr>
          <a:xfrm>
            <a:off x="342900" y="5466558"/>
            <a:ext cx="8458200" cy="629443"/>
          </a:xfrm>
        </p:spPr>
        <p:txBody>
          <a:bodyPr/>
          <a:lstStyle/>
          <a:p>
            <a:pPr algn="ctr"/>
            <a:r>
              <a:rPr lang="en-US" sz="1100" dirty="0"/>
              <a:t>Source: </a:t>
            </a:r>
            <a:r>
              <a:rPr lang="en-US" sz="1100" dirty="0">
                <a:hlinkClick r:id="rId2"/>
              </a:rPr>
              <a:t>https://kubernetes.io/docs/tutorials/kubernetes-basics/deploy-app/deploy-intro/</a:t>
            </a:r>
            <a:r>
              <a:rPr lang="en-US" sz="1100" dirty="0"/>
              <a:t> </a:t>
            </a:r>
          </a:p>
        </p:txBody>
      </p:sp>
      <p:sp>
        <p:nvSpPr>
          <p:cNvPr id="7" name="Slide Number Placeholder 3">
            <a:extLst>
              <a:ext uri="{FF2B5EF4-FFF2-40B4-BE49-F238E27FC236}">
                <a16:creationId xmlns:a16="http://schemas.microsoft.com/office/drawing/2014/main" id="{71D6273F-101F-6E10-5E60-6FC8C2638AAD}"/>
              </a:ext>
            </a:extLst>
          </p:cNvPr>
          <p:cNvSpPr txBox="1">
            <a:spLocks/>
          </p:cNvSpPr>
          <p:nvPr/>
        </p:nvSpPr>
        <p:spPr>
          <a:xfrm>
            <a:off x="381000" y="66452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14</a:t>
            </a:fld>
            <a:endParaRPr lang="en-US" dirty="0"/>
          </a:p>
        </p:txBody>
      </p:sp>
      <p:sp>
        <p:nvSpPr>
          <p:cNvPr id="10" name="Content Placeholder 9">
            <a:extLst>
              <a:ext uri="{FF2B5EF4-FFF2-40B4-BE49-F238E27FC236}">
                <a16:creationId xmlns:a16="http://schemas.microsoft.com/office/drawing/2014/main" id="{DCF8352A-01CB-8120-360C-64B431710A4D}"/>
              </a:ext>
            </a:extLst>
          </p:cNvPr>
          <p:cNvSpPr>
            <a:spLocks noGrp="1"/>
          </p:cNvSpPr>
          <p:nvPr>
            <p:ph idx="1"/>
          </p:nvPr>
        </p:nvSpPr>
        <p:spPr>
          <a:xfrm>
            <a:off x="228600" y="1143000"/>
            <a:ext cx="8763000" cy="4323558"/>
          </a:xfrm>
        </p:spPr>
        <p:txBody>
          <a:bodyPr/>
          <a:lstStyle/>
          <a:p>
            <a:r>
              <a:rPr lang="en-US" dirty="0"/>
              <a:t>Kubernetes Cluster with a Deployment</a:t>
            </a:r>
          </a:p>
          <a:p>
            <a:endParaRPr lang="en-US" dirty="0"/>
          </a:p>
        </p:txBody>
      </p:sp>
      <p:pic>
        <p:nvPicPr>
          <p:cNvPr id="12" name="Graphic 11">
            <a:extLst>
              <a:ext uri="{FF2B5EF4-FFF2-40B4-BE49-F238E27FC236}">
                <a16:creationId xmlns:a16="http://schemas.microsoft.com/office/drawing/2014/main" id="{21FCD278-9E53-97BD-204E-2D7ACB4A41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5050" y="2047875"/>
            <a:ext cx="4533900" cy="3667125"/>
          </a:xfrm>
          <a:prstGeom prst="rect">
            <a:avLst/>
          </a:prstGeom>
        </p:spPr>
      </p:pic>
    </p:spTree>
    <p:extLst>
      <p:ext uri="{BB962C8B-B14F-4D97-AF65-F5344CB8AC3E}">
        <p14:creationId xmlns:p14="http://schemas.microsoft.com/office/powerpoint/2010/main" val="272904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DAB8-0CB8-75CB-1725-43B40E47303B}"/>
              </a:ext>
            </a:extLst>
          </p:cNvPr>
          <p:cNvSpPr>
            <a:spLocks noGrp="1"/>
          </p:cNvSpPr>
          <p:nvPr>
            <p:ph type="title"/>
          </p:nvPr>
        </p:nvSpPr>
        <p:spPr/>
        <p:txBody>
          <a:bodyPr>
            <a:normAutofit/>
          </a:bodyPr>
          <a:lstStyle/>
          <a:p>
            <a:r>
              <a:rPr lang="en-US" dirty="0"/>
              <a:t>How does everything wire together?</a:t>
            </a:r>
          </a:p>
        </p:txBody>
      </p:sp>
      <p:sp>
        <p:nvSpPr>
          <p:cNvPr id="3" name="Content Placeholder 2">
            <a:extLst>
              <a:ext uri="{FF2B5EF4-FFF2-40B4-BE49-F238E27FC236}">
                <a16:creationId xmlns:a16="http://schemas.microsoft.com/office/drawing/2014/main" id="{D30D337C-CA33-862E-E274-76E74461D481}"/>
              </a:ext>
            </a:extLst>
          </p:cNvPr>
          <p:cNvSpPr>
            <a:spLocks noGrp="1"/>
          </p:cNvSpPr>
          <p:nvPr>
            <p:ph idx="1"/>
          </p:nvPr>
        </p:nvSpPr>
        <p:spPr/>
        <p:txBody>
          <a:bodyPr>
            <a:normAutofit fontScale="92500" lnSpcReduction="20000"/>
          </a:bodyPr>
          <a:lstStyle/>
          <a:p>
            <a:r>
              <a:rPr lang="en-US" dirty="0"/>
              <a:t>How do all these wire together?</a:t>
            </a:r>
          </a:p>
          <a:p>
            <a:pPr lvl="1"/>
            <a:r>
              <a:rPr lang="en-US" dirty="0"/>
              <a:t>The </a:t>
            </a:r>
            <a:r>
              <a:rPr lang="en-US" b="1" dirty="0"/>
              <a:t>desired state </a:t>
            </a:r>
            <a:r>
              <a:rPr lang="en-US" dirty="0"/>
              <a:t>of a K8s cluster can be defined in a configuration called </a:t>
            </a:r>
            <a:r>
              <a:rPr lang="en-US" b="1" dirty="0"/>
              <a:t>Deployment</a:t>
            </a:r>
            <a:r>
              <a:rPr lang="en-US" dirty="0"/>
              <a:t>.</a:t>
            </a:r>
          </a:p>
          <a:p>
            <a:pPr lvl="2"/>
            <a:r>
              <a:rPr lang="en-US" dirty="0"/>
              <a:t>The Deployment instructs Kubernetes how to create and update instances of your application.</a:t>
            </a:r>
          </a:p>
          <a:p>
            <a:pPr lvl="1"/>
            <a:r>
              <a:rPr lang="en-US" dirty="0"/>
              <a:t>The Deployment Controller changes the </a:t>
            </a:r>
            <a:r>
              <a:rPr lang="en-US" b="1" dirty="0"/>
              <a:t>actual state </a:t>
            </a:r>
            <a:r>
              <a:rPr lang="en-US" dirty="0"/>
              <a:t>to the </a:t>
            </a:r>
            <a:r>
              <a:rPr lang="en-US" b="1" dirty="0"/>
              <a:t>desired state</a:t>
            </a:r>
            <a:r>
              <a:rPr lang="en-US" dirty="0"/>
              <a:t>.</a:t>
            </a:r>
          </a:p>
          <a:p>
            <a:pPr lvl="2"/>
            <a:r>
              <a:rPr lang="en-US" dirty="0"/>
              <a:t>E.g.: If the Node hosting an instance goes down or is deleted, the Deployment controller replaces the instance with an instance on another Node in the cluster (self-healing).</a:t>
            </a:r>
          </a:p>
          <a:p>
            <a:pPr lvl="1"/>
            <a:r>
              <a:rPr lang="en-US" dirty="0"/>
              <a:t>An application instance is hosted in a </a:t>
            </a:r>
            <a:r>
              <a:rPr lang="en-US" b="1" dirty="0"/>
              <a:t>Pod</a:t>
            </a:r>
            <a:r>
              <a:rPr lang="en-US" dirty="0"/>
              <a:t>.</a:t>
            </a:r>
          </a:p>
          <a:p>
            <a:pPr lvl="1"/>
            <a:r>
              <a:rPr lang="en-US" dirty="0"/>
              <a:t>Traffic to a pod is handled through a </a:t>
            </a:r>
            <a:r>
              <a:rPr lang="en-US" b="1" dirty="0"/>
              <a:t>Service</a:t>
            </a:r>
            <a:r>
              <a:rPr lang="en-US" dirty="0"/>
              <a:t>.</a:t>
            </a:r>
          </a:p>
          <a:p>
            <a:pPr lvl="2"/>
            <a:r>
              <a:rPr lang="en-US" dirty="0"/>
              <a:t>A Service routes traffic across a set of Pods. Services are the abstraction that allows pods to die and replicate in Kubernetes without impacting your application. </a:t>
            </a:r>
          </a:p>
          <a:p>
            <a:pPr lvl="1"/>
            <a:endParaRPr lang="en-US" dirty="0"/>
          </a:p>
        </p:txBody>
      </p:sp>
      <p:sp>
        <p:nvSpPr>
          <p:cNvPr id="4" name="Slide Number Placeholder 3">
            <a:extLst>
              <a:ext uri="{FF2B5EF4-FFF2-40B4-BE49-F238E27FC236}">
                <a16:creationId xmlns:a16="http://schemas.microsoft.com/office/drawing/2014/main" id="{7A8DD225-7A14-9358-9CFF-1CBE9DE3D278}"/>
              </a:ext>
            </a:extLst>
          </p:cNvPr>
          <p:cNvSpPr>
            <a:spLocks noGrp="1"/>
          </p:cNvSpPr>
          <p:nvPr>
            <p:ph type="sldNum" sz="quarter" idx="12"/>
          </p:nvPr>
        </p:nvSpPr>
        <p:spPr/>
        <p:txBody>
          <a:bodyPr/>
          <a:lstStyle/>
          <a:p>
            <a:fld id="{B7D6051F-EF20-4D26-A49B-A9D5F0B34CE8}" type="slidenum">
              <a:rPr lang="en-US" smtClean="0"/>
              <a:t>15</a:t>
            </a:fld>
            <a:endParaRPr lang="en-US" dirty="0"/>
          </a:p>
        </p:txBody>
      </p:sp>
    </p:spTree>
    <p:extLst>
      <p:ext uri="{BB962C8B-B14F-4D97-AF65-F5344CB8AC3E}">
        <p14:creationId xmlns:p14="http://schemas.microsoft.com/office/powerpoint/2010/main" val="214233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3E3C-853F-C0A8-937A-6C00B6A5F880}"/>
              </a:ext>
            </a:extLst>
          </p:cNvPr>
          <p:cNvSpPr>
            <a:spLocks noGrp="1"/>
          </p:cNvSpPr>
          <p:nvPr>
            <p:ph type="title"/>
          </p:nvPr>
        </p:nvSpPr>
        <p:spPr/>
        <p:txBody>
          <a:bodyPr/>
          <a:lstStyle/>
          <a:p>
            <a:r>
              <a:rPr lang="en-US" dirty="0"/>
              <a:t>A Deployment</a:t>
            </a:r>
          </a:p>
        </p:txBody>
      </p:sp>
      <p:sp>
        <p:nvSpPr>
          <p:cNvPr id="4" name="Slide Number Placeholder 3">
            <a:extLst>
              <a:ext uri="{FF2B5EF4-FFF2-40B4-BE49-F238E27FC236}">
                <a16:creationId xmlns:a16="http://schemas.microsoft.com/office/drawing/2014/main" id="{16C9D134-66CC-F31B-58D8-F816C1867313}"/>
              </a:ext>
            </a:extLst>
          </p:cNvPr>
          <p:cNvSpPr>
            <a:spLocks noGrp="1"/>
          </p:cNvSpPr>
          <p:nvPr>
            <p:ph type="sldNum" sz="quarter" idx="12"/>
          </p:nvPr>
        </p:nvSpPr>
        <p:spPr/>
        <p:txBody>
          <a:bodyPr/>
          <a:lstStyle/>
          <a:p>
            <a:fld id="{B7D6051F-EF20-4D26-A49B-A9D5F0B34CE8}" type="slidenum">
              <a:rPr lang="en-US" smtClean="0"/>
              <a:t>16</a:t>
            </a:fld>
            <a:endParaRPr lang="en-US" dirty="0"/>
          </a:p>
        </p:txBody>
      </p:sp>
      <p:pic>
        <p:nvPicPr>
          <p:cNvPr id="6" name="Picture 5">
            <a:extLst>
              <a:ext uri="{FF2B5EF4-FFF2-40B4-BE49-F238E27FC236}">
                <a16:creationId xmlns:a16="http://schemas.microsoft.com/office/drawing/2014/main" id="{A9BAF4AA-145B-1EFA-E84B-08D7B431080E}"/>
              </a:ext>
            </a:extLst>
          </p:cNvPr>
          <p:cNvPicPr>
            <a:picLocks noChangeAspect="1"/>
          </p:cNvPicPr>
          <p:nvPr/>
        </p:nvPicPr>
        <p:blipFill>
          <a:blip r:embed="rId2"/>
          <a:stretch>
            <a:fillRect/>
          </a:stretch>
        </p:blipFill>
        <p:spPr>
          <a:xfrm>
            <a:off x="1588133" y="1447799"/>
            <a:ext cx="5967734" cy="4572002"/>
          </a:xfrm>
          <a:prstGeom prst="rect">
            <a:avLst/>
          </a:prstGeom>
        </p:spPr>
      </p:pic>
      <p:sp>
        <p:nvSpPr>
          <p:cNvPr id="7" name="Slide Number Placeholder 3">
            <a:extLst>
              <a:ext uri="{FF2B5EF4-FFF2-40B4-BE49-F238E27FC236}">
                <a16:creationId xmlns:a16="http://schemas.microsoft.com/office/drawing/2014/main" id="{B9FDAFC5-DF2A-D621-FFB1-27276C631CB8}"/>
              </a:ext>
            </a:extLst>
          </p:cNvPr>
          <p:cNvSpPr txBox="1">
            <a:spLocks/>
          </p:cNvSpPr>
          <p:nvPr/>
        </p:nvSpPr>
        <p:spPr>
          <a:xfrm>
            <a:off x="342900" y="5923757"/>
            <a:ext cx="8458200" cy="62944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Source: </a:t>
            </a:r>
            <a:r>
              <a:rPr lang="en-US" sz="1100" dirty="0">
                <a:hlinkClick r:id="rId3"/>
              </a:rPr>
              <a:t>https://kubernetes.io/docs/concepts/workloads/controllers/deployment/</a:t>
            </a:r>
            <a:r>
              <a:rPr lang="en-US" sz="1100" dirty="0"/>
              <a:t> </a:t>
            </a:r>
          </a:p>
        </p:txBody>
      </p:sp>
    </p:spTree>
    <p:extLst>
      <p:ext uri="{BB962C8B-B14F-4D97-AF65-F5344CB8AC3E}">
        <p14:creationId xmlns:p14="http://schemas.microsoft.com/office/powerpoint/2010/main" val="3072600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3D0B-34C4-D1B7-513D-067B3D264D45}"/>
              </a:ext>
            </a:extLst>
          </p:cNvPr>
          <p:cNvSpPr>
            <a:spLocks noGrp="1"/>
          </p:cNvSpPr>
          <p:nvPr>
            <p:ph type="title"/>
          </p:nvPr>
        </p:nvSpPr>
        <p:spPr/>
        <p:txBody>
          <a:bodyPr/>
          <a:lstStyle/>
          <a:p>
            <a:r>
              <a:rPr lang="en-US" dirty="0"/>
              <a:t>Deployments</a:t>
            </a:r>
          </a:p>
        </p:txBody>
      </p:sp>
      <p:sp>
        <p:nvSpPr>
          <p:cNvPr id="3" name="Content Placeholder 2">
            <a:extLst>
              <a:ext uri="{FF2B5EF4-FFF2-40B4-BE49-F238E27FC236}">
                <a16:creationId xmlns:a16="http://schemas.microsoft.com/office/drawing/2014/main" id="{71A8308A-1F47-E1B7-4F98-9947EFFC4E6C}"/>
              </a:ext>
            </a:extLst>
          </p:cNvPr>
          <p:cNvSpPr>
            <a:spLocks noGrp="1"/>
          </p:cNvSpPr>
          <p:nvPr>
            <p:ph idx="1"/>
          </p:nvPr>
        </p:nvSpPr>
        <p:spPr/>
        <p:txBody>
          <a:bodyPr/>
          <a:lstStyle/>
          <a:p>
            <a:r>
              <a:rPr lang="en-US" dirty="0"/>
              <a:t>Watch </a:t>
            </a:r>
            <a:r>
              <a:rPr lang="en-US" dirty="0">
                <a:hlinkClick r:id="rId2"/>
              </a:rPr>
              <a:t>this video</a:t>
            </a:r>
            <a:r>
              <a:rPr lang="en-US" dirty="0"/>
              <a:t> on how Kubernetes Deployments work.</a:t>
            </a:r>
          </a:p>
        </p:txBody>
      </p:sp>
      <p:sp>
        <p:nvSpPr>
          <p:cNvPr id="4" name="Slide Number Placeholder 3">
            <a:extLst>
              <a:ext uri="{FF2B5EF4-FFF2-40B4-BE49-F238E27FC236}">
                <a16:creationId xmlns:a16="http://schemas.microsoft.com/office/drawing/2014/main" id="{0F384F67-F1EF-6BA1-B8F1-08BFCDA06979}"/>
              </a:ext>
            </a:extLst>
          </p:cNvPr>
          <p:cNvSpPr>
            <a:spLocks noGrp="1"/>
          </p:cNvSpPr>
          <p:nvPr>
            <p:ph type="sldNum" sz="quarter" idx="12"/>
          </p:nvPr>
        </p:nvSpPr>
        <p:spPr/>
        <p:txBody>
          <a:bodyPr/>
          <a:lstStyle/>
          <a:p>
            <a:fld id="{B7D6051F-EF20-4D26-A49B-A9D5F0B34CE8}" type="slidenum">
              <a:rPr lang="en-US" smtClean="0"/>
              <a:t>17</a:t>
            </a:fld>
            <a:endParaRPr lang="en-US" dirty="0"/>
          </a:p>
        </p:txBody>
      </p:sp>
    </p:spTree>
    <p:extLst>
      <p:ext uri="{BB962C8B-B14F-4D97-AF65-F5344CB8AC3E}">
        <p14:creationId xmlns:p14="http://schemas.microsoft.com/office/powerpoint/2010/main" val="363697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C296-A23C-194D-3202-B23D13F49F95}"/>
              </a:ext>
            </a:extLst>
          </p:cNvPr>
          <p:cNvSpPr>
            <a:spLocks noGrp="1"/>
          </p:cNvSpPr>
          <p:nvPr>
            <p:ph type="title"/>
          </p:nvPr>
        </p:nvSpPr>
        <p:spPr/>
        <p:txBody>
          <a:bodyPr/>
          <a:lstStyle/>
          <a:p>
            <a:r>
              <a:rPr lang="en-US" dirty="0"/>
              <a:t>Some Cloud Offerings</a:t>
            </a:r>
          </a:p>
        </p:txBody>
      </p:sp>
      <p:sp>
        <p:nvSpPr>
          <p:cNvPr id="3" name="Content Placeholder 2">
            <a:extLst>
              <a:ext uri="{FF2B5EF4-FFF2-40B4-BE49-F238E27FC236}">
                <a16:creationId xmlns:a16="http://schemas.microsoft.com/office/drawing/2014/main" id="{8D9EE18E-7E7A-5667-6D68-6E588370F942}"/>
              </a:ext>
            </a:extLst>
          </p:cNvPr>
          <p:cNvSpPr>
            <a:spLocks noGrp="1"/>
          </p:cNvSpPr>
          <p:nvPr>
            <p:ph idx="1"/>
          </p:nvPr>
        </p:nvSpPr>
        <p:spPr/>
        <p:txBody>
          <a:bodyPr/>
          <a:lstStyle/>
          <a:p>
            <a:r>
              <a:rPr lang="en-US" dirty="0">
                <a:hlinkClick r:id="rId2"/>
              </a:rPr>
              <a:t>AWS Containers Services</a:t>
            </a:r>
            <a:endParaRPr lang="en-US" dirty="0"/>
          </a:p>
          <a:p>
            <a:r>
              <a:rPr lang="en-US" dirty="0">
                <a:hlinkClick r:id="rId3"/>
              </a:rPr>
              <a:t>Azure Container Services</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9809B6A-992F-DC85-944C-7F4F72F116D0}"/>
              </a:ext>
            </a:extLst>
          </p:cNvPr>
          <p:cNvSpPr>
            <a:spLocks noGrp="1"/>
          </p:cNvSpPr>
          <p:nvPr>
            <p:ph type="sldNum" sz="quarter" idx="12"/>
          </p:nvPr>
        </p:nvSpPr>
        <p:spPr/>
        <p:txBody>
          <a:bodyPr/>
          <a:lstStyle/>
          <a:p>
            <a:fld id="{B7D6051F-EF20-4D26-A49B-A9D5F0B34CE8}" type="slidenum">
              <a:rPr lang="en-US" smtClean="0"/>
              <a:t>18</a:t>
            </a:fld>
            <a:endParaRPr lang="en-US" dirty="0"/>
          </a:p>
        </p:txBody>
      </p:sp>
    </p:spTree>
    <p:extLst>
      <p:ext uri="{BB962C8B-B14F-4D97-AF65-F5344CB8AC3E}">
        <p14:creationId xmlns:p14="http://schemas.microsoft.com/office/powerpoint/2010/main" val="338316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E253-6D30-54A1-C330-01AF8463CF22}"/>
              </a:ext>
            </a:extLst>
          </p:cNvPr>
          <p:cNvSpPr>
            <a:spLocks noGrp="1"/>
          </p:cNvSpPr>
          <p:nvPr>
            <p:ph type="title"/>
          </p:nvPr>
        </p:nvSpPr>
        <p:spPr/>
        <p:txBody>
          <a:bodyPr/>
          <a:lstStyle/>
          <a:p>
            <a:r>
              <a:rPr lang="en-US" dirty="0"/>
              <a:t>Lesson Recap</a:t>
            </a:r>
          </a:p>
        </p:txBody>
      </p:sp>
      <p:sp>
        <p:nvSpPr>
          <p:cNvPr id="3" name="Content Placeholder 2">
            <a:extLst>
              <a:ext uri="{FF2B5EF4-FFF2-40B4-BE49-F238E27FC236}">
                <a16:creationId xmlns:a16="http://schemas.microsoft.com/office/drawing/2014/main" id="{3833353E-0705-951A-7D0B-778EFF54638F}"/>
              </a:ext>
            </a:extLst>
          </p:cNvPr>
          <p:cNvSpPr>
            <a:spLocks noGrp="1"/>
          </p:cNvSpPr>
          <p:nvPr>
            <p:ph idx="1"/>
          </p:nvPr>
        </p:nvSpPr>
        <p:spPr/>
        <p:txBody>
          <a:bodyPr>
            <a:normAutofit/>
          </a:bodyPr>
          <a:lstStyle/>
          <a:p>
            <a:r>
              <a:rPr lang="en-US" dirty="0"/>
              <a:t>Microservices Architecture</a:t>
            </a:r>
          </a:p>
          <a:p>
            <a:r>
              <a:rPr lang="en-US" dirty="0"/>
              <a:t>Containerization</a:t>
            </a:r>
          </a:p>
          <a:p>
            <a:pPr lvl="1"/>
            <a:r>
              <a:rPr lang="en-US" dirty="0"/>
              <a:t>Docker</a:t>
            </a:r>
          </a:p>
          <a:p>
            <a:r>
              <a:rPr lang="en-US" dirty="0"/>
              <a:t>Container Orchestration</a:t>
            </a:r>
          </a:p>
          <a:p>
            <a:pPr lvl="1"/>
            <a:r>
              <a:rPr lang="en-US" dirty="0"/>
              <a:t>Kubernetes</a:t>
            </a:r>
          </a:p>
        </p:txBody>
      </p:sp>
      <p:sp>
        <p:nvSpPr>
          <p:cNvPr id="4" name="Slide Number Placeholder 3">
            <a:extLst>
              <a:ext uri="{FF2B5EF4-FFF2-40B4-BE49-F238E27FC236}">
                <a16:creationId xmlns:a16="http://schemas.microsoft.com/office/drawing/2014/main" id="{CA6006ED-BB9E-8243-C364-06113763CCC0}"/>
              </a:ext>
            </a:extLst>
          </p:cNvPr>
          <p:cNvSpPr>
            <a:spLocks noGrp="1"/>
          </p:cNvSpPr>
          <p:nvPr>
            <p:ph type="sldNum" sz="quarter" idx="12"/>
          </p:nvPr>
        </p:nvSpPr>
        <p:spPr/>
        <p:txBody>
          <a:bodyPr/>
          <a:lstStyle/>
          <a:p>
            <a:fld id="{B7D6051F-EF20-4D26-A49B-A9D5F0B34CE8}" type="slidenum">
              <a:rPr lang="en-US" smtClean="0"/>
              <a:t>19</a:t>
            </a:fld>
            <a:endParaRPr lang="en-US" dirty="0"/>
          </a:p>
        </p:txBody>
      </p:sp>
    </p:spTree>
    <p:extLst>
      <p:ext uri="{BB962C8B-B14F-4D97-AF65-F5344CB8AC3E}">
        <p14:creationId xmlns:p14="http://schemas.microsoft.com/office/powerpoint/2010/main" val="188900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7A3E50-1193-4BE0-8DC8-3AB7C2866FC8}"/>
              </a:ext>
            </a:extLst>
          </p:cNvPr>
          <p:cNvSpPr>
            <a:spLocks noGrp="1"/>
          </p:cNvSpPr>
          <p:nvPr>
            <p:ph type="title"/>
          </p:nvPr>
        </p:nvSpPr>
        <p:spPr/>
        <p:txBody>
          <a:bodyPr/>
          <a:lstStyle/>
          <a:p>
            <a:r>
              <a:rPr lang="en-US" dirty="0"/>
              <a:t>Contents</a:t>
            </a:r>
          </a:p>
        </p:txBody>
      </p:sp>
      <p:sp>
        <p:nvSpPr>
          <p:cNvPr id="8" name="Content Placeholder 7">
            <a:extLst>
              <a:ext uri="{FF2B5EF4-FFF2-40B4-BE49-F238E27FC236}">
                <a16:creationId xmlns:a16="http://schemas.microsoft.com/office/drawing/2014/main" id="{07E1A382-EF28-4DC6-A85C-4049011E3BDE}"/>
              </a:ext>
            </a:extLst>
          </p:cNvPr>
          <p:cNvSpPr>
            <a:spLocks noGrp="1"/>
          </p:cNvSpPr>
          <p:nvPr>
            <p:ph idx="1"/>
          </p:nvPr>
        </p:nvSpPr>
        <p:spPr/>
        <p:txBody>
          <a:bodyPr>
            <a:normAutofit/>
          </a:bodyPr>
          <a:lstStyle/>
          <a:p>
            <a:r>
              <a:rPr lang="en-US" dirty="0"/>
              <a:t>Kubernetes Overview</a:t>
            </a:r>
          </a:p>
          <a:p>
            <a:pPr lvl="1"/>
            <a:r>
              <a:rPr lang="en-US" dirty="0"/>
              <a:t>What is Kubernetes (K8s)?</a:t>
            </a:r>
          </a:p>
          <a:p>
            <a:pPr lvl="1"/>
            <a:r>
              <a:rPr lang="en-US" dirty="0"/>
              <a:t>What can K8s do?</a:t>
            </a:r>
          </a:p>
          <a:p>
            <a:pPr lvl="1"/>
            <a:r>
              <a:rPr lang="en-US" dirty="0"/>
              <a:t>K8s Components</a:t>
            </a:r>
          </a:p>
          <a:p>
            <a:pPr lvl="1"/>
            <a:r>
              <a:rPr lang="en-US" dirty="0"/>
              <a:t>The Control Plane</a:t>
            </a:r>
          </a:p>
          <a:p>
            <a:pPr lvl="1"/>
            <a:r>
              <a:rPr lang="en-US" dirty="0"/>
              <a:t>Nodes</a:t>
            </a:r>
          </a:p>
          <a:p>
            <a:pPr lvl="1"/>
            <a:r>
              <a:rPr lang="en-US" dirty="0"/>
              <a:t>How does everything wire together?</a:t>
            </a:r>
          </a:p>
          <a:p>
            <a:r>
              <a:rPr lang="en-US" dirty="0"/>
              <a:t>Lesson Recap</a:t>
            </a:r>
          </a:p>
          <a:p>
            <a:r>
              <a:rPr lang="en-US" dirty="0"/>
              <a:t>Self-study</a:t>
            </a:r>
          </a:p>
        </p:txBody>
      </p:sp>
      <p:sp>
        <p:nvSpPr>
          <p:cNvPr id="4" name="Slide Number Placeholder 3">
            <a:extLst>
              <a:ext uri="{FF2B5EF4-FFF2-40B4-BE49-F238E27FC236}">
                <a16:creationId xmlns:a16="http://schemas.microsoft.com/office/drawing/2014/main" id="{30B7AD49-24E7-4F06-8008-192214CA7227}"/>
              </a:ext>
            </a:extLst>
          </p:cNvPr>
          <p:cNvSpPr>
            <a:spLocks noGrp="1"/>
          </p:cNvSpPr>
          <p:nvPr>
            <p:ph type="sldNum" sz="quarter" idx="12"/>
          </p:nvPr>
        </p:nvSpPr>
        <p:spPr>
          <a:xfrm>
            <a:off x="228600" y="6492875"/>
            <a:ext cx="2133600" cy="365125"/>
          </a:xfrm>
        </p:spPr>
        <p:txBody>
          <a:bodyPr/>
          <a:lstStyle/>
          <a:p>
            <a:fld id="{B7D6051F-EF20-4D26-A49B-A9D5F0B34CE8}" type="slidenum">
              <a:rPr lang="en-US" smtClean="0"/>
              <a:t>2</a:t>
            </a:fld>
            <a:endParaRPr lang="en-US" dirty="0"/>
          </a:p>
        </p:txBody>
      </p:sp>
    </p:spTree>
    <p:extLst>
      <p:ext uri="{BB962C8B-B14F-4D97-AF65-F5344CB8AC3E}">
        <p14:creationId xmlns:p14="http://schemas.microsoft.com/office/powerpoint/2010/main" val="57579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E253-6D30-54A1-C330-01AF8463CF22}"/>
              </a:ext>
            </a:extLst>
          </p:cNvPr>
          <p:cNvSpPr>
            <a:spLocks noGrp="1"/>
          </p:cNvSpPr>
          <p:nvPr>
            <p:ph type="title"/>
          </p:nvPr>
        </p:nvSpPr>
        <p:spPr/>
        <p:txBody>
          <a:bodyPr/>
          <a:lstStyle/>
          <a:p>
            <a:r>
              <a:rPr lang="en-US" dirty="0"/>
              <a:t>Lesson Recap</a:t>
            </a:r>
          </a:p>
        </p:txBody>
      </p:sp>
      <p:sp>
        <p:nvSpPr>
          <p:cNvPr id="3" name="Content Placeholder 2">
            <a:extLst>
              <a:ext uri="{FF2B5EF4-FFF2-40B4-BE49-F238E27FC236}">
                <a16:creationId xmlns:a16="http://schemas.microsoft.com/office/drawing/2014/main" id="{3833353E-0705-951A-7D0B-778EFF54638F}"/>
              </a:ext>
            </a:extLst>
          </p:cNvPr>
          <p:cNvSpPr>
            <a:spLocks noGrp="1"/>
          </p:cNvSpPr>
          <p:nvPr>
            <p:ph idx="1"/>
          </p:nvPr>
        </p:nvSpPr>
        <p:spPr/>
        <p:txBody>
          <a:bodyPr>
            <a:normAutofit fontScale="92500" lnSpcReduction="10000"/>
          </a:bodyPr>
          <a:lstStyle/>
          <a:p>
            <a:r>
              <a:rPr lang="en-US" dirty="0"/>
              <a:t>Why did we learn all these?</a:t>
            </a:r>
          </a:p>
          <a:p>
            <a:pPr lvl="1"/>
            <a:r>
              <a:rPr lang="en-US" dirty="0"/>
              <a:t>Microservices is an architectural approach to creating cloud native applications.</a:t>
            </a:r>
          </a:p>
          <a:p>
            <a:pPr lvl="1"/>
            <a:r>
              <a:rPr lang="en-US" dirty="0"/>
              <a:t>Containers are a way of implementing Microservices.</a:t>
            </a:r>
          </a:p>
          <a:p>
            <a:pPr lvl="1"/>
            <a:r>
              <a:rPr lang="en-US" dirty="0"/>
              <a:t>Docker is a platform for packaging, deploying, and running applications in containers. </a:t>
            </a:r>
          </a:p>
          <a:p>
            <a:pPr lvl="1"/>
            <a:r>
              <a:rPr lang="en-US" dirty="0"/>
              <a:t>Kubernetes is a system for managing containerized applications across a cluster of nodes.</a:t>
            </a:r>
          </a:p>
          <a:p>
            <a:pPr lvl="1"/>
            <a:r>
              <a:rPr lang="en-US" dirty="0"/>
              <a:t>Cloud service providers such as AWS and Azure provide managed Docker and Kubernetes services which can be utilized to run applications without having to manage anything on our own.</a:t>
            </a:r>
          </a:p>
        </p:txBody>
      </p:sp>
      <p:sp>
        <p:nvSpPr>
          <p:cNvPr id="4" name="Slide Number Placeholder 3">
            <a:extLst>
              <a:ext uri="{FF2B5EF4-FFF2-40B4-BE49-F238E27FC236}">
                <a16:creationId xmlns:a16="http://schemas.microsoft.com/office/drawing/2014/main" id="{CA6006ED-BB9E-8243-C364-06113763CCC0}"/>
              </a:ext>
            </a:extLst>
          </p:cNvPr>
          <p:cNvSpPr>
            <a:spLocks noGrp="1"/>
          </p:cNvSpPr>
          <p:nvPr>
            <p:ph type="sldNum" sz="quarter" idx="12"/>
          </p:nvPr>
        </p:nvSpPr>
        <p:spPr/>
        <p:txBody>
          <a:bodyPr/>
          <a:lstStyle/>
          <a:p>
            <a:fld id="{B7D6051F-EF20-4D26-A49B-A9D5F0B34CE8}" type="slidenum">
              <a:rPr lang="en-US" smtClean="0"/>
              <a:t>20</a:t>
            </a:fld>
            <a:endParaRPr lang="en-US" dirty="0"/>
          </a:p>
        </p:txBody>
      </p:sp>
    </p:spTree>
    <p:extLst>
      <p:ext uri="{BB962C8B-B14F-4D97-AF65-F5344CB8AC3E}">
        <p14:creationId xmlns:p14="http://schemas.microsoft.com/office/powerpoint/2010/main" val="369232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E94A-609D-4B17-0E55-03053D66CBC4}"/>
              </a:ext>
            </a:extLst>
          </p:cNvPr>
          <p:cNvSpPr>
            <a:spLocks noGrp="1"/>
          </p:cNvSpPr>
          <p:nvPr>
            <p:ph type="title"/>
          </p:nvPr>
        </p:nvSpPr>
        <p:spPr/>
        <p:txBody>
          <a:bodyPr/>
          <a:lstStyle/>
          <a:p>
            <a:r>
              <a:rPr lang="en-US" dirty="0"/>
              <a:t>Self-study</a:t>
            </a:r>
          </a:p>
        </p:txBody>
      </p:sp>
      <p:sp>
        <p:nvSpPr>
          <p:cNvPr id="3" name="Content Placeholder 2">
            <a:extLst>
              <a:ext uri="{FF2B5EF4-FFF2-40B4-BE49-F238E27FC236}">
                <a16:creationId xmlns:a16="http://schemas.microsoft.com/office/drawing/2014/main" id="{0DB1FB7D-D36A-1454-C55D-35598104EF51}"/>
              </a:ext>
            </a:extLst>
          </p:cNvPr>
          <p:cNvSpPr>
            <a:spLocks noGrp="1"/>
          </p:cNvSpPr>
          <p:nvPr>
            <p:ph idx="1"/>
          </p:nvPr>
        </p:nvSpPr>
        <p:spPr/>
        <p:txBody>
          <a:bodyPr/>
          <a:lstStyle/>
          <a:p>
            <a:r>
              <a:rPr lang="en-US" dirty="0">
                <a:hlinkClick r:id="rId2"/>
              </a:rPr>
              <a:t>“Learn Kubernetes Basics”</a:t>
            </a:r>
            <a:r>
              <a:rPr lang="en-US" dirty="0"/>
              <a:t> – Do this simple hands-on tutorial on your own. No need to install anything.</a:t>
            </a:r>
          </a:p>
          <a:p>
            <a:r>
              <a:rPr lang="en-US" dirty="0"/>
              <a:t>Then do </a:t>
            </a:r>
            <a:r>
              <a:rPr lang="en-US" dirty="0">
                <a:hlinkClick r:id="rId3"/>
              </a:rPr>
              <a:t>this Azure Kubernetes Service (AKS) Tutorial</a:t>
            </a:r>
            <a:r>
              <a:rPr lang="en-US" dirty="0"/>
              <a:t> to see how managed services simplify using Kubernetes.</a:t>
            </a:r>
          </a:p>
          <a:p>
            <a:endParaRPr lang="en-US" dirty="0"/>
          </a:p>
        </p:txBody>
      </p:sp>
      <p:sp>
        <p:nvSpPr>
          <p:cNvPr id="4" name="Slide Number Placeholder 3">
            <a:extLst>
              <a:ext uri="{FF2B5EF4-FFF2-40B4-BE49-F238E27FC236}">
                <a16:creationId xmlns:a16="http://schemas.microsoft.com/office/drawing/2014/main" id="{010B3B49-6481-C790-5C45-CA111557CBAF}"/>
              </a:ext>
            </a:extLst>
          </p:cNvPr>
          <p:cNvSpPr>
            <a:spLocks noGrp="1"/>
          </p:cNvSpPr>
          <p:nvPr>
            <p:ph type="sldNum" sz="quarter" idx="12"/>
          </p:nvPr>
        </p:nvSpPr>
        <p:spPr/>
        <p:txBody>
          <a:bodyPr/>
          <a:lstStyle/>
          <a:p>
            <a:fld id="{B7D6051F-EF20-4D26-A49B-A9D5F0B34CE8}" type="slidenum">
              <a:rPr lang="en-US" smtClean="0"/>
              <a:t>21</a:t>
            </a:fld>
            <a:endParaRPr lang="en-US" dirty="0"/>
          </a:p>
        </p:txBody>
      </p:sp>
    </p:spTree>
    <p:extLst>
      <p:ext uri="{BB962C8B-B14F-4D97-AF65-F5344CB8AC3E}">
        <p14:creationId xmlns:p14="http://schemas.microsoft.com/office/powerpoint/2010/main" val="2976566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3FEA-AEDD-5A55-D1C8-7B90AC7794F1}"/>
              </a:ext>
            </a:extLst>
          </p:cNvPr>
          <p:cNvSpPr>
            <a:spLocks noGrp="1"/>
          </p:cNvSpPr>
          <p:nvPr>
            <p:ph type="title"/>
          </p:nvPr>
        </p:nvSpPr>
        <p:spPr/>
        <p:txBody>
          <a:bodyPr/>
          <a:lstStyle/>
          <a:p>
            <a:r>
              <a:rPr lang="en-US" dirty="0"/>
              <a:t>The end</a:t>
            </a:r>
          </a:p>
        </p:txBody>
      </p:sp>
      <p:pic>
        <p:nvPicPr>
          <p:cNvPr id="6" name="Content Placeholder 5" descr="Graphical user interface, application&#10;&#10;Description automatically generated">
            <a:extLst>
              <a:ext uri="{FF2B5EF4-FFF2-40B4-BE49-F238E27FC236}">
                <a16:creationId xmlns:a16="http://schemas.microsoft.com/office/drawing/2014/main" id="{C23E453F-4466-D977-EF28-F861E6619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43" y="1096962"/>
            <a:ext cx="4049113" cy="5181600"/>
          </a:xfrm>
        </p:spPr>
      </p:pic>
      <p:sp>
        <p:nvSpPr>
          <p:cNvPr id="4" name="Slide Number Placeholder 3">
            <a:extLst>
              <a:ext uri="{FF2B5EF4-FFF2-40B4-BE49-F238E27FC236}">
                <a16:creationId xmlns:a16="http://schemas.microsoft.com/office/drawing/2014/main" id="{E0C0389C-2039-C918-88B6-0F371A8F41DD}"/>
              </a:ext>
            </a:extLst>
          </p:cNvPr>
          <p:cNvSpPr>
            <a:spLocks noGrp="1"/>
          </p:cNvSpPr>
          <p:nvPr>
            <p:ph type="sldNum" sz="quarter" idx="12"/>
          </p:nvPr>
        </p:nvSpPr>
        <p:spPr/>
        <p:txBody>
          <a:bodyPr/>
          <a:lstStyle/>
          <a:p>
            <a:fld id="{B7D6051F-EF20-4D26-A49B-A9D5F0B34CE8}" type="slidenum">
              <a:rPr lang="en-US" smtClean="0"/>
              <a:t>22</a:t>
            </a:fld>
            <a:endParaRPr lang="en-US" dirty="0"/>
          </a:p>
        </p:txBody>
      </p:sp>
      <p:sp>
        <p:nvSpPr>
          <p:cNvPr id="8" name="TextBox 7">
            <a:extLst>
              <a:ext uri="{FF2B5EF4-FFF2-40B4-BE49-F238E27FC236}">
                <a16:creationId xmlns:a16="http://schemas.microsoft.com/office/drawing/2014/main" id="{AA605D9B-9903-595E-79A0-A860A5B0C225}"/>
              </a:ext>
            </a:extLst>
          </p:cNvPr>
          <p:cNvSpPr txBox="1"/>
          <p:nvPr/>
        </p:nvSpPr>
        <p:spPr>
          <a:xfrm>
            <a:off x="4495799" y="3226097"/>
            <a:ext cx="4572000" cy="923330"/>
          </a:xfrm>
          <a:prstGeom prst="rect">
            <a:avLst/>
          </a:prstGeom>
          <a:noFill/>
        </p:spPr>
        <p:txBody>
          <a:bodyPr wrap="square">
            <a:spAutoFit/>
          </a:bodyPr>
          <a:lstStyle/>
          <a:p>
            <a:r>
              <a:rPr lang="en-US" dirty="0"/>
              <a:t>Always refer the official K8s documentation. Many outdated resources are available online.</a:t>
            </a:r>
          </a:p>
        </p:txBody>
      </p:sp>
    </p:spTree>
    <p:extLst>
      <p:ext uri="{BB962C8B-B14F-4D97-AF65-F5344CB8AC3E}">
        <p14:creationId xmlns:p14="http://schemas.microsoft.com/office/powerpoint/2010/main" val="2012151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77FC-0D57-456A-8636-166DCC29E9AD}"/>
              </a:ext>
            </a:extLst>
          </p:cNvPr>
          <p:cNvSpPr>
            <a:spLocks noGrp="1"/>
          </p:cNvSpPr>
          <p:nvPr>
            <p:ph type="title"/>
          </p:nvPr>
        </p:nvSpPr>
        <p:spPr/>
        <p:txBody>
          <a:bodyPr>
            <a:normAutofit fontScale="90000"/>
          </a:bodyPr>
          <a:lstStyle/>
          <a:p>
            <a:r>
              <a:rPr lang="en-US" dirty="0"/>
              <a:t>Acknowledgements and Additional Reading</a:t>
            </a:r>
          </a:p>
        </p:txBody>
      </p:sp>
      <p:sp>
        <p:nvSpPr>
          <p:cNvPr id="4" name="Content Placeholder 3">
            <a:extLst>
              <a:ext uri="{FF2B5EF4-FFF2-40B4-BE49-F238E27FC236}">
                <a16:creationId xmlns:a16="http://schemas.microsoft.com/office/drawing/2014/main" id="{D8C44198-F0DD-437D-AE91-7F5563758513}"/>
              </a:ext>
            </a:extLst>
          </p:cNvPr>
          <p:cNvSpPr>
            <a:spLocks noGrp="1"/>
          </p:cNvSpPr>
          <p:nvPr>
            <p:ph idx="1"/>
          </p:nvPr>
        </p:nvSpPr>
        <p:spPr/>
        <p:txBody>
          <a:bodyPr/>
          <a:lstStyle/>
          <a:p>
            <a:endParaRPr lang="en-US" dirty="0">
              <a:hlinkClick r:id="rId2"/>
            </a:endParaRPr>
          </a:p>
          <a:p>
            <a:r>
              <a:rPr lang="en-US" dirty="0">
                <a:hlinkClick r:id="rId2"/>
              </a:rPr>
              <a:t>Kubernetes (K8s) Overview</a:t>
            </a:r>
            <a:endParaRPr lang="en-US" dirty="0"/>
          </a:p>
          <a:p>
            <a:r>
              <a:rPr lang="en-US" dirty="0">
                <a:hlinkClick r:id="rId3"/>
              </a:rPr>
              <a:t>What is Kubernetes API?</a:t>
            </a:r>
            <a:endParaRPr lang="en-US" dirty="0"/>
          </a:p>
          <a:p>
            <a:endParaRPr lang="en-US" dirty="0"/>
          </a:p>
        </p:txBody>
      </p:sp>
      <p:sp>
        <p:nvSpPr>
          <p:cNvPr id="3" name="Slide Number Placeholder 3">
            <a:extLst>
              <a:ext uri="{FF2B5EF4-FFF2-40B4-BE49-F238E27FC236}">
                <a16:creationId xmlns:a16="http://schemas.microsoft.com/office/drawing/2014/main" id="{00B9FF61-C086-401E-B8BB-A99CAD10291F}"/>
              </a:ext>
            </a:extLst>
          </p:cNvPr>
          <p:cNvSpPr>
            <a:spLocks noGrp="1"/>
          </p:cNvSpPr>
          <p:nvPr>
            <p:ph type="sldNum" sz="quarter" idx="12"/>
          </p:nvPr>
        </p:nvSpPr>
        <p:spPr/>
        <p:txBody>
          <a:bodyPr/>
          <a:lstStyle/>
          <a:p>
            <a:fld id="{B7D6051F-EF20-4D26-A49B-A9D5F0B34CE8}" type="slidenum">
              <a:rPr lang="en-US" smtClean="0"/>
              <a:t>23</a:t>
            </a:fld>
            <a:endParaRPr lang="en-US" dirty="0"/>
          </a:p>
        </p:txBody>
      </p:sp>
    </p:spTree>
    <p:extLst>
      <p:ext uri="{BB962C8B-B14F-4D97-AF65-F5344CB8AC3E}">
        <p14:creationId xmlns:p14="http://schemas.microsoft.com/office/powerpoint/2010/main" val="5951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A15F-6853-D131-50E0-5E54BD952CE5}"/>
              </a:ext>
            </a:extLst>
          </p:cNvPr>
          <p:cNvSpPr>
            <a:spLocks noGrp="1"/>
          </p:cNvSpPr>
          <p:nvPr>
            <p:ph type="title"/>
          </p:nvPr>
        </p:nvSpPr>
        <p:spPr/>
        <p:txBody>
          <a:bodyPr>
            <a:normAutofit fontScale="90000"/>
          </a:bodyPr>
          <a:lstStyle/>
          <a:p>
            <a:r>
              <a:rPr lang="en-US" dirty="0"/>
              <a:t>Evolution of Deployment Methodologies</a:t>
            </a:r>
          </a:p>
        </p:txBody>
      </p:sp>
      <p:pic>
        <p:nvPicPr>
          <p:cNvPr id="6" name="Content Placeholder 5">
            <a:extLst>
              <a:ext uri="{FF2B5EF4-FFF2-40B4-BE49-F238E27FC236}">
                <a16:creationId xmlns:a16="http://schemas.microsoft.com/office/drawing/2014/main" id="{96B3BD5F-1109-0656-8FD9-A74841E89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600" y="2119255"/>
            <a:ext cx="8763000" cy="3229089"/>
          </a:xfrm>
        </p:spPr>
      </p:pic>
      <p:sp>
        <p:nvSpPr>
          <p:cNvPr id="7" name="Slide Number Placeholder 3">
            <a:extLst>
              <a:ext uri="{FF2B5EF4-FFF2-40B4-BE49-F238E27FC236}">
                <a16:creationId xmlns:a16="http://schemas.microsoft.com/office/drawing/2014/main" id="{7E9C54DA-2257-072F-BDBF-D3D1EE06B20C}"/>
              </a:ext>
            </a:extLst>
          </p:cNvPr>
          <p:cNvSpPr txBox="1">
            <a:spLocks/>
          </p:cNvSpPr>
          <p:nvPr/>
        </p:nvSpPr>
        <p:spPr>
          <a:xfrm>
            <a:off x="381000" y="66452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3</a:t>
            </a:fld>
            <a:endParaRPr lang="en-US" dirty="0"/>
          </a:p>
        </p:txBody>
      </p:sp>
      <p:sp>
        <p:nvSpPr>
          <p:cNvPr id="8" name="Slide Number Placeholder 3">
            <a:extLst>
              <a:ext uri="{FF2B5EF4-FFF2-40B4-BE49-F238E27FC236}">
                <a16:creationId xmlns:a16="http://schemas.microsoft.com/office/drawing/2014/main" id="{68F2724B-0ABC-3AB9-999B-C463C8237392}"/>
              </a:ext>
            </a:extLst>
          </p:cNvPr>
          <p:cNvSpPr>
            <a:spLocks noGrp="1"/>
          </p:cNvSpPr>
          <p:nvPr>
            <p:ph type="sldNum" sz="quarter" idx="12"/>
          </p:nvPr>
        </p:nvSpPr>
        <p:spPr>
          <a:xfrm>
            <a:off x="381000" y="5257800"/>
            <a:ext cx="8458200" cy="685800"/>
          </a:xfrm>
        </p:spPr>
        <p:txBody>
          <a:bodyPr/>
          <a:lstStyle/>
          <a:p>
            <a:pPr algn="ctr"/>
            <a:r>
              <a:rPr lang="en-US" sz="1100" dirty="0"/>
              <a:t>Source: </a:t>
            </a:r>
            <a:r>
              <a:rPr lang="en-US" sz="1100" dirty="0">
                <a:hlinkClick r:id="rId4"/>
              </a:rPr>
              <a:t>https://kubernetes.io/docs/concepts/overview/</a:t>
            </a:r>
            <a:r>
              <a:rPr lang="en-US" sz="1100" dirty="0"/>
              <a:t> </a:t>
            </a:r>
          </a:p>
        </p:txBody>
      </p:sp>
    </p:spTree>
    <p:extLst>
      <p:ext uri="{BB962C8B-B14F-4D97-AF65-F5344CB8AC3E}">
        <p14:creationId xmlns:p14="http://schemas.microsoft.com/office/powerpoint/2010/main" val="17915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EF59-9B35-C253-43EF-A50BDCE781EE}"/>
              </a:ext>
            </a:extLst>
          </p:cNvPr>
          <p:cNvSpPr>
            <a:spLocks noGrp="1"/>
          </p:cNvSpPr>
          <p:nvPr>
            <p:ph type="title"/>
          </p:nvPr>
        </p:nvSpPr>
        <p:spPr/>
        <p:txBody>
          <a:bodyPr>
            <a:normAutofit/>
          </a:bodyPr>
          <a:lstStyle/>
          <a:p>
            <a:r>
              <a:rPr lang="en-US" dirty="0"/>
              <a:t>Container Orchestration</a:t>
            </a:r>
          </a:p>
        </p:txBody>
      </p:sp>
      <p:sp>
        <p:nvSpPr>
          <p:cNvPr id="3" name="Content Placeholder 2">
            <a:extLst>
              <a:ext uri="{FF2B5EF4-FFF2-40B4-BE49-F238E27FC236}">
                <a16:creationId xmlns:a16="http://schemas.microsoft.com/office/drawing/2014/main" id="{4A10ABB8-9D42-98EF-73CA-233324A9ADAA}"/>
              </a:ext>
            </a:extLst>
          </p:cNvPr>
          <p:cNvSpPr>
            <a:spLocks noGrp="1"/>
          </p:cNvSpPr>
          <p:nvPr>
            <p:ph idx="1"/>
          </p:nvPr>
        </p:nvSpPr>
        <p:spPr/>
        <p:txBody>
          <a:bodyPr>
            <a:normAutofit/>
          </a:bodyPr>
          <a:lstStyle/>
          <a:p>
            <a:r>
              <a:rPr lang="en-US" dirty="0"/>
              <a:t>Why is it needed?</a:t>
            </a:r>
          </a:p>
          <a:p>
            <a:pPr lvl="1"/>
            <a:r>
              <a:rPr lang="en-US" dirty="0"/>
              <a:t>In small numbers, one can manually deploy and manage containers. </a:t>
            </a:r>
          </a:p>
          <a:p>
            <a:pPr lvl="1"/>
            <a:r>
              <a:rPr lang="en-US" dirty="0"/>
              <a:t>But what would happen in an enterprise scenario, where millions of customers are constantly requesting for different types of services?</a:t>
            </a:r>
            <a:br>
              <a:rPr lang="en-US" dirty="0"/>
            </a:br>
            <a:r>
              <a:rPr lang="en-US" dirty="0" err="1"/>
              <a:t>Eg</a:t>
            </a:r>
            <a:r>
              <a:rPr lang="en-US" dirty="0"/>
              <a:t>: Google search?</a:t>
            </a:r>
          </a:p>
          <a:p>
            <a:pPr lvl="1"/>
            <a:r>
              <a:rPr lang="en-US" dirty="0"/>
              <a:t>It is impossible to handle this load manually. Automation is needed.</a:t>
            </a:r>
          </a:p>
          <a:p>
            <a:pPr lvl="2"/>
            <a:r>
              <a:rPr lang="en-US" dirty="0"/>
              <a:t>Container </a:t>
            </a:r>
            <a:r>
              <a:rPr lang="en-US" b="1" dirty="0"/>
              <a:t>Orchestration</a:t>
            </a:r>
            <a:r>
              <a:rPr lang="en-US" dirty="0"/>
              <a:t> is the solution.</a:t>
            </a:r>
          </a:p>
          <a:p>
            <a:endParaRPr lang="en-US" dirty="0"/>
          </a:p>
        </p:txBody>
      </p:sp>
      <p:sp>
        <p:nvSpPr>
          <p:cNvPr id="4" name="Slide Number Placeholder 3">
            <a:extLst>
              <a:ext uri="{FF2B5EF4-FFF2-40B4-BE49-F238E27FC236}">
                <a16:creationId xmlns:a16="http://schemas.microsoft.com/office/drawing/2014/main" id="{33B1C035-7DB6-3A68-1872-1EF7E4E01B0D}"/>
              </a:ext>
            </a:extLst>
          </p:cNvPr>
          <p:cNvSpPr>
            <a:spLocks noGrp="1"/>
          </p:cNvSpPr>
          <p:nvPr>
            <p:ph type="sldNum" sz="quarter" idx="12"/>
          </p:nvPr>
        </p:nvSpPr>
        <p:spPr/>
        <p:txBody>
          <a:bodyPr/>
          <a:lstStyle/>
          <a:p>
            <a:fld id="{B7D6051F-EF20-4D26-A49B-A9D5F0B34CE8}" type="slidenum">
              <a:rPr lang="en-US" smtClean="0"/>
              <a:t>4</a:t>
            </a:fld>
            <a:endParaRPr lang="en-US" dirty="0"/>
          </a:p>
        </p:txBody>
      </p:sp>
    </p:spTree>
    <p:extLst>
      <p:ext uri="{BB962C8B-B14F-4D97-AF65-F5344CB8AC3E}">
        <p14:creationId xmlns:p14="http://schemas.microsoft.com/office/powerpoint/2010/main" val="22394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EF59-9B35-C253-43EF-A50BDCE781EE}"/>
              </a:ext>
            </a:extLst>
          </p:cNvPr>
          <p:cNvSpPr>
            <a:spLocks noGrp="1"/>
          </p:cNvSpPr>
          <p:nvPr>
            <p:ph type="title"/>
          </p:nvPr>
        </p:nvSpPr>
        <p:spPr/>
        <p:txBody>
          <a:bodyPr>
            <a:normAutofit/>
          </a:bodyPr>
          <a:lstStyle/>
          <a:p>
            <a:r>
              <a:rPr lang="en-US" dirty="0"/>
              <a:t>Container Orchestration</a:t>
            </a:r>
          </a:p>
        </p:txBody>
      </p:sp>
      <p:sp>
        <p:nvSpPr>
          <p:cNvPr id="3" name="Content Placeholder 2">
            <a:extLst>
              <a:ext uri="{FF2B5EF4-FFF2-40B4-BE49-F238E27FC236}">
                <a16:creationId xmlns:a16="http://schemas.microsoft.com/office/drawing/2014/main" id="{4A10ABB8-9D42-98EF-73CA-233324A9ADAA}"/>
              </a:ext>
            </a:extLst>
          </p:cNvPr>
          <p:cNvSpPr>
            <a:spLocks noGrp="1"/>
          </p:cNvSpPr>
          <p:nvPr>
            <p:ph idx="1"/>
          </p:nvPr>
        </p:nvSpPr>
        <p:spPr/>
        <p:txBody>
          <a:bodyPr>
            <a:normAutofit fontScale="92500" lnSpcReduction="20000"/>
          </a:bodyPr>
          <a:lstStyle/>
          <a:p>
            <a:r>
              <a:rPr lang="en-US" dirty="0"/>
              <a:t>How does it work?</a:t>
            </a:r>
          </a:p>
          <a:p>
            <a:pPr lvl="1"/>
            <a:r>
              <a:rPr lang="en-US" dirty="0"/>
              <a:t>Usually, a developer writes a configuration file which is understood by the Orchestration tool.</a:t>
            </a:r>
          </a:p>
          <a:p>
            <a:pPr lvl="1"/>
            <a:r>
              <a:rPr lang="en-US" dirty="0"/>
              <a:t>This configuration file defines the </a:t>
            </a:r>
            <a:r>
              <a:rPr lang="en-US" b="1" dirty="0"/>
              <a:t>desired state</a:t>
            </a:r>
            <a:r>
              <a:rPr lang="en-US" dirty="0"/>
              <a:t> the containerized application (i.e. the containers which make it up) should be in.</a:t>
            </a:r>
          </a:p>
          <a:p>
            <a:pPr lvl="1"/>
            <a:r>
              <a:rPr lang="en-US" dirty="0"/>
              <a:t>The orchestration tool, based on this configuration file, maintains the state of the containers (</a:t>
            </a:r>
            <a:r>
              <a:rPr lang="en-US" b="1" dirty="0"/>
              <a:t>actual state</a:t>
            </a:r>
            <a:r>
              <a:rPr lang="en-US" dirty="0"/>
              <a:t>) to resemble the desired state.</a:t>
            </a:r>
          </a:p>
          <a:p>
            <a:pPr lvl="1"/>
            <a:r>
              <a:rPr lang="en-US" dirty="0"/>
              <a:t>It manages the deployment of the containers, resiliency, selection of the host (to deploy the containers). </a:t>
            </a:r>
          </a:p>
          <a:p>
            <a:pPr lvl="1"/>
            <a:r>
              <a:rPr lang="en-US" dirty="0"/>
              <a:t>Once deployed, it manages scalability, availability and performance and even collecting and logging data for later review.</a:t>
            </a:r>
          </a:p>
          <a:p>
            <a:endParaRPr lang="en-US" dirty="0"/>
          </a:p>
        </p:txBody>
      </p:sp>
      <p:sp>
        <p:nvSpPr>
          <p:cNvPr id="4" name="Slide Number Placeholder 3">
            <a:extLst>
              <a:ext uri="{FF2B5EF4-FFF2-40B4-BE49-F238E27FC236}">
                <a16:creationId xmlns:a16="http://schemas.microsoft.com/office/drawing/2014/main" id="{33B1C035-7DB6-3A68-1872-1EF7E4E01B0D}"/>
              </a:ext>
            </a:extLst>
          </p:cNvPr>
          <p:cNvSpPr>
            <a:spLocks noGrp="1"/>
          </p:cNvSpPr>
          <p:nvPr>
            <p:ph type="sldNum" sz="quarter" idx="12"/>
          </p:nvPr>
        </p:nvSpPr>
        <p:spPr/>
        <p:txBody>
          <a:bodyPr/>
          <a:lstStyle/>
          <a:p>
            <a:fld id="{B7D6051F-EF20-4D26-A49B-A9D5F0B34CE8}" type="slidenum">
              <a:rPr lang="en-US" smtClean="0"/>
              <a:t>5</a:t>
            </a:fld>
            <a:endParaRPr lang="en-US" dirty="0"/>
          </a:p>
        </p:txBody>
      </p:sp>
    </p:spTree>
    <p:extLst>
      <p:ext uri="{BB962C8B-B14F-4D97-AF65-F5344CB8AC3E}">
        <p14:creationId xmlns:p14="http://schemas.microsoft.com/office/powerpoint/2010/main" val="200688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ogo, company name&#10;&#10;Description automatically generated">
            <a:extLst>
              <a:ext uri="{FF2B5EF4-FFF2-40B4-BE49-F238E27FC236}">
                <a16:creationId xmlns:a16="http://schemas.microsoft.com/office/drawing/2014/main" id="{B626435B-2C5B-4857-948A-66EA15C81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934" y="5105400"/>
            <a:ext cx="2167466" cy="1219200"/>
          </a:xfrm>
          <a:prstGeom prst="rect">
            <a:avLst/>
          </a:prstGeom>
        </p:spPr>
      </p:pic>
      <p:sp>
        <p:nvSpPr>
          <p:cNvPr id="2" name="Title 1">
            <a:extLst>
              <a:ext uri="{FF2B5EF4-FFF2-40B4-BE49-F238E27FC236}">
                <a16:creationId xmlns:a16="http://schemas.microsoft.com/office/drawing/2014/main" id="{9EBBA9CE-A10E-F85F-EB71-38D97776D242}"/>
              </a:ext>
            </a:extLst>
          </p:cNvPr>
          <p:cNvSpPr>
            <a:spLocks noGrp="1"/>
          </p:cNvSpPr>
          <p:nvPr>
            <p:ph type="title"/>
          </p:nvPr>
        </p:nvSpPr>
        <p:spPr/>
        <p:txBody>
          <a:bodyPr/>
          <a:lstStyle/>
          <a:p>
            <a:r>
              <a:rPr lang="en-US" dirty="0"/>
              <a:t>Kubernetes Overview</a:t>
            </a:r>
          </a:p>
        </p:txBody>
      </p:sp>
      <p:sp>
        <p:nvSpPr>
          <p:cNvPr id="3" name="Content Placeholder 2">
            <a:extLst>
              <a:ext uri="{FF2B5EF4-FFF2-40B4-BE49-F238E27FC236}">
                <a16:creationId xmlns:a16="http://schemas.microsoft.com/office/drawing/2014/main" id="{5647DCCC-C4AF-CD2A-2D03-0DA647A274A9}"/>
              </a:ext>
            </a:extLst>
          </p:cNvPr>
          <p:cNvSpPr>
            <a:spLocks noGrp="1"/>
          </p:cNvSpPr>
          <p:nvPr>
            <p:ph idx="1"/>
          </p:nvPr>
        </p:nvSpPr>
        <p:spPr/>
        <p:txBody>
          <a:bodyPr>
            <a:normAutofit/>
          </a:bodyPr>
          <a:lstStyle/>
          <a:p>
            <a:r>
              <a:rPr lang="en-US" dirty="0"/>
              <a:t>What is Kubernetes (K8s)?</a:t>
            </a:r>
          </a:p>
          <a:p>
            <a:pPr lvl="1"/>
            <a:r>
              <a:rPr lang="en-US" dirty="0"/>
              <a:t>Kubernetes is a container orchestration platform for scheduling and automating the deployment, management, and scaling of containerized applications.</a:t>
            </a:r>
          </a:p>
          <a:p>
            <a:pPr lvl="1"/>
            <a:r>
              <a:rPr lang="en-US" dirty="0"/>
              <a:t>Originally developed by Google. Now owned by Cloud Native Computing Foundation (CNCF). </a:t>
            </a:r>
          </a:p>
          <a:p>
            <a:pPr lvl="1"/>
            <a:r>
              <a:rPr lang="en-US" dirty="0"/>
              <a:t>Kubernetes stands for “Helmsman” or “Pilot” in Greek (Hence the ship’s wheel as the logo).</a:t>
            </a:r>
          </a:p>
        </p:txBody>
      </p:sp>
      <p:sp>
        <p:nvSpPr>
          <p:cNvPr id="4" name="Slide Number Placeholder 3">
            <a:extLst>
              <a:ext uri="{FF2B5EF4-FFF2-40B4-BE49-F238E27FC236}">
                <a16:creationId xmlns:a16="http://schemas.microsoft.com/office/drawing/2014/main" id="{6A621D86-9ADA-426E-89BD-32AB8B3F1BAF}"/>
              </a:ext>
            </a:extLst>
          </p:cNvPr>
          <p:cNvSpPr>
            <a:spLocks noGrp="1"/>
          </p:cNvSpPr>
          <p:nvPr>
            <p:ph type="sldNum" sz="quarter" idx="12"/>
          </p:nvPr>
        </p:nvSpPr>
        <p:spPr/>
        <p:txBody>
          <a:bodyPr/>
          <a:lstStyle/>
          <a:p>
            <a:fld id="{B7D6051F-EF20-4D26-A49B-A9D5F0B34CE8}" type="slidenum">
              <a:rPr lang="en-US" smtClean="0"/>
              <a:t>6</a:t>
            </a:fld>
            <a:endParaRPr lang="en-US" dirty="0"/>
          </a:p>
        </p:txBody>
      </p:sp>
    </p:spTree>
    <p:extLst>
      <p:ext uri="{BB962C8B-B14F-4D97-AF65-F5344CB8AC3E}">
        <p14:creationId xmlns:p14="http://schemas.microsoft.com/office/powerpoint/2010/main" val="347083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CA7B-E66B-CC42-2605-54585916EEE6}"/>
              </a:ext>
            </a:extLst>
          </p:cNvPr>
          <p:cNvSpPr>
            <a:spLocks noGrp="1"/>
          </p:cNvSpPr>
          <p:nvPr>
            <p:ph type="title"/>
          </p:nvPr>
        </p:nvSpPr>
        <p:spPr/>
        <p:txBody>
          <a:bodyPr/>
          <a:lstStyle/>
          <a:p>
            <a:r>
              <a:rPr lang="en-US" dirty="0"/>
              <a:t>Kubernetes Overview</a:t>
            </a:r>
          </a:p>
        </p:txBody>
      </p:sp>
      <p:sp>
        <p:nvSpPr>
          <p:cNvPr id="3" name="Content Placeholder 2">
            <a:extLst>
              <a:ext uri="{FF2B5EF4-FFF2-40B4-BE49-F238E27FC236}">
                <a16:creationId xmlns:a16="http://schemas.microsoft.com/office/drawing/2014/main" id="{71D339F5-4D1E-2FC3-ED95-B3BF115C61C1}"/>
              </a:ext>
            </a:extLst>
          </p:cNvPr>
          <p:cNvSpPr>
            <a:spLocks noGrp="1"/>
          </p:cNvSpPr>
          <p:nvPr>
            <p:ph idx="1"/>
          </p:nvPr>
        </p:nvSpPr>
        <p:spPr/>
        <p:txBody>
          <a:bodyPr/>
          <a:lstStyle/>
          <a:p>
            <a:r>
              <a:rPr lang="en-US" dirty="0"/>
              <a:t>What can Kubernetes do?</a:t>
            </a:r>
          </a:p>
          <a:p>
            <a:pPr lvl="1"/>
            <a:r>
              <a:rPr lang="en-US" dirty="0"/>
              <a:t>Container Deployment and Running</a:t>
            </a:r>
          </a:p>
          <a:p>
            <a:pPr lvl="1"/>
            <a:r>
              <a:rPr lang="en-US" dirty="0"/>
              <a:t>Automated Rollouts and Rollbacks</a:t>
            </a:r>
          </a:p>
          <a:p>
            <a:pPr lvl="1"/>
            <a:r>
              <a:rPr lang="en-US" dirty="0"/>
              <a:t>Service Discovery and Load Balancing</a:t>
            </a:r>
          </a:p>
          <a:p>
            <a:pPr lvl="1"/>
            <a:r>
              <a:rPr lang="en-US" dirty="0"/>
              <a:t>Storage Orchestration</a:t>
            </a:r>
          </a:p>
          <a:p>
            <a:pPr lvl="1"/>
            <a:r>
              <a:rPr lang="en-US" dirty="0"/>
              <a:t>Autoscaling</a:t>
            </a:r>
          </a:p>
          <a:p>
            <a:pPr lvl="1"/>
            <a:r>
              <a:rPr lang="en-US" dirty="0"/>
              <a:t>Self-healing (for High Availability)</a:t>
            </a:r>
          </a:p>
          <a:p>
            <a:pPr lvl="1"/>
            <a:r>
              <a:rPr lang="en-US" dirty="0"/>
              <a:t>Secret and Configuration Management</a:t>
            </a:r>
          </a:p>
        </p:txBody>
      </p:sp>
      <p:sp>
        <p:nvSpPr>
          <p:cNvPr id="4" name="Slide Number Placeholder 3">
            <a:extLst>
              <a:ext uri="{FF2B5EF4-FFF2-40B4-BE49-F238E27FC236}">
                <a16:creationId xmlns:a16="http://schemas.microsoft.com/office/drawing/2014/main" id="{F09534C9-21AD-2D3F-B835-8342E9FCF933}"/>
              </a:ext>
            </a:extLst>
          </p:cNvPr>
          <p:cNvSpPr>
            <a:spLocks noGrp="1"/>
          </p:cNvSpPr>
          <p:nvPr>
            <p:ph type="sldNum" sz="quarter" idx="12"/>
          </p:nvPr>
        </p:nvSpPr>
        <p:spPr/>
        <p:txBody>
          <a:bodyPr/>
          <a:lstStyle/>
          <a:p>
            <a:fld id="{B7D6051F-EF20-4D26-A49B-A9D5F0B34CE8}" type="slidenum">
              <a:rPr lang="en-US" smtClean="0"/>
              <a:t>7</a:t>
            </a:fld>
            <a:endParaRPr lang="en-US" dirty="0"/>
          </a:p>
        </p:txBody>
      </p:sp>
    </p:spTree>
    <p:extLst>
      <p:ext uri="{BB962C8B-B14F-4D97-AF65-F5344CB8AC3E}">
        <p14:creationId xmlns:p14="http://schemas.microsoft.com/office/powerpoint/2010/main" val="426049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0DAC-62DF-CCA8-1633-70D67CE28851}"/>
              </a:ext>
            </a:extLst>
          </p:cNvPr>
          <p:cNvSpPr>
            <a:spLocks noGrp="1"/>
          </p:cNvSpPr>
          <p:nvPr>
            <p:ph type="title"/>
          </p:nvPr>
        </p:nvSpPr>
        <p:spPr/>
        <p:txBody>
          <a:bodyPr/>
          <a:lstStyle/>
          <a:p>
            <a:r>
              <a:rPr lang="en-US" dirty="0"/>
              <a:t>Kubernetes Architecture</a:t>
            </a:r>
          </a:p>
        </p:txBody>
      </p:sp>
      <p:pic>
        <p:nvPicPr>
          <p:cNvPr id="6" name="Content Placeholder 5">
            <a:extLst>
              <a:ext uri="{FF2B5EF4-FFF2-40B4-BE49-F238E27FC236}">
                <a16:creationId xmlns:a16="http://schemas.microsoft.com/office/drawing/2014/main" id="{CA914A99-EEEF-77B4-BA0F-FF3E811868D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600" y="1686534"/>
            <a:ext cx="8763000" cy="4094532"/>
          </a:xfrm>
        </p:spPr>
      </p:pic>
      <p:sp>
        <p:nvSpPr>
          <p:cNvPr id="4" name="Slide Number Placeholder 3">
            <a:extLst>
              <a:ext uri="{FF2B5EF4-FFF2-40B4-BE49-F238E27FC236}">
                <a16:creationId xmlns:a16="http://schemas.microsoft.com/office/drawing/2014/main" id="{9B7F23BD-0B50-AE53-DA5D-6A3C4381D1D1}"/>
              </a:ext>
            </a:extLst>
          </p:cNvPr>
          <p:cNvSpPr>
            <a:spLocks noGrp="1"/>
          </p:cNvSpPr>
          <p:nvPr>
            <p:ph type="sldNum" sz="quarter" idx="12"/>
          </p:nvPr>
        </p:nvSpPr>
        <p:spPr/>
        <p:txBody>
          <a:bodyPr/>
          <a:lstStyle/>
          <a:p>
            <a:fld id="{B7D6051F-EF20-4D26-A49B-A9D5F0B34CE8}" type="slidenum">
              <a:rPr lang="en-US" smtClean="0"/>
              <a:t>8</a:t>
            </a:fld>
            <a:endParaRPr lang="en-US" dirty="0"/>
          </a:p>
        </p:txBody>
      </p:sp>
      <p:sp>
        <p:nvSpPr>
          <p:cNvPr id="11" name="Slide Number Placeholder 3">
            <a:extLst>
              <a:ext uri="{FF2B5EF4-FFF2-40B4-BE49-F238E27FC236}">
                <a16:creationId xmlns:a16="http://schemas.microsoft.com/office/drawing/2014/main" id="{D78D5E58-4D76-4EB6-E3AD-255275C5993B}"/>
              </a:ext>
            </a:extLst>
          </p:cNvPr>
          <p:cNvSpPr txBox="1">
            <a:spLocks/>
          </p:cNvSpPr>
          <p:nvPr/>
        </p:nvSpPr>
        <p:spPr>
          <a:xfrm>
            <a:off x="228600" y="5771845"/>
            <a:ext cx="8610600" cy="59879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Source: </a:t>
            </a:r>
            <a:r>
              <a:rPr lang="en-US" sz="1100" dirty="0">
                <a:hlinkClick r:id="rId4"/>
              </a:rPr>
              <a:t>https://kubernetes.io/docs/concepts/overview/components/</a:t>
            </a:r>
            <a:r>
              <a:rPr lang="en-US" sz="1100" dirty="0"/>
              <a:t> </a:t>
            </a:r>
          </a:p>
        </p:txBody>
      </p:sp>
    </p:spTree>
    <p:extLst>
      <p:ext uri="{BB962C8B-B14F-4D97-AF65-F5344CB8AC3E}">
        <p14:creationId xmlns:p14="http://schemas.microsoft.com/office/powerpoint/2010/main" val="125857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6284-F59E-75FB-3FE6-472EF63EDF3E}"/>
              </a:ext>
            </a:extLst>
          </p:cNvPr>
          <p:cNvSpPr>
            <a:spLocks noGrp="1"/>
          </p:cNvSpPr>
          <p:nvPr>
            <p:ph type="title"/>
          </p:nvPr>
        </p:nvSpPr>
        <p:spPr/>
        <p:txBody>
          <a:bodyPr/>
          <a:lstStyle/>
          <a:p>
            <a:r>
              <a:rPr lang="en-US" dirty="0"/>
              <a:t>Kubernetes Overview</a:t>
            </a:r>
          </a:p>
        </p:txBody>
      </p:sp>
      <p:sp>
        <p:nvSpPr>
          <p:cNvPr id="3" name="Content Placeholder 2">
            <a:extLst>
              <a:ext uri="{FF2B5EF4-FFF2-40B4-BE49-F238E27FC236}">
                <a16:creationId xmlns:a16="http://schemas.microsoft.com/office/drawing/2014/main" id="{1CCAF6FE-3A82-0E52-75D8-E6A08A9AD688}"/>
              </a:ext>
            </a:extLst>
          </p:cNvPr>
          <p:cNvSpPr>
            <a:spLocks noGrp="1"/>
          </p:cNvSpPr>
          <p:nvPr>
            <p:ph idx="1"/>
          </p:nvPr>
        </p:nvSpPr>
        <p:spPr/>
        <p:txBody>
          <a:bodyPr>
            <a:normAutofit lnSpcReduction="10000"/>
          </a:bodyPr>
          <a:lstStyle/>
          <a:p>
            <a:r>
              <a:rPr lang="en-US" dirty="0"/>
              <a:t>K8s components</a:t>
            </a:r>
          </a:p>
          <a:p>
            <a:pPr lvl="1"/>
            <a:r>
              <a:rPr lang="en-US" dirty="0"/>
              <a:t>Cluster: A collection of Nodes.</a:t>
            </a:r>
          </a:p>
          <a:p>
            <a:pPr lvl="1"/>
            <a:r>
              <a:rPr lang="en-US" dirty="0"/>
              <a:t>Nodes/ Worker Nodes: Actual Compute host (Virtual/ Physical Machine). Deploy, run and manage containerized applications via </a:t>
            </a:r>
            <a:r>
              <a:rPr lang="en-US" b="1" dirty="0"/>
              <a:t>Pods.</a:t>
            </a:r>
            <a:r>
              <a:rPr lang="en-US" dirty="0"/>
              <a:t> </a:t>
            </a:r>
          </a:p>
          <a:p>
            <a:pPr lvl="1"/>
            <a:r>
              <a:rPr lang="en-US" dirty="0"/>
              <a:t>Control Plane: Manages the Worker Nodes and Pods in the Cluster. </a:t>
            </a:r>
          </a:p>
          <a:p>
            <a:pPr lvl="1"/>
            <a:r>
              <a:rPr lang="en-US" dirty="0"/>
              <a:t>Pod: A group of containers (one or many) which share the same compute resources (node) and same IP address. A  </a:t>
            </a:r>
            <a:r>
              <a:rPr lang="en-US" b="1" dirty="0"/>
              <a:t>pod</a:t>
            </a:r>
            <a:r>
              <a:rPr lang="en-US" dirty="0"/>
              <a:t> is the </a:t>
            </a:r>
            <a:r>
              <a:rPr lang="en-US" b="1" dirty="0"/>
              <a:t>smallest deployable unit </a:t>
            </a:r>
            <a:r>
              <a:rPr lang="en-US" dirty="0"/>
              <a:t>of computing that you can create and manage in Kubernetes.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28F2C370-C243-2F42-4158-A1293D8F90CB}"/>
              </a:ext>
            </a:extLst>
          </p:cNvPr>
          <p:cNvSpPr>
            <a:spLocks noGrp="1"/>
          </p:cNvSpPr>
          <p:nvPr>
            <p:ph type="sldNum" sz="quarter" idx="12"/>
          </p:nvPr>
        </p:nvSpPr>
        <p:spPr/>
        <p:txBody>
          <a:bodyPr/>
          <a:lstStyle/>
          <a:p>
            <a:fld id="{B7D6051F-EF20-4D26-A49B-A9D5F0B34CE8}" type="slidenum">
              <a:rPr lang="en-US" smtClean="0"/>
              <a:t>9</a:t>
            </a:fld>
            <a:endParaRPr lang="en-US" dirty="0"/>
          </a:p>
        </p:txBody>
      </p:sp>
    </p:spTree>
    <p:extLst>
      <p:ext uri="{BB962C8B-B14F-4D97-AF65-F5344CB8AC3E}">
        <p14:creationId xmlns:p14="http://schemas.microsoft.com/office/powerpoint/2010/main" val="1268521924"/>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oT_Template" id="{7FD42CE2-672F-40D4-9C55-E99D7FD96E6E}" vid="{C1DDBFAD-FEA5-43B5-89FE-5B836DDCD8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IoT_Template</Template>
  <TotalTime>3980</TotalTime>
  <Words>1660</Words>
  <Application>Microsoft Office PowerPoint</Application>
  <PresentationFormat>On-screen Show (4:3)</PresentationFormat>
  <Paragraphs>178</Paragraphs>
  <Slides>23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Adobe Devanagari</vt:lpstr>
      <vt:lpstr>Arial</vt:lpstr>
      <vt:lpstr>Calibri</vt:lpstr>
      <vt:lpstr>Cambria</vt:lpstr>
      <vt:lpstr>Clarity City</vt:lpstr>
      <vt:lpstr>IBM Plex Sans</vt:lpstr>
      <vt:lpstr>open sans</vt:lpstr>
      <vt:lpstr>RedHatText</vt:lpstr>
      <vt:lpstr>Wingdings</vt:lpstr>
      <vt:lpstr>Office Theme</vt:lpstr>
      <vt:lpstr>Container Orchestration with  Kubernetes (K8s)</vt:lpstr>
      <vt:lpstr>Contents</vt:lpstr>
      <vt:lpstr>Evolution of Deployment Methodologies</vt:lpstr>
      <vt:lpstr>Container Orchestration</vt:lpstr>
      <vt:lpstr>Container Orchestration</vt:lpstr>
      <vt:lpstr>Kubernetes Overview</vt:lpstr>
      <vt:lpstr>Kubernetes Overview</vt:lpstr>
      <vt:lpstr>Kubernetes Architecture</vt:lpstr>
      <vt:lpstr>Kubernetes Overview</vt:lpstr>
      <vt:lpstr>The Control Plane</vt:lpstr>
      <vt:lpstr>Kubernetes Architecture with Pods</vt:lpstr>
      <vt:lpstr>Nodes</vt:lpstr>
      <vt:lpstr>Nodes</vt:lpstr>
      <vt:lpstr>A Cluster</vt:lpstr>
      <vt:lpstr>How does everything wire together?</vt:lpstr>
      <vt:lpstr>A Deployment</vt:lpstr>
      <vt:lpstr>Deployments</vt:lpstr>
      <vt:lpstr>Some Cloud Offerings</vt:lpstr>
      <vt:lpstr>Lesson Recap</vt:lpstr>
      <vt:lpstr>Lesson Recap</vt:lpstr>
      <vt:lpstr>Self-study</vt:lpstr>
      <vt:lpstr>The end</vt:lpstr>
      <vt:lpstr>Acknowledgements and Additional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 An Overview</dc:title>
  <dc:creator>Vishan Jayasinghearachchi</dc:creator>
  <cp:lastModifiedBy>Vishan Jayasinghearachchi</cp:lastModifiedBy>
  <cp:revision>168</cp:revision>
  <dcterms:created xsi:type="dcterms:W3CDTF">2022-03-18T17:26:37Z</dcterms:created>
  <dcterms:modified xsi:type="dcterms:W3CDTF">2024-05-04T07:19:06Z</dcterms:modified>
</cp:coreProperties>
</file>