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288" r:id="rId2"/>
    <p:sldId id="561" r:id="rId3"/>
    <p:sldId id="544" r:id="rId4"/>
    <p:sldId id="565" r:id="rId5"/>
    <p:sldId id="566" r:id="rId6"/>
    <p:sldId id="567" r:id="rId7"/>
    <p:sldId id="569" r:id="rId8"/>
    <p:sldId id="568" r:id="rId9"/>
    <p:sldId id="546" r:id="rId10"/>
    <p:sldId id="562" r:id="rId11"/>
    <p:sldId id="547" r:id="rId12"/>
    <p:sldId id="548" r:id="rId13"/>
    <p:sldId id="550" r:id="rId14"/>
    <p:sldId id="563" r:id="rId15"/>
    <p:sldId id="564" r:id="rId16"/>
    <p:sldId id="552" r:id="rId17"/>
    <p:sldId id="578" r:id="rId18"/>
    <p:sldId id="577" r:id="rId19"/>
    <p:sldId id="553" r:id="rId20"/>
    <p:sldId id="570" r:id="rId21"/>
    <p:sldId id="573" r:id="rId22"/>
    <p:sldId id="551" r:id="rId23"/>
    <p:sldId id="554" r:id="rId24"/>
    <p:sldId id="572" r:id="rId25"/>
    <p:sldId id="560" r:id="rId26"/>
    <p:sldId id="575" r:id="rId27"/>
    <p:sldId id="574" r:id="rId28"/>
    <p:sldId id="558" r:id="rId29"/>
    <p:sldId id="559" r:id="rId30"/>
    <p:sldId id="576" r:id="rId31"/>
    <p:sldId id="571" r:id="rId32"/>
    <p:sldId id="54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EF8442-65F5-4CC6-A996-35F5E5AA2626}" v="54" dt="2024-05-04T06:05:23.1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2" d="100"/>
          <a:sy n="82" d="100"/>
        </p:scale>
        <p:origin x="1502" y="77"/>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2568" y="3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n Jayasinghearachchi" userId="f34adf5ad09f079c" providerId="LiveId" clId="{7EEF8442-65F5-4CC6-A996-35F5E5AA2626}"/>
    <pc:docChg chg="undo custSel addSld delSld modSld sldOrd">
      <pc:chgData name="Vishan Jayasinghearachchi" userId="f34adf5ad09f079c" providerId="LiveId" clId="{7EEF8442-65F5-4CC6-A996-35F5E5AA2626}" dt="2024-05-04T06:05:23.108" v="108" actId="313"/>
      <pc:docMkLst>
        <pc:docMk/>
      </pc:docMkLst>
      <pc:sldChg chg="modSp mod">
        <pc:chgData name="Vishan Jayasinghearachchi" userId="f34adf5ad09f079c" providerId="LiveId" clId="{7EEF8442-65F5-4CC6-A996-35F5E5AA2626}" dt="2024-05-04T03:23:10.609" v="49" actId="20577"/>
        <pc:sldMkLst>
          <pc:docMk/>
          <pc:sldMk cId="165731028" sldId="288"/>
        </pc:sldMkLst>
        <pc:spChg chg="mod">
          <ac:chgData name="Vishan Jayasinghearachchi" userId="f34adf5ad09f079c" providerId="LiveId" clId="{7EEF8442-65F5-4CC6-A996-35F5E5AA2626}" dt="2024-05-04T03:23:10.609" v="49" actId="20577"/>
          <ac:spMkLst>
            <pc:docMk/>
            <pc:sldMk cId="165731028" sldId="288"/>
            <ac:spMk id="6" creationId="{AAE32279-02E0-4FC9-AB6B-26B8423924C1}"/>
          </ac:spMkLst>
        </pc:spChg>
        <pc:spChg chg="mod">
          <ac:chgData name="Vishan Jayasinghearachchi" userId="f34adf5ad09f079c" providerId="LiveId" clId="{7EEF8442-65F5-4CC6-A996-35F5E5AA2626}" dt="2024-05-04T03:23:02.020" v="29" actId="20577"/>
          <ac:spMkLst>
            <pc:docMk/>
            <pc:sldMk cId="165731028" sldId="288"/>
            <ac:spMk id="10" creationId="{381AE611-DF86-4110-A39C-C46A533E4174}"/>
          </ac:spMkLst>
        </pc:spChg>
      </pc:sldChg>
      <pc:sldChg chg="modAnim">
        <pc:chgData name="Vishan Jayasinghearachchi" userId="f34adf5ad09f079c" providerId="LiveId" clId="{7EEF8442-65F5-4CC6-A996-35F5E5AA2626}" dt="2024-05-04T05:25:21.975" v="64"/>
        <pc:sldMkLst>
          <pc:docMk/>
          <pc:sldMk cId="1843124843" sldId="547"/>
        </pc:sldMkLst>
      </pc:sldChg>
      <pc:sldChg chg="modAnim">
        <pc:chgData name="Vishan Jayasinghearachchi" userId="f34adf5ad09f079c" providerId="LiveId" clId="{7EEF8442-65F5-4CC6-A996-35F5E5AA2626}" dt="2024-05-04T06:01:18.219" v="83"/>
        <pc:sldMkLst>
          <pc:docMk/>
          <pc:sldMk cId="1552146683" sldId="551"/>
        </pc:sldMkLst>
      </pc:sldChg>
      <pc:sldChg chg="modAnim">
        <pc:chgData name="Vishan Jayasinghearachchi" userId="f34adf5ad09f079c" providerId="LiveId" clId="{7EEF8442-65F5-4CC6-A996-35F5E5AA2626}" dt="2024-05-04T05:25:43.856" v="65"/>
        <pc:sldMkLst>
          <pc:docMk/>
          <pc:sldMk cId="279472506" sldId="552"/>
        </pc:sldMkLst>
      </pc:sldChg>
      <pc:sldChg chg="ord">
        <pc:chgData name="Vishan Jayasinghearachchi" userId="f34adf5ad09f079c" providerId="LiveId" clId="{7EEF8442-65F5-4CC6-A996-35F5E5AA2626}" dt="2024-05-04T06:03:38.242" v="87"/>
        <pc:sldMkLst>
          <pc:docMk/>
          <pc:sldMk cId="2854918791" sldId="554"/>
        </pc:sldMkLst>
      </pc:sldChg>
      <pc:sldChg chg="add del">
        <pc:chgData name="Vishan Jayasinghearachchi" userId="f34adf5ad09f079c" providerId="LiveId" clId="{7EEF8442-65F5-4CC6-A996-35F5E5AA2626}" dt="2024-05-04T06:03:40.789" v="88" actId="47"/>
        <pc:sldMkLst>
          <pc:docMk/>
          <pc:sldMk cId="24238341" sldId="556"/>
        </pc:sldMkLst>
      </pc:sldChg>
      <pc:sldChg chg="modAnim">
        <pc:chgData name="Vishan Jayasinghearachchi" userId="f34adf5ad09f079c" providerId="LiveId" clId="{7EEF8442-65F5-4CC6-A996-35F5E5AA2626}" dt="2024-05-04T05:24:11.615" v="52"/>
        <pc:sldMkLst>
          <pc:docMk/>
          <pc:sldMk cId="163354215" sldId="561"/>
        </pc:sldMkLst>
      </pc:sldChg>
      <pc:sldChg chg="modAnim">
        <pc:chgData name="Vishan Jayasinghearachchi" userId="f34adf5ad09f079c" providerId="LiveId" clId="{7EEF8442-65F5-4CC6-A996-35F5E5AA2626}" dt="2024-05-04T05:24:33.608" v="56"/>
        <pc:sldMkLst>
          <pc:docMk/>
          <pc:sldMk cId="3046608533" sldId="566"/>
        </pc:sldMkLst>
      </pc:sldChg>
      <pc:sldChg chg="modSp modAnim">
        <pc:chgData name="Vishan Jayasinghearachchi" userId="f34adf5ad09f079c" providerId="LiveId" clId="{7EEF8442-65F5-4CC6-A996-35F5E5AA2626}" dt="2024-05-04T06:05:23.108" v="108" actId="313"/>
        <pc:sldMkLst>
          <pc:docMk/>
          <pc:sldMk cId="2998594655" sldId="567"/>
        </pc:sldMkLst>
        <pc:spChg chg="mod">
          <ac:chgData name="Vishan Jayasinghearachchi" userId="f34adf5ad09f079c" providerId="LiveId" clId="{7EEF8442-65F5-4CC6-A996-35F5E5AA2626}" dt="2024-05-04T06:05:23.108" v="108" actId="313"/>
          <ac:spMkLst>
            <pc:docMk/>
            <pc:sldMk cId="2998594655" sldId="567"/>
            <ac:spMk id="3" creationId="{17BCDBB4-CEF7-C2DB-35EB-CF0357274FCD}"/>
          </ac:spMkLst>
        </pc:spChg>
      </pc:sldChg>
      <pc:sldChg chg="modAnim">
        <pc:chgData name="Vishan Jayasinghearachchi" userId="f34adf5ad09f079c" providerId="LiveId" clId="{7EEF8442-65F5-4CC6-A996-35F5E5AA2626}" dt="2024-05-04T05:24:54.568" v="60"/>
        <pc:sldMkLst>
          <pc:docMk/>
          <pc:sldMk cId="3109886899" sldId="569"/>
        </pc:sldMkLst>
      </pc:sldChg>
      <pc:sldChg chg="modAnim">
        <pc:chgData name="Vishan Jayasinghearachchi" userId="f34adf5ad09f079c" providerId="LiveId" clId="{7EEF8442-65F5-4CC6-A996-35F5E5AA2626}" dt="2024-05-04T06:00:03.641" v="75"/>
        <pc:sldMkLst>
          <pc:docMk/>
          <pc:sldMk cId="1260880752" sldId="570"/>
        </pc:sldMkLst>
      </pc:sldChg>
      <pc:sldChg chg="modAnim">
        <pc:chgData name="Vishan Jayasinghearachchi" userId="f34adf5ad09f079c" providerId="LiveId" clId="{7EEF8442-65F5-4CC6-A996-35F5E5AA2626}" dt="2024-05-04T06:04:01.958" v="92"/>
        <pc:sldMkLst>
          <pc:docMk/>
          <pc:sldMk cId="1531967880" sldId="572"/>
        </pc:sldMkLst>
      </pc:sldChg>
      <pc:sldChg chg="modSp modAnim">
        <pc:chgData name="Vishan Jayasinghearachchi" userId="f34adf5ad09f079c" providerId="LiveId" clId="{7EEF8442-65F5-4CC6-A996-35F5E5AA2626}" dt="2024-05-04T06:01:01.022" v="80" actId="5793"/>
        <pc:sldMkLst>
          <pc:docMk/>
          <pc:sldMk cId="2098114492" sldId="573"/>
        </pc:sldMkLst>
        <pc:spChg chg="mod">
          <ac:chgData name="Vishan Jayasinghearachchi" userId="f34adf5ad09f079c" providerId="LiveId" clId="{7EEF8442-65F5-4CC6-A996-35F5E5AA2626}" dt="2024-05-04T06:01:01.022" v="80" actId="5793"/>
          <ac:spMkLst>
            <pc:docMk/>
            <pc:sldMk cId="2098114492" sldId="573"/>
            <ac:spMk id="3" creationId="{D7DC1E71-278E-8CA8-089E-6DACF8F993D1}"/>
          </ac:spMkLst>
        </pc:spChg>
      </pc:sldChg>
    </pc:docChg>
  </pc:docChgLst>
  <pc:docChgLst>
    <pc:chgData name="Vishan Jayasinghearachchi" userId="e0f191b0-af06-4f5a-b353-a7a1de994339" providerId="ADAL" clId="{0313C082-EF67-4BF1-AC10-A11FA5BF8C67}"/>
    <pc:docChg chg="addSld delSld modSld">
      <pc:chgData name="Vishan Jayasinghearachchi" userId="e0f191b0-af06-4f5a-b353-a7a1de994339" providerId="ADAL" clId="{0313C082-EF67-4BF1-AC10-A11FA5BF8C67}" dt="2023-09-30T06:31:35.565" v="4" actId="47"/>
      <pc:docMkLst>
        <pc:docMk/>
      </pc:docMkLst>
      <pc:sldChg chg="modSp new del mod">
        <pc:chgData name="Vishan Jayasinghearachchi" userId="e0f191b0-af06-4f5a-b353-a7a1de994339" providerId="ADAL" clId="{0313C082-EF67-4BF1-AC10-A11FA5BF8C67}" dt="2023-09-30T06:31:35.565" v="4" actId="47"/>
        <pc:sldMkLst>
          <pc:docMk/>
          <pc:sldMk cId="2387349898" sldId="561"/>
        </pc:sldMkLst>
        <pc:spChg chg="mod">
          <ac:chgData name="Vishan Jayasinghearachchi" userId="e0f191b0-af06-4f5a-b353-a7a1de994339" providerId="ADAL" clId="{0313C082-EF67-4BF1-AC10-A11FA5BF8C67}" dt="2023-09-30T06:31:25.027" v="3" actId="368"/>
          <ac:spMkLst>
            <pc:docMk/>
            <pc:sldMk cId="2387349898" sldId="561"/>
            <ac:spMk id="2" creationId="{474AA6EC-6CE1-3B3B-A492-318742CBB54D}"/>
          </ac:spMkLst>
        </pc:spChg>
        <pc:spChg chg="mod">
          <ac:chgData name="Vishan Jayasinghearachchi" userId="e0f191b0-af06-4f5a-b353-a7a1de994339" providerId="ADAL" clId="{0313C082-EF67-4BF1-AC10-A11FA5BF8C67}" dt="2023-09-30T06:31:22.768" v="1" actId="368"/>
          <ac:spMkLst>
            <pc:docMk/>
            <pc:sldMk cId="2387349898" sldId="561"/>
            <ac:spMk id="3" creationId="{ABB944EC-6B60-C51D-1259-473912100CDD}"/>
          </ac:spMkLst>
        </pc:spChg>
      </pc:sldChg>
    </pc:docChg>
  </pc:docChgLst>
  <pc:docChgLst>
    <pc:chgData name="Vishan Jayasinghearachchi" userId="e0f191b0-af06-4f5a-b353-a7a1de994339" providerId="ADAL" clId="{E098537C-7850-439F-9E48-6A4A137A91E8}"/>
    <pc:docChg chg="undo redo custSel addSld delSld modSld sldOrd">
      <pc:chgData name="Vishan Jayasinghearachchi" userId="e0f191b0-af06-4f5a-b353-a7a1de994339" providerId="ADAL" clId="{E098537C-7850-439F-9E48-6A4A137A91E8}" dt="2023-09-30T13:40:09.430" v="3776"/>
      <pc:docMkLst>
        <pc:docMk/>
      </pc:docMkLst>
      <pc:sldChg chg="modSp mod">
        <pc:chgData name="Vishan Jayasinghearachchi" userId="e0f191b0-af06-4f5a-b353-a7a1de994339" providerId="ADAL" clId="{E098537C-7850-439F-9E48-6A4A137A91E8}" dt="2023-09-30T06:32:04.639" v="0"/>
        <pc:sldMkLst>
          <pc:docMk/>
          <pc:sldMk cId="165731028" sldId="288"/>
        </pc:sldMkLst>
        <pc:spChg chg="mod">
          <ac:chgData name="Vishan Jayasinghearachchi" userId="e0f191b0-af06-4f5a-b353-a7a1de994339" providerId="ADAL" clId="{E098537C-7850-439F-9E48-6A4A137A91E8}" dt="2023-09-30T06:32:04.639" v="0"/>
          <ac:spMkLst>
            <pc:docMk/>
            <pc:sldMk cId="165731028" sldId="288"/>
            <ac:spMk id="8" creationId="{FD4A11CB-61F0-45F4-95C4-A2CE61BCE82C}"/>
          </ac:spMkLst>
        </pc:spChg>
      </pc:sldChg>
      <pc:sldChg chg="modSp mod">
        <pc:chgData name="Vishan Jayasinghearachchi" userId="e0f191b0-af06-4f5a-b353-a7a1de994339" providerId="ADAL" clId="{E098537C-7850-439F-9E48-6A4A137A91E8}" dt="2023-09-30T07:21:02.746" v="1676"/>
        <pc:sldMkLst>
          <pc:docMk/>
          <pc:sldMk cId="59516569" sldId="543"/>
        </pc:sldMkLst>
        <pc:spChg chg="mod">
          <ac:chgData name="Vishan Jayasinghearachchi" userId="e0f191b0-af06-4f5a-b353-a7a1de994339" providerId="ADAL" clId="{E098537C-7850-439F-9E48-6A4A137A91E8}" dt="2023-09-30T07:21:02.746" v="1676"/>
          <ac:spMkLst>
            <pc:docMk/>
            <pc:sldMk cId="59516569" sldId="543"/>
            <ac:spMk id="4" creationId="{D8C44198-F0DD-437D-AE91-7F5563758513}"/>
          </ac:spMkLst>
        </pc:spChg>
      </pc:sldChg>
      <pc:sldChg chg="addSp delSp modSp mod modClrScheme chgLayout">
        <pc:chgData name="Vishan Jayasinghearachchi" userId="e0f191b0-af06-4f5a-b353-a7a1de994339" providerId="ADAL" clId="{E098537C-7850-439F-9E48-6A4A137A91E8}" dt="2023-09-30T08:40:02.434" v="3625" actId="15"/>
        <pc:sldMkLst>
          <pc:docMk/>
          <pc:sldMk cId="575794796" sldId="544"/>
        </pc:sldMkLst>
        <pc:spChg chg="mod ord">
          <ac:chgData name="Vishan Jayasinghearachchi" userId="e0f191b0-af06-4f5a-b353-a7a1de994339" providerId="ADAL" clId="{E098537C-7850-439F-9E48-6A4A137A91E8}" dt="2023-09-30T06:33:32.669" v="47" actId="26606"/>
          <ac:spMkLst>
            <pc:docMk/>
            <pc:sldMk cId="575794796" sldId="544"/>
            <ac:spMk id="4" creationId="{30B7AD49-24E7-4F06-8008-192214CA7227}"/>
          </ac:spMkLst>
        </pc:spChg>
        <pc:spChg chg="mod">
          <ac:chgData name="Vishan Jayasinghearachchi" userId="e0f191b0-af06-4f5a-b353-a7a1de994339" providerId="ADAL" clId="{E098537C-7850-439F-9E48-6A4A137A91E8}" dt="2023-09-30T06:33:32.669" v="47" actId="26606"/>
          <ac:spMkLst>
            <pc:docMk/>
            <pc:sldMk cId="575794796" sldId="544"/>
            <ac:spMk id="5" creationId="{977A3E50-1193-4BE0-8DC8-3AB7C2866FC8}"/>
          </ac:spMkLst>
        </pc:spChg>
        <pc:spChg chg="mod">
          <ac:chgData name="Vishan Jayasinghearachchi" userId="e0f191b0-af06-4f5a-b353-a7a1de994339" providerId="ADAL" clId="{E098537C-7850-439F-9E48-6A4A137A91E8}" dt="2023-09-30T08:40:02.434" v="3625" actId="15"/>
          <ac:spMkLst>
            <pc:docMk/>
            <pc:sldMk cId="575794796" sldId="544"/>
            <ac:spMk id="8" creationId="{07E1A382-EF28-4DC6-A85C-4049011E3BDE}"/>
          </ac:spMkLst>
        </pc:spChg>
        <pc:picChg chg="add del mod">
          <ac:chgData name="Vishan Jayasinghearachchi" userId="e0f191b0-af06-4f5a-b353-a7a1de994339" providerId="ADAL" clId="{E098537C-7850-439F-9E48-6A4A137A91E8}" dt="2023-09-30T06:33:33.119" v="48" actId="931"/>
          <ac:picMkLst>
            <pc:docMk/>
            <pc:sldMk cId="575794796" sldId="544"/>
            <ac:picMk id="3" creationId="{20BF4188-1CF4-4FFC-879C-C9CD71D1EC02}"/>
          </ac:picMkLst>
        </pc:picChg>
        <pc:picChg chg="add mod ord">
          <ac:chgData name="Vishan Jayasinghearachchi" userId="e0f191b0-af06-4f5a-b353-a7a1de994339" providerId="ADAL" clId="{E098537C-7850-439F-9E48-6A4A137A91E8}" dt="2023-09-30T06:33:53.031" v="53" actId="1076"/>
          <ac:picMkLst>
            <pc:docMk/>
            <pc:sldMk cId="575794796" sldId="544"/>
            <ac:picMk id="7" creationId="{468CBE79-B145-B033-C537-2F402916B626}"/>
          </ac:picMkLst>
        </pc:picChg>
      </pc:sldChg>
      <pc:sldChg chg="modSp modAnim">
        <pc:chgData name="Vishan Jayasinghearachchi" userId="e0f191b0-af06-4f5a-b353-a7a1de994339" providerId="ADAL" clId="{E098537C-7850-439F-9E48-6A4A137A91E8}" dt="2023-09-30T06:34:25.615" v="60" actId="404"/>
        <pc:sldMkLst>
          <pc:docMk/>
          <pc:sldMk cId="2941803447" sldId="546"/>
        </pc:sldMkLst>
        <pc:spChg chg="mod">
          <ac:chgData name="Vishan Jayasinghearachchi" userId="e0f191b0-af06-4f5a-b353-a7a1de994339" providerId="ADAL" clId="{E098537C-7850-439F-9E48-6A4A137A91E8}" dt="2023-09-30T06:34:25.615" v="60" actId="404"/>
          <ac:spMkLst>
            <pc:docMk/>
            <pc:sldMk cId="2941803447" sldId="546"/>
            <ac:spMk id="3" creationId="{C4AF6DED-56F8-4B4E-B27E-BC68A3155721}"/>
          </ac:spMkLst>
        </pc:spChg>
      </pc:sldChg>
      <pc:sldChg chg="modSp mod modAnim">
        <pc:chgData name="Vishan Jayasinghearachchi" userId="e0f191b0-af06-4f5a-b353-a7a1de994339" providerId="ADAL" clId="{E098537C-7850-439F-9E48-6A4A137A91E8}" dt="2023-09-30T08:11:40.577" v="2955" actId="20577"/>
        <pc:sldMkLst>
          <pc:docMk/>
          <pc:sldMk cId="1843124843" sldId="547"/>
        </pc:sldMkLst>
        <pc:spChg chg="mod">
          <ac:chgData name="Vishan Jayasinghearachchi" userId="e0f191b0-af06-4f5a-b353-a7a1de994339" providerId="ADAL" clId="{E098537C-7850-439F-9E48-6A4A137A91E8}" dt="2023-09-30T08:11:40.577" v="2955" actId="20577"/>
          <ac:spMkLst>
            <pc:docMk/>
            <pc:sldMk cId="1843124843" sldId="547"/>
            <ac:spMk id="3" creationId="{F1BAD53F-FF9D-FADD-6CB1-A7B6100A4E29}"/>
          </ac:spMkLst>
        </pc:spChg>
      </pc:sldChg>
      <pc:sldChg chg="modSp mod modAnim">
        <pc:chgData name="Vishan Jayasinghearachchi" userId="e0f191b0-af06-4f5a-b353-a7a1de994339" providerId="ADAL" clId="{E098537C-7850-439F-9E48-6A4A137A91E8}" dt="2023-09-30T06:37:02.321" v="114" actId="20577"/>
        <pc:sldMkLst>
          <pc:docMk/>
          <pc:sldMk cId="1787525270" sldId="548"/>
        </pc:sldMkLst>
        <pc:spChg chg="mod">
          <ac:chgData name="Vishan Jayasinghearachchi" userId="e0f191b0-af06-4f5a-b353-a7a1de994339" providerId="ADAL" clId="{E098537C-7850-439F-9E48-6A4A137A91E8}" dt="2023-09-30T06:37:02.321" v="114" actId="20577"/>
          <ac:spMkLst>
            <pc:docMk/>
            <pc:sldMk cId="1787525270" sldId="548"/>
            <ac:spMk id="3" creationId="{09B9AE4C-ABFB-0117-7DDA-6193D5825D1B}"/>
          </ac:spMkLst>
        </pc:spChg>
      </pc:sldChg>
      <pc:sldChg chg="modSp del mod">
        <pc:chgData name="Vishan Jayasinghearachchi" userId="e0f191b0-af06-4f5a-b353-a7a1de994339" providerId="ADAL" clId="{E098537C-7850-439F-9E48-6A4A137A91E8}" dt="2023-09-30T06:37:31.873" v="117" actId="47"/>
        <pc:sldMkLst>
          <pc:docMk/>
          <pc:sldMk cId="2446401902" sldId="549"/>
        </pc:sldMkLst>
        <pc:spChg chg="mod">
          <ac:chgData name="Vishan Jayasinghearachchi" userId="e0f191b0-af06-4f5a-b353-a7a1de994339" providerId="ADAL" clId="{E098537C-7850-439F-9E48-6A4A137A91E8}" dt="2023-09-30T06:37:21.509" v="116" actId="6549"/>
          <ac:spMkLst>
            <pc:docMk/>
            <pc:sldMk cId="2446401902" sldId="549"/>
            <ac:spMk id="3" creationId="{4B41837C-3E5E-4099-A6E4-4EA844E0E78A}"/>
          </ac:spMkLst>
        </pc:spChg>
      </pc:sldChg>
      <pc:sldChg chg="modSp mod">
        <pc:chgData name="Vishan Jayasinghearachchi" userId="e0f191b0-af06-4f5a-b353-a7a1de994339" providerId="ADAL" clId="{E098537C-7850-439F-9E48-6A4A137A91E8}" dt="2023-09-30T06:39:04.300" v="169" actId="20577"/>
        <pc:sldMkLst>
          <pc:docMk/>
          <pc:sldMk cId="2899994771" sldId="550"/>
        </pc:sldMkLst>
        <pc:spChg chg="mod">
          <ac:chgData name="Vishan Jayasinghearachchi" userId="e0f191b0-af06-4f5a-b353-a7a1de994339" providerId="ADAL" clId="{E098537C-7850-439F-9E48-6A4A137A91E8}" dt="2023-09-30T06:39:04.300" v="169" actId="20577"/>
          <ac:spMkLst>
            <pc:docMk/>
            <pc:sldMk cId="2899994771" sldId="550"/>
            <ac:spMk id="3" creationId="{B0CC0B51-7215-D076-8A9E-AA84109C7952}"/>
          </ac:spMkLst>
        </pc:spChg>
      </pc:sldChg>
      <pc:sldChg chg="modSp mod ord modAnim">
        <pc:chgData name="Vishan Jayasinghearachchi" userId="e0f191b0-af06-4f5a-b353-a7a1de994339" providerId="ADAL" clId="{E098537C-7850-439F-9E48-6A4A137A91E8}" dt="2023-09-30T08:15:33.176" v="3061" actId="27636"/>
        <pc:sldMkLst>
          <pc:docMk/>
          <pc:sldMk cId="1552146683" sldId="551"/>
        </pc:sldMkLst>
        <pc:spChg chg="mod">
          <ac:chgData name="Vishan Jayasinghearachchi" userId="e0f191b0-af06-4f5a-b353-a7a1de994339" providerId="ADAL" clId="{E098537C-7850-439F-9E48-6A4A137A91E8}" dt="2023-09-30T07:52:00.438" v="2669" actId="6549"/>
          <ac:spMkLst>
            <pc:docMk/>
            <pc:sldMk cId="1552146683" sldId="551"/>
            <ac:spMk id="2" creationId="{9E42534C-D403-949A-2660-DD77B940C437}"/>
          </ac:spMkLst>
        </pc:spChg>
        <pc:spChg chg="mod">
          <ac:chgData name="Vishan Jayasinghearachchi" userId="e0f191b0-af06-4f5a-b353-a7a1de994339" providerId="ADAL" clId="{E098537C-7850-439F-9E48-6A4A137A91E8}" dt="2023-09-30T08:15:33.176" v="3061" actId="27636"/>
          <ac:spMkLst>
            <pc:docMk/>
            <pc:sldMk cId="1552146683" sldId="551"/>
            <ac:spMk id="3" creationId="{D7DC1E71-278E-8CA8-089E-6DACF8F993D1}"/>
          </ac:spMkLst>
        </pc:spChg>
      </pc:sldChg>
      <pc:sldChg chg="modSp mod ord modAnim">
        <pc:chgData name="Vishan Jayasinghearachchi" userId="e0f191b0-af06-4f5a-b353-a7a1de994339" providerId="ADAL" clId="{E098537C-7850-439F-9E48-6A4A137A91E8}" dt="2023-09-30T08:56:25.771" v="3662" actId="14100"/>
        <pc:sldMkLst>
          <pc:docMk/>
          <pc:sldMk cId="279472506" sldId="552"/>
        </pc:sldMkLst>
        <pc:spChg chg="mod">
          <ac:chgData name="Vishan Jayasinghearachchi" userId="e0f191b0-af06-4f5a-b353-a7a1de994339" providerId="ADAL" clId="{E098537C-7850-439F-9E48-6A4A137A91E8}" dt="2023-09-30T08:09:38.423" v="2906" actId="20577"/>
          <ac:spMkLst>
            <pc:docMk/>
            <pc:sldMk cId="279472506" sldId="552"/>
            <ac:spMk id="2" creationId="{9FCF6BAC-DA21-C07C-5286-1B6E10E52DCC}"/>
          </ac:spMkLst>
        </pc:spChg>
        <pc:spChg chg="mod">
          <ac:chgData name="Vishan Jayasinghearachchi" userId="e0f191b0-af06-4f5a-b353-a7a1de994339" providerId="ADAL" clId="{E098537C-7850-439F-9E48-6A4A137A91E8}" dt="2023-09-30T08:56:25.771" v="3662" actId="14100"/>
          <ac:spMkLst>
            <pc:docMk/>
            <pc:sldMk cId="279472506" sldId="552"/>
            <ac:spMk id="3" creationId="{411404C6-D104-490E-D183-F46C2CBC734A}"/>
          </ac:spMkLst>
        </pc:spChg>
      </pc:sldChg>
      <pc:sldChg chg="modSp mod ord">
        <pc:chgData name="Vishan Jayasinghearachchi" userId="e0f191b0-af06-4f5a-b353-a7a1de994339" providerId="ADAL" clId="{E098537C-7850-439F-9E48-6A4A137A91E8}" dt="2023-09-30T08:23:00.757" v="3226" actId="20577"/>
        <pc:sldMkLst>
          <pc:docMk/>
          <pc:sldMk cId="2389101774" sldId="553"/>
        </pc:sldMkLst>
        <pc:spChg chg="mod">
          <ac:chgData name="Vishan Jayasinghearachchi" userId="e0f191b0-af06-4f5a-b353-a7a1de994339" providerId="ADAL" clId="{E098537C-7850-439F-9E48-6A4A137A91E8}" dt="2023-09-30T07:29:43.405" v="1895"/>
          <ac:spMkLst>
            <pc:docMk/>
            <pc:sldMk cId="2389101774" sldId="553"/>
            <ac:spMk id="2" creationId="{C99BC977-0E03-72E7-44BF-A8FA1F421C03}"/>
          </ac:spMkLst>
        </pc:spChg>
        <pc:spChg chg="mod">
          <ac:chgData name="Vishan Jayasinghearachchi" userId="e0f191b0-af06-4f5a-b353-a7a1de994339" providerId="ADAL" clId="{E098537C-7850-439F-9E48-6A4A137A91E8}" dt="2023-09-30T08:22:52.231" v="3223" actId="20577"/>
          <ac:spMkLst>
            <pc:docMk/>
            <pc:sldMk cId="2389101774" sldId="553"/>
            <ac:spMk id="3" creationId="{CA7852EC-5A2E-D261-2CDC-E5A500EF11F3}"/>
          </ac:spMkLst>
        </pc:spChg>
        <pc:spChg chg="mod">
          <ac:chgData name="Vishan Jayasinghearachchi" userId="e0f191b0-af06-4f5a-b353-a7a1de994339" providerId="ADAL" clId="{E098537C-7850-439F-9E48-6A4A137A91E8}" dt="2023-09-30T08:23:00.757" v="3226" actId="20577"/>
          <ac:spMkLst>
            <pc:docMk/>
            <pc:sldMk cId="2389101774" sldId="553"/>
            <ac:spMk id="8" creationId="{B1523D8B-BFFF-ED0B-2341-EA717C18195D}"/>
          </ac:spMkLst>
        </pc:spChg>
      </pc:sldChg>
      <pc:sldChg chg="modSp add del mod ord modAnim">
        <pc:chgData name="Vishan Jayasinghearachchi" userId="e0f191b0-af06-4f5a-b353-a7a1de994339" providerId="ADAL" clId="{E098537C-7850-439F-9E48-6A4A137A91E8}" dt="2023-09-30T09:01:26.198" v="3712" actId="20577"/>
        <pc:sldMkLst>
          <pc:docMk/>
          <pc:sldMk cId="2854918791" sldId="554"/>
        </pc:sldMkLst>
        <pc:spChg chg="mod">
          <ac:chgData name="Vishan Jayasinghearachchi" userId="e0f191b0-af06-4f5a-b353-a7a1de994339" providerId="ADAL" clId="{E098537C-7850-439F-9E48-6A4A137A91E8}" dt="2023-09-30T09:01:26.198" v="3712" actId="20577"/>
          <ac:spMkLst>
            <pc:docMk/>
            <pc:sldMk cId="2854918791" sldId="554"/>
            <ac:spMk id="2" creationId="{5AC8CB45-CC52-43A3-E938-2F84C9B12F4D}"/>
          </ac:spMkLst>
        </pc:spChg>
        <pc:spChg chg="mod">
          <ac:chgData name="Vishan Jayasinghearachchi" userId="e0f191b0-af06-4f5a-b353-a7a1de994339" providerId="ADAL" clId="{E098537C-7850-439F-9E48-6A4A137A91E8}" dt="2023-09-30T08:13:36.370" v="3030" actId="6549"/>
          <ac:spMkLst>
            <pc:docMk/>
            <pc:sldMk cId="2854918791" sldId="554"/>
            <ac:spMk id="3" creationId="{E63084AB-15DB-CF13-093C-A3927682467E}"/>
          </ac:spMkLst>
        </pc:spChg>
      </pc:sldChg>
      <pc:sldChg chg="modSp del mod ord modAnim">
        <pc:chgData name="Vishan Jayasinghearachchi" userId="e0f191b0-af06-4f5a-b353-a7a1de994339" providerId="ADAL" clId="{E098537C-7850-439F-9E48-6A4A137A91E8}" dt="2023-09-30T08:15:42.134" v="3062" actId="47"/>
        <pc:sldMkLst>
          <pc:docMk/>
          <pc:sldMk cId="2329368701" sldId="555"/>
        </pc:sldMkLst>
        <pc:spChg chg="mod">
          <ac:chgData name="Vishan Jayasinghearachchi" userId="e0f191b0-af06-4f5a-b353-a7a1de994339" providerId="ADAL" clId="{E098537C-7850-439F-9E48-6A4A137A91E8}" dt="2023-09-30T07:52:06.537" v="2672" actId="20577"/>
          <ac:spMkLst>
            <pc:docMk/>
            <pc:sldMk cId="2329368701" sldId="555"/>
            <ac:spMk id="2" creationId="{9E42534C-D403-949A-2660-DD77B940C437}"/>
          </ac:spMkLst>
        </pc:spChg>
        <pc:spChg chg="mod">
          <ac:chgData name="Vishan Jayasinghearachchi" userId="e0f191b0-af06-4f5a-b353-a7a1de994339" providerId="ADAL" clId="{E098537C-7850-439F-9E48-6A4A137A91E8}" dt="2023-09-30T08:15:27.954" v="3055" actId="21"/>
          <ac:spMkLst>
            <pc:docMk/>
            <pc:sldMk cId="2329368701" sldId="555"/>
            <ac:spMk id="3" creationId="{D7DC1E71-278E-8CA8-089E-6DACF8F993D1}"/>
          </ac:spMkLst>
        </pc:spChg>
      </pc:sldChg>
      <pc:sldChg chg="addSp delSp modSp mod ord">
        <pc:chgData name="Vishan Jayasinghearachchi" userId="e0f191b0-af06-4f5a-b353-a7a1de994339" providerId="ADAL" clId="{E098537C-7850-439F-9E48-6A4A137A91E8}" dt="2023-09-30T08:21:29.094" v="3218" actId="20577"/>
        <pc:sldMkLst>
          <pc:docMk/>
          <pc:sldMk cId="24238341" sldId="556"/>
        </pc:sldMkLst>
        <pc:spChg chg="mod">
          <ac:chgData name="Vishan Jayasinghearachchi" userId="e0f191b0-af06-4f5a-b353-a7a1de994339" providerId="ADAL" clId="{E098537C-7850-439F-9E48-6A4A137A91E8}" dt="2023-09-30T07:52:12.448" v="2673" actId="20577"/>
          <ac:spMkLst>
            <pc:docMk/>
            <pc:sldMk cId="24238341" sldId="556"/>
            <ac:spMk id="2" creationId="{9E42534C-D403-949A-2660-DD77B940C437}"/>
          </ac:spMkLst>
        </pc:spChg>
        <pc:spChg chg="mod">
          <ac:chgData name="Vishan Jayasinghearachchi" userId="e0f191b0-af06-4f5a-b353-a7a1de994339" providerId="ADAL" clId="{E098537C-7850-439F-9E48-6A4A137A91E8}" dt="2023-09-30T08:21:29.094" v="3218" actId="20577"/>
          <ac:spMkLst>
            <pc:docMk/>
            <pc:sldMk cId="24238341" sldId="556"/>
            <ac:spMk id="3" creationId="{D7DC1E71-278E-8CA8-089E-6DACF8F993D1}"/>
          </ac:spMkLst>
        </pc:spChg>
        <pc:spChg chg="add del">
          <ac:chgData name="Vishan Jayasinghearachchi" userId="e0f191b0-af06-4f5a-b353-a7a1de994339" providerId="ADAL" clId="{E098537C-7850-439F-9E48-6A4A137A91E8}" dt="2023-09-30T08:20:46.062" v="3195" actId="22"/>
          <ac:spMkLst>
            <pc:docMk/>
            <pc:sldMk cId="24238341" sldId="556"/>
            <ac:spMk id="6" creationId="{E5C1B24E-F654-0316-A9D8-FED71D9C9CBE}"/>
          </ac:spMkLst>
        </pc:spChg>
      </pc:sldChg>
      <pc:sldChg chg="addSp delSp modSp del mod modAnim">
        <pc:chgData name="Vishan Jayasinghearachchi" userId="e0f191b0-af06-4f5a-b353-a7a1de994339" providerId="ADAL" clId="{E098537C-7850-439F-9E48-6A4A137A91E8}" dt="2023-09-30T07:45:54.796" v="2470" actId="47"/>
        <pc:sldMkLst>
          <pc:docMk/>
          <pc:sldMk cId="2822815623" sldId="557"/>
        </pc:sldMkLst>
        <pc:spChg chg="mod">
          <ac:chgData name="Vishan Jayasinghearachchi" userId="e0f191b0-af06-4f5a-b353-a7a1de994339" providerId="ADAL" clId="{E098537C-7850-439F-9E48-6A4A137A91E8}" dt="2023-09-30T07:45:52.550" v="2469" actId="21"/>
          <ac:spMkLst>
            <pc:docMk/>
            <pc:sldMk cId="2822815623" sldId="557"/>
            <ac:spMk id="3" creationId="{E63084AB-15DB-CF13-093C-A3927682467E}"/>
          </ac:spMkLst>
        </pc:spChg>
        <pc:picChg chg="add del mod">
          <ac:chgData name="Vishan Jayasinghearachchi" userId="e0f191b0-af06-4f5a-b353-a7a1de994339" providerId="ADAL" clId="{E098537C-7850-439F-9E48-6A4A137A91E8}" dt="2023-09-30T07:45:23.868" v="2461" actId="21"/>
          <ac:picMkLst>
            <pc:docMk/>
            <pc:sldMk cId="2822815623" sldId="557"/>
            <ac:picMk id="6" creationId="{BEBD8699-7D13-8916-D797-C5918B70ED66}"/>
          </ac:picMkLst>
        </pc:picChg>
      </pc:sldChg>
      <pc:sldChg chg="addSp delSp modSp mod ord modAnim">
        <pc:chgData name="Vishan Jayasinghearachchi" userId="e0f191b0-af06-4f5a-b353-a7a1de994339" providerId="ADAL" clId="{E098537C-7850-439F-9E48-6A4A137A91E8}" dt="2023-09-30T09:04:01.081" v="3771"/>
        <pc:sldMkLst>
          <pc:docMk/>
          <pc:sldMk cId="2561234089" sldId="560"/>
        </pc:sldMkLst>
        <pc:spChg chg="mod">
          <ac:chgData name="Vishan Jayasinghearachchi" userId="e0f191b0-af06-4f5a-b353-a7a1de994339" providerId="ADAL" clId="{E098537C-7850-439F-9E48-6A4A137A91E8}" dt="2023-09-30T08:39:21.486" v="3587"/>
          <ac:spMkLst>
            <pc:docMk/>
            <pc:sldMk cId="2561234089" sldId="560"/>
            <ac:spMk id="2" creationId="{E90FEF59-9B35-C253-43EF-A50BDCE781EE}"/>
          </ac:spMkLst>
        </pc:spChg>
        <pc:spChg chg="mod">
          <ac:chgData name="Vishan Jayasinghearachchi" userId="e0f191b0-af06-4f5a-b353-a7a1de994339" providerId="ADAL" clId="{E098537C-7850-439F-9E48-6A4A137A91E8}" dt="2023-09-30T08:37:43.426" v="3562" actId="20577"/>
          <ac:spMkLst>
            <pc:docMk/>
            <pc:sldMk cId="2561234089" sldId="560"/>
            <ac:spMk id="3" creationId="{4A10ABB8-9D42-98EF-73CA-233324A9ADAA}"/>
          </ac:spMkLst>
        </pc:spChg>
        <pc:picChg chg="add del mod">
          <ac:chgData name="Vishan Jayasinghearachchi" userId="e0f191b0-af06-4f5a-b353-a7a1de994339" providerId="ADAL" clId="{E098537C-7850-439F-9E48-6A4A137A91E8}" dt="2023-09-30T08:37:47.675" v="3563" actId="478"/>
          <ac:picMkLst>
            <pc:docMk/>
            <pc:sldMk cId="2561234089" sldId="560"/>
            <ac:picMk id="6" creationId="{F3732C77-2A82-F898-5621-B9E7F8FB061E}"/>
          </ac:picMkLst>
        </pc:picChg>
        <pc:picChg chg="add mod">
          <ac:chgData name="Vishan Jayasinghearachchi" userId="e0f191b0-af06-4f5a-b353-a7a1de994339" providerId="ADAL" clId="{E098537C-7850-439F-9E48-6A4A137A91E8}" dt="2023-09-30T08:38:57.556" v="3579" actId="1076"/>
          <ac:picMkLst>
            <pc:docMk/>
            <pc:sldMk cId="2561234089" sldId="560"/>
            <ac:picMk id="7" creationId="{A1787946-B66D-8049-7BD0-5524787BF6D3}"/>
          </ac:picMkLst>
        </pc:picChg>
      </pc:sldChg>
      <pc:sldChg chg="modSp new mod ord">
        <pc:chgData name="Vishan Jayasinghearachchi" userId="e0f191b0-af06-4f5a-b353-a7a1de994339" providerId="ADAL" clId="{E098537C-7850-439F-9E48-6A4A137A91E8}" dt="2023-09-30T06:32:37.608" v="37" actId="12"/>
        <pc:sldMkLst>
          <pc:docMk/>
          <pc:sldMk cId="163354215" sldId="561"/>
        </pc:sldMkLst>
        <pc:spChg chg="mod">
          <ac:chgData name="Vishan Jayasinghearachchi" userId="e0f191b0-af06-4f5a-b353-a7a1de994339" providerId="ADAL" clId="{E098537C-7850-439F-9E48-6A4A137A91E8}" dt="2023-09-30T06:32:21.855" v="30" actId="20577"/>
          <ac:spMkLst>
            <pc:docMk/>
            <pc:sldMk cId="163354215" sldId="561"/>
            <ac:spMk id="2" creationId="{D29F162A-E1A4-A48E-8034-02F46FE769EE}"/>
          </ac:spMkLst>
        </pc:spChg>
        <pc:spChg chg="mod">
          <ac:chgData name="Vishan Jayasinghearachchi" userId="e0f191b0-af06-4f5a-b353-a7a1de994339" providerId="ADAL" clId="{E098537C-7850-439F-9E48-6A4A137A91E8}" dt="2023-09-30T06:32:37.608" v="37" actId="12"/>
          <ac:spMkLst>
            <pc:docMk/>
            <pc:sldMk cId="163354215" sldId="561"/>
            <ac:spMk id="3" creationId="{5006CA43-1270-D8E4-03F8-29739AAF9CB1}"/>
          </ac:spMkLst>
        </pc:spChg>
      </pc:sldChg>
      <pc:sldChg chg="addSp delSp modSp new mod">
        <pc:chgData name="Vishan Jayasinghearachchi" userId="e0f191b0-af06-4f5a-b353-a7a1de994339" providerId="ADAL" clId="{E098537C-7850-439F-9E48-6A4A137A91E8}" dt="2023-09-30T06:44:09.003" v="302" actId="404"/>
        <pc:sldMkLst>
          <pc:docMk/>
          <pc:sldMk cId="2236821685" sldId="562"/>
        </pc:sldMkLst>
        <pc:spChg chg="mod">
          <ac:chgData name="Vishan Jayasinghearachchi" userId="e0f191b0-af06-4f5a-b353-a7a1de994339" providerId="ADAL" clId="{E098537C-7850-439F-9E48-6A4A137A91E8}" dt="2023-09-30T06:35:02.899" v="62"/>
          <ac:spMkLst>
            <pc:docMk/>
            <pc:sldMk cId="2236821685" sldId="562"/>
            <ac:spMk id="2" creationId="{55B4406F-0737-200F-8E97-C9B7B59C7715}"/>
          </ac:spMkLst>
        </pc:spChg>
        <pc:spChg chg="del">
          <ac:chgData name="Vishan Jayasinghearachchi" userId="e0f191b0-af06-4f5a-b353-a7a1de994339" providerId="ADAL" clId="{E098537C-7850-439F-9E48-6A4A137A91E8}" dt="2023-09-30T06:35:10.329" v="63" actId="931"/>
          <ac:spMkLst>
            <pc:docMk/>
            <pc:sldMk cId="2236821685" sldId="562"/>
            <ac:spMk id="3" creationId="{7CABA4BB-94D6-32AF-497C-712359829FEE}"/>
          </ac:spMkLst>
        </pc:spChg>
        <pc:spChg chg="add mod">
          <ac:chgData name="Vishan Jayasinghearachchi" userId="e0f191b0-af06-4f5a-b353-a7a1de994339" providerId="ADAL" clId="{E098537C-7850-439F-9E48-6A4A137A91E8}" dt="2023-09-30T06:44:09.003" v="302" actId="404"/>
          <ac:spMkLst>
            <pc:docMk/>
            <pc:sldMk cId="2236821685" sldId="562"/>
            <ac:spMk id="7" creationId="{5ACFB757-3552-DC9D-1964-FB86CE663BD7}"/>
          </ac:spMkLst>
        </pc:spChg>
        <pc:picChg chg="add mod">
          <ac:chgData name="Vishan Jayasinghearachchi" userId="e0f191b0-af06-4f5a-b353-a7a1de994339" providerId="ADAL" clId="{E098537C-7850-439F-9E48-6A4A137A91E8}" dt="2023-09-30T06:35:28.235" v="65" actId="1076"/>
          <ac:picMkLst>
            <pc:docMk/>
            <pc:sldMk cId="2236821685" sldId="562"/>
            <ac:picMk id="6" creationId="{41769442-579E-A3FB-5696-B753F8BEAA5E}"/>
          </ac:picMkLst>
        </pc:picChg>
      </pc:sldChg>
      <pc:sldChg chg="addSp delSp modSp new mod modClrScheme chgLayout">
        <pc:chgData name="Vishan Jayasinghearachchi" userId="e0f191b0-af06-4f5a-b353-a7a1de994339" providerId="ADAL" clId="{E098537C-7850-439F-9E48-6A4A137A91E8}" dt="2023-09-30T06:45:42.089" v="375" actId="20577"/>
        <pc:sldMkLst>
          <pc:docMk/>
          <pc:sldMk cId="4191303885" sldId="563"/>
        </pc:sldMkLst>
        <pc:spChg chg="add del mod">
          <ac:chgData name="Vishan Jayasinghearachchi" userId="e0f191b0-af06-4f5a-b353-a7a1de994339" providerId="ADAL" clId="{E098537C-7850-439F-9E48-6A4A137A91E8}" dt="2023-09-30T06:44:25.083" v="303"/>
          <ac:spMkLst>
            <pc:docMk/>
            <pc:sldMk cId="4191303885" sldId="563"/>
            <ac:spMk id="2" creationId="{F6406572-E570-DEB9-6A5D-ED9C3962064E}"/>
          </ac:spMkLst>
        </pc:spChg>
        <pc:spChg chg="mod">
          <ac:chgData name="Vishan Jayasinghearachchi" userId="e0f191b0-af06-4f5a-b353-a7a1de994339" providerId="ADAL" clId="{E098537C-7850-439F-9E48-6A4A137A91E8}" dt="2023-09-30T06:45:42.089" v="375" actId="20577"/>
          <ac:spMkLst>
            <pc:docMk/>
            <pc:sldMk cId="4191303885" sldId="563"/>
            <ac:spMk id="3" creationId="{D268062B-9121-9009-728B-B5EB462E45DA}"/>
          </ac:spMkLst>
        </pc:spChg>
        <pc:spChg chg="mod ord">
          <ac:chgData name="Vishan Jayasinghearachchi" userId="e0f191b0-af06-4f5a-b353-a7a1de994339" providerId="ADAL" clId="{E098537C-7850-439F-9E48-6A4A137A91E8}" dt="2023-09-30T06:43:06.769" v="290" actId="26606"/>
          <ac:spMkLst>
            <pc:docMk/>
            <pc:sldMk cId="4191303885" sldId="563"/>
            <ac:spMk id="4" creationId="{D057C7BA-7F61-916B-2CCE-964843E6CCB0}"/>
          </ac:spMkLst>
        </pc:spChg>
        <pc:spChg chg="add mod">
          <ac:chgData name="Vishan Jayasinghearachchi" userId="e0f191b0-af06-4f5a-b353-a7a1de994339" providerId="ADAL" clId="{E098537C-7850-439F-9E48-6A4A137A91E8}" dt="2023-09-30T06:44:02.823" v="301" actId="404"/>
          <ac:spMkLst>
            <pc:docMk/>
            <pc:sldMk cId="4191303885" sldId="563"/>
            <ac:spMk id="9" creationId="{A8D09B33-CBB5-44CD-CBE7-A1C62C65D583}"/>
          </ac:spMkLst>
        </pc:spChg>
        <pc:spChg chg="add del mod">
          <ac:chgData name="Vishan Jayasinghearachchi" userId="e0f191b0-af06-4f5a-b353-a7a1de994339" providerId="ADAL" clId="{E098537C-7850-439F-9E48-6A4A137A91E8}" dt="2023-09-30T06:43:06.769" v="290" actId="26606"/>
          <ac:spMkLst>
            <pc:docMk/>
            <pc:sldMk cId="4191303885" sldId="563"/>
            <ac:spMk id="11" creationId="{6A0D72B7-E560-CDD6-79EB-AF59986F7C61}"/>
          </ac:spMkLst>
        </pc:spChg>
        <pc:picChg chg="add del mod">
          <ac:chgData name="Vishan Jayasinghearachchi" userId="e0f191b0-af06-4f5a-b353-a7a1de994339" providerId="ADAL" clId="{E098537C-7850-439F-9E48-6A4A137A91E8}" dt="2023-09-30T06:43:07.785" v="292" actId="931"/>
          <ac:picMkLst>
            <pc:docMk/>
            <pc:sldMk cId="4191303885" sldId="563"/>
            <ac:picMk id="6" creationId="{71870396-59A9-B2CB-EC69-8661FC9DAE6D}"/>
          </ac:picMkLst>
        </pc:picChg>
        <pc:picChg chg="add mod">
          <ac:chgData name="Vishan Jayasinghearachchi" userId="e0f191b0-af06-4f5a-b353-a7a1de994339" providerId="ADAL" clId="{E098537C-7850-439F-9E48-6A4A137A91E8}" dt="2023-09-30T06:43:19.086" v="296" actId="1076"/>
          <ac:picMkLst>
            <pc:docMk/>
            <pc:sldMk cId="4191303885" sldId="563"/>
            <ac:picMk id="8" creationId="{722C6FE5-B1C8-0144-1033-71CDF8E9C4D1}"/>
          </ac:picMkLst>
        </pc:picChg>
      </pc:sldChg>
      <pc:sldChg chg="addSp delSp modSp new mod chgLayout">
        <pc:chgData name="Vishan Jayasinghearachchi" userId="e0f191b0-af06-4f5a-b353-a7a1de994339" providerId="ADAL" clId="{E098537C-7850-439F-9E48-6A4A137A91E8}" dt="2023-09-30T08:09:45.867" v="2907" actId="20577"/>
        <pc:sldMkLst>
          <pc:docMk/>
          <pc:sldMk cId="255884813" sldId="564"/>
        </pc:sldMkLst>
        <pc:spChg chg="mod ord">
          <ac:chgData name="Vishan Jayasinghearachchi" userId="e0f191b0-af06-4f5a-b353-a7a1de994339" providerId="ADAL" clId="{E098537C-7850-439F-9E48-6A4A137A91E8}" dt="2023-09-30T08:09:45.867" v="2907" actId="20577"/>
          <ac:spMkLst>
            <pc:docMk/>
            <pc:sldMk cId="255884813" sldId="564"/>
            <ac:spMk id="2" creationId="{368FDC54-9872-BD42-6E60-8501935857E8}"/>
          </ac:spMkLst>
        </pc:spChg>
        <pc:spChg chg="del mod">
          <ac:chgData name="Vishan Jayasinghearachchi" userId="e0f191b0-af06-4f5a-b353-a7a1de994339" providerId="ADAL" clId="{E098537C-7850-439F-9E48-6A4A137A91E8}" dt="2023-09-30T06:45:52.744" v="376" actId="931"/>
          <ac:spMkLst>
            <pc:docMk/>
            <pc:sldMk cId="255884813" sldId="564"/>
            <ac:spMk id="3" creationId="{A6552033-707F-A526-EA52-B0ACCA11AD58}"/>
          </ac:spMkLst>
        </pc:spChg>
        <pc:spChg chg="mod ord">
          <ac:chgData name="Vishan Jayasinghearachchi" userId="e0f191b0-af06-4f5a-b353-a7a1de994339" providerId="ADAL" clId="{E098537C-7850-439F-9E48-6A4A137A91E8}" dt="2023-09-30T06:46:18.435" v="381" actId="700"/>
          <ac:spMkLst>
            <pc:docMk/>
            <pc:sldMk cId="255884813" sldId="564"/>
            <ac:spMk id="4" creationId="{C53F6F72-288C-A50D-2076-ADF647E1FD89}"/>
          </ac:spMkLst>
        </pc:spChg>
        <pc:spChg chg="add mod">
          <ac:chgData name="Vishan Jayasinghearachchi" userId="e0f191b0-af06-4f5a-b353-a7a1de994339" providerId="ADAL" clId="{E098537C-7850-439F-9E48-6A4A137A91E8}" dt="2023-09-30T06:46:48.700" v="500" actId="20577"/>
          <ac:spMkLst>
            <pc:docMk/>
            <pc:sldMk cId="255884813" sldId="564"/>
            <ac:spMk id="8" creationId="{AFF7AF59-3BD2-C12C-C378-388D0BDD93CB}"/>
          </ac:spMkLst>
        </pc:spChg>
        <pc:picChg chg="add del mod ord">
          <ac:chgData name="Vishan Jayasinghearachchi" userId="e0f191b0-af06-4f5a-b353-a7a1de994339" providerId="ADAL" clId="{E098537C-7850-439F-9E48-6A4A137A91E8}" dt="2023-09-30T06:46:20.398" v="382" actId="21"/>
          <ac:picMkLst>
            <pc:docMk/>
            <pc:sldMk cId="255884813" sldId="564"/>
            <ac:picMk id="6" creationId="{ED296A8A-C786-8436-B86B-12550153C84B}"/>
          </ac:picMkLst>
        </pc:picChg>
        <pc:picChg chg="add mod">
          <ac:chgData name="Vishan Jayasinghearachchi" userId="e0f191b0-af06-4f5a-b353-a7a1de994339" providerId="ADAL" clId="{E098537C-7850-439F-9E48-6A4A137A91E8}" dt="2023-09-30T06:47:04.829" v="503" actId="1076"/>
          <ac:picMkLst>
            <pc:docMk/>
            <pc:sldMk cId="255884813" sldId="564"/>
            <ac:picMk id="10" creationId="{D5A790F5-1031-C0A0-D787-D162166C3B05}"/>
          </ac:picMkLst>
        </pc:picChg>
      </pc:sldChg>
      <pc:sldChg chg="modSp new del mod">
        <pc:chgData name="Vishan Jayasinghearachchi" userId="e0f191b0-af06-4f5a-b353-a7a1de994339" providerId="ADAL" clId="{E098537C-7850-439F-9E48-6A4A137A91E8}" dt="2023-09-30T06:47:45.370" v="524" actId="2696"/>
        <pc:sldMkLst>
          <pc:docMk/>
          <pc:sldMk cId="1123157813" sldId="565"/>
        </pc:sldMkLst>
        <pc:spChg chg="mod">
          <ac:chgData name="Vishan Jayasinghearachchi" userId="e0f191b0-af06-4f5a-b353-a7a1de994339" providerId="ADAL" clId="{E098537C-7850-439F-9E48-6A4A137A91E8}" dt="2023-09-30T06:47:39.015" v="523" actId="20577"/>
          <ac:spMkLst>
            <pc:docMk/>
            <pc:sldMk cId="1123157813" sldId="565"/>
            <ac:spMk id="2" creationId="{A2C71098-90A7-BE49-87C1-60956F42653B}"/>
          </ac:spMkLst>
        </pc:spChg>
      </pc:sldChg>
      <pc:sldChg chg="addSp delSp modSp new mod ord modAnim">
        <pc:chgData name="Vishan Jayasinghearachchi" userId="e0f191b0-af06-4f5a-b353-a7a1de994339" providerId="ADAL" clId="{E098537C-7850-439F-9E48-6A4A137A91E8}" dt="2023-09-30T06:56:15.101" v="676" actId="1076"/>
        <pc:sldMkLst>
          <pc:docMk/>
          <pc:sldMk cId="3280642081" sldId="565"/>
        </pc:sldMkLst>
        <pc:spChg chg="mod">
          <ac:chgData name="Vishan Jayasinghearachchi" userId="e0f191b0-af06-4f5a-b353-a7a1de994339" providerId="ADAL" clId="{E098537C-7850-439F-9E48-6A4A137A91E8}" dt="2023-09-30T06:49:38.788" v="636" actId="20577"/>
          <ac:spMkLst>
            <pc:docMk/>
            <pc:sldMk cId="3280642081" sldId="565"/>
            <ac:spMk id="2" creationId="{107763A3-2F64-8A54-22EE-E2C30EDA58D2}"/>
          </ac:spMkLst>
        </pc:spChg>
        <pc:spChg chg="mod">
          <ac:chgData name="Vishan Jayasinghearachchi" userId="e0f191b0-af06-4f5a-b353-a7a1de994339" providerId="ADAL" clId="{E098537C-7850-439F-9E48-6A4A137A91E8}" dt="2023-09-30T06:56:15.101" v="676" actId="1076"/>
          <ac:spMkLst>
            <pc:docMk/>
            <pc:sldMk cId="3280642081" sldId="565"/>
            <ac:spMk id="3" creationId="{11778E29-635C-5849-E6CB-8326889F6A2D}"/>
          </ac:spMkLst>
        </pc:spChg>
        <pc:spChg chg="add mod">
          <ac:chgData name="Vishan Jayasinghearachchi" userId="e0f191b0-af06-4f5a-b353-a7a1de994339" providerId="ADAL" clId="{E098537C-7850-439F-9E48-6A4A137A91E8}" dt="2023-09-30T06:55:07.682" v="665" actId="1076"/>
          <ac:spMkLst>
            <pc:docMk/>
            <pc:sldMk cId="3280642081" sldId="565"/>
            <ac:spMk id="9" creationId="{56A18EB1-D161-16BE-4A2D-FF70721CD8B5}"/>
          </ac:spMkLst>
        </pc:spChg>
        <pc:picChg chg="add mod">
          <ac:chgData name="Vishan Jayasinghearachchi" userId="e0f191b0-af06-4f5a-b353-a7a1de994339" providerId="ADAL" clId="{E098537C-7850-439F-9E48-6A4A137A91E8}" dt="2023-09-30T06:55:41.726" v="673" actId="1076"/>
          <ac:picMkLst>
            <pc:docMk/>
            <pc:sldMk cId="3280642081" sldId="565"/>
            <ac:picMk id="6" creationId="{2B4A6552-2240-5203-39A1-6A47A9335167}"/>
          </ac:picMkLst>
        </pc:picChg>
        <pc:picChg chg="add del mod">
          <ac:chgData name="Vishan Jayasinghearachchi" userId="e0f191b0-af06-4f5a-b353-a7a1de994339" providerId="ADAL" clId="{E098537C-7850-439F-9E48-6A4A137A91E8}" dt="2023-09-30T06:54:30.377" v="658" actId="478"/>
          <ac:picMkLst>
            <pc:docMk/>
            <pc:sldMk cId="3280642081" sldId="565"/>
            <ac:picMk id="8" creationId="{730D7B1A-C578-2258-CF3E-BC80619FD98C}"/>
          </ac:picMkLst>
        </pc:picChg>
      </pc:sldChg>
      <pc:sldChg chg="modSp new mod">
        <pc:chgData name="Vishan Jayasinghearachchi" userId="e0f191b0-af06-4f5a-b353-a7a1de994339" providerId="ADAL" clId="{E098537C-7850-439F-9E48-6A4A137A91E8}" dt="2023-09-30T06:58:44.424" v="972" actId="20577"/>
        <pc:sldMkLst>
          <pc:docMk/>
          <pc:sldMk cId="3046608533" sldId="566"/>
        </pc:sldMkLst>
        <pc:spChg chg="mod">
          <ac:chgData name="Vishan Jayasinghearachchi" userId="e0f191b0-af06-4f5a-b353-a7a1de994339" providerId="ADAL" clId="{E098537C-7850-439F-9E48-6A4A137A91E8}" dt="2023-09-30T06:56:41.316" v="678"/>
          <ac:spMkLst>
            <pc:docMk/>
            <pc:sldMk cId="3046608533" sldId="566"/>
            <ac:spMk id="2" creationId="{D45A62EE-9512-4BBD-4B80-02F03E2AEF5A}"/>
          </ac:spMkLst>
        </pc:spChg>
        <pc:spChg chg="mod">
          <ac:chgData name="Vishan Jayasinghearachchi" userId="e0f191b0-af06-4f5a-b353-a7a1de994339" providerId="ADAL" clId="{E098537C-7850-439F-9E48-6A4A137A91E8}" dt="2023-09-30T06:58:44.424" v="972" actId="20577"/>
          <ac:spMkLst>
            <pc:docMk/>
            <pc:sldMk cId="3046608533" sldId="566"/>
            <ac:spMk id="3" creationId="{40134840-7AF8-5894-2AFF-031FBEB6AD40}"/>
          </ac:spMkLst>
        </pc:spChg>
      </pc:sldChg>
      <pc:sldChg chg="modSp new mod">
        <pc:chgData name="Vishan Jayasinghearachchi" userId="e0f191b0-af06-4f5a-b353-a7a1de994339" providerId="ADAL" clId="{E098537C-7850-439F-9E48-6A4A137A91E8}" dt="2023-09-30T07:17:29.133" v="1661" actId="20577"/>
        <pc:sldMkLst>
          <pc:docMk/>
          <pc:sldMk cId="2998594655" sldId="567"/>
        </pc:sldMkLst>
        <pc:spChg chg="mod">
          <ac:chgData name="Vishan Jayasinghearachchi" userId="e0f191b0-af06-4f5a-b353-a7a1de994339" providerId="ADAL" clId="{E098537C-7850-439F-9E48-6A4A137A91E8}" dt="2023-09-30T06:59:16.741" v="998" actId="20577"/>
          <ac:spMkLst>
            <pc:docMk/>
            <pc:sldMk cId="2998594655" sldId="567"/>
            <ac:spMk id="2" creationId="{423309B9-6D27-27E2-A101-90E068A08691}"/>
          </ac:spMkLst>
        </pc:spChg>
        <pc:spChg chg="mod">
          <ac:chgData name="Vishan Jayasinghearachchi" userId="e0f191b0-af06-4f5a-b353-a7a1de994339" providerId="ADAL" clId="{E098537C-7850-439F-9E48-6A4A137A91E8}" dt="2023-09-30T07:17:29.133" v="1661" actId="20577"/>
          <ac:spMkLst>
            <pc:docMk/>
            <pc:sldMk cId="2998594655" sldId="567"/>
            <ac:spMk id="3" creationId="{17BCDBB4-CEF7-C2DB-35EB-CF0357274FCD}"/>
          </ac:spMkLst>
        </pc:spChg>
      </pc:sldChg>
      <pc:sldChg chg="addSp delSp modSp new mod chgLayout">
        <pc:chgData name="Vishan Jayasinghearachchi" userId="e0f191b0-af06-4f5a-b353-a7a1de994339" providerId="ADAL" clId="{E098537C-7850-439F-9E48-6A4A137A91E8}" dt="2023-09-30T07:13:51.604" v="1521" actId="14100"/>
        <pc:sldMkLst>
          <pc:docMk/>
          <pc:sldMk cId="1675823251" sldId="568"/>
        </pc:sldMkLst>
        <pc:spChg chg="mod ord">
          <ac:chgData name="Vishan Jayasinghearachchi" userId="e0f191b0-af06-4f5a-b353-a7a1de994339" providerId="ADAL" clId="{E098537C-7850-439F-9E48-6A4A137A91E8}" dt="2023-09-30T07:13:50.878" v="1519" actId="700"/>
          <ac:spMkLst>
            <pc:docMk/>
            <pc:sldMk cId="1675823251" sldId="568"/>
            <ac:spMk id="2" creationId="{FB34497F-8357-B5B9-09FE-ED1D7FC8BB1D}"/>
          </ac:spMkLst>
        </pc:spChg>
        <pc:spChg chg="del">
          <ac:chgData name="Vishan Jayasinghearachchi" userId="e0f191b0-af06-4f5a-b353-a7a1de994339" providerId="ADAL" clId="{E098537C-7850-439F-9E48-6A4A137A91E8}" dt="2023-09-30T07:03:47.253" v="1462" actId="931"/>
          <ac:spMkLst>
            <pc:docMk/>
            <pc:sldMk cId="1675823251" sldId="568"/>
            <ac:spMk id="3" creationId="{A9283EF5-9452-F038-6EF6-5C03DE7BACDD}"/>
          </ac:spMkLst>
        </pc:spChg>
        <pc:spChg chg="mod ord">
          <ac:chgData name="Vishan Jayasinghearachchi" userId="e0f191b0-af06-4f5a-b353-a7a1de994339" providerId="ADAL" clId="{E098537C-7850-439F-9E48-6A4A137A91E8}" dt="2023-09-30T07:13:50.878" v="1519" actId="700"/>
          <ac:spMkLst>
            <pc:docMk/>
            <pc:sldMk cId="1675823251" sldId="568"/>
            <ac:spMk id="4" creationId="{C7516A1C-46CE-9F23-9B8A-AED7B3E5AEC4}"/>
          </ac:spMkLst>
        </pc:spChg>
        <pc:spChg chg="add mod">
          <ac:chgData name="Vishan Jayasinghearachchi" userId="e0f191b0-af06-4f5a-b353-a7a1de994339" providerId="ADAL" clId="{E098537C-7850-439F-9E48-6A4A137A91E8}" dt="2023-09-30T07:13:51.241" v="1520" actId="1076"/>
          <ac:spMkLst>
            <pc:docMk/>
            <pc:sldMk cId="1675823251" sldId="568"/>
            <ac:spMk id="7" creationId="{6023D19E-E947-B0A7-C623-528F1F85E7DA}"/>
          </ac:spMkLst>
        </pc:spChg>
        <pc:spChg chg="add del mod">
          <ac:chgData name="Vishan Jayasinghearachchi" userId="e0f191b0-af06-4f5a-b353-a7a1de994339" providerId="ADAL" clId="{E098537C-7850-439F-9E48-6A4A137A91E8}" dt="2023-09-30T07:12:33.293" v="1486" actId="767"/>
          <ac:spMkLst>
            <pc:docMk/>
            <pc:sldMk cId="1675823251" sldId="568"/>
            <ac:spMk id="8" creationId="{208EE5DD-9059-3C22-F929-972CBBF9497B}"/>
          </ac:spMkLst>
        </pc:spChg>
        <pc:spChg chg="add del mod">
          <ac:chgData name="Vishan Jayasinghearachchi" userId="e0f191b0-af06-4f5a-b353-a7a1de994339" providerId="ADAL" clId="{E098537C-7850-439F-9E48-6A4A137A91E8}" dt="2023-09-30T07:13:50.517" v="1518" actId="478"/>
          <ac:spMkLst>
            <pc:docMk/>
            <pc:sldMk cId="1675823251" sldId="568"/>
            <ac:spMk id="10" creationId="{B6555359-2EDC-E61F-3778-88B2806F19EB}"/>
          </ac:spMkLst>
        </pc:spChg>
        <pc:picChg chg="add del mod ord">
          <ac:chgData name="Vishan Jayasinghearachchi" userId="e0f191b0-af06-4f5a-b353-a7a1de994339" providerId="ADAL" clId="{E098537C-7850-439F-9E48-6A4A137A91E8}" dt="2023-09-30T07:13:51.604" v="1521" actId="14100"/>
          <ac:picMkLst>
            <pc:docMk/>
            <pc:sldMk cId="1675823251" sldId="568"/>
            <ac:picMk id="6" creationId="{C6E442C5-E177-F84C-76F9-FB2BCD9EE57D}"/>
          </ac:picMkLst>
        </pc:picChg>
        <pc:picChg chg="add del mod ord">
          <ac:chgData name="Vishan Jayasinghearachchi" userId="e0f191b0-af06-4f5a-b353-a7a1de994339" providerId="ADAL" clId="{E098537C-7850-439F-9E48-6A4A137A91E8}" dt="2023-09-30T07:13:48.979" v="1514" actId="931"/>
          <ac:picMkLst>
            <pc:docMk/>
            <pc:sldMk cId="1675823251" sldId="568"/>
            <ac:picMk id="12" creationId="{5C56D455-B0D9-8AD4-04F2-6C036B896C11}"/>
          </ac:picMkLst>
        </pc:picChg>
      </pc:sldChg>
      <pc:sldChg chg="modSp new mod ord">
        <pc:chgData name="Vishan Jayasinghearachchi" userId="e0f191b0-af06-4f5a-b353-a7a1de994339" providerId="ADAL" clId="{E098537C-7850-439F-9E48-6A4A137A91E8}" dt="2023-09-30T07:15:17.915" v="1582" actId="6549"/>
        <pc:sldMkLst>
          <pc:docMk/>
          <pc:sldMk cId="3109886899" sldId="569"/>
        </pc:sldMkLst>
        <pc:spChg chg="mod">
          <ac:chgData name="Vishan Jayasinghearachchi" userId="e0f191b0-af06-4f5a-b353-a7a1de994339" providerId="ADAL" clId="{E098537C-7850-439F-9E48-6A4A137A91E8}" dt="2023-09-30T07:14:01.944" v="1525"/>
          <ac:spMkLst>
            <pc:docMk/>
            <pc:sldMk cId="3109886899" sldId="569"/>
            <ac:spMk id="2" creationId="{E2011896-A4A4-7B8A-57EB-AD8D7D347260}"/>
          </ac:spMkLst>
        </pc:spChg>
        <pc:spChg chg="mod">
          <ac:chgData name="Vishan Jayasinghearachchi" userId="e0f191b0-af06-4f5a-b353-a7a1de994339" providerId="ADAL" clId="{E098537C-7850-439F-9E48-6A4A137A91E8}" dt="2023-09-30T07:15:17.915" v="1582" actId="6549"/>
          <ac:spMkLst>
            <pc:docMk/>
            <pc:sldMk cId="3109886899" sldId="569"/>
            <ac:spMk id="3" creationId="{4AA9E985-7D4F-E2A7-22DB-7F49CEC00362}"/>
          </ac:spMkLst>
        </pc:spChg>
      </pc:sldChg>
      <pc:sldChg chg="modSp new mod ord">
        <pc:chgData name="Vishan Jayasinghearachchi" userId="e0f191b0-af06-4f5a-b353-a7a1de994339" providerId="ADAL" clId="{E098537C-7850-439F-9E48-6A4A137A91E8}" dt="2023-09-30T13:40:09.430" v="3776"/>
        <pc:sldMkLst>
          <pc:docMk/>
          <pc:sldMk cId="1260880752" sldId="570"/>
        </pc:sldMkLst>
        <pc:spChg chg="mod">
          <ac:chgData name="Vishan Jayasinghearachchi" userId="e0f191b0-af06-4f5a-b353-a7a1de994339" providerId="ADAL" clId="{E098537C-7850-439F-9E48-6A4A137A91E8}" dt="2023-09-30T07:25:28.185" v="1733" actId="20577"/>
          <ac:spMkLst>
            <pc:docMk/>
            <pc:sldMk cId="1260880752" sldId="570"/>
            <ac:spMk id="2" creationId="{2C2CA626-0A68-B2C6-5608-C5C4CE794A72}"/>
          </ac:spMkLst>
        </pc:spChg>
        <pc:spChg chg="mod">
          <ac:chgData name="Vishan Jayasinghearachchi" userId="e0f191b0-af06-4f5a-b353-a7a1de994339" providerId="ADAL" clId="{E098537C-7850-439F-9E48-6A4A137A91E8}" dt="2023-09-30T13:40:09.430" v="3776"/>
          <ac:spMkLst>
            <pc:docMk/>
            <pc:sldMk cId="1260880752" sldId="570"/>
            <ac:spMk id="3" creationId="{77C9DAEA-319C-5FBE-9503-D524F5E423ED}"/>
          </ac:spMkLst>
        </pc:spChg>
      </pc:sldChg>
      <pc:sldChg chg="modSp new mod">
        <pc:chgData name="Vishan Jayasinghearachchi" userId="e0f191b0-af06-4f5a-b353-a7a1de994339" providerId="ADAL" clId="{E098537C-7850-439F-9E48-6A4A137A91E8}" dt="2023-09-30T07:48:32.272" v="2591" actId="20577"/>
        <pc:sldMkLst>
          <pc:docMk/>
          <pc:sldMk cId="1185598993" sldId="571"/>
        </pc:sldMkLst>
        <pc:spChg chg="mod">
          <ac:chgData name="Vishan Jayasinghearachchi" userId="e0f191b0-af06-4f5a-b353-a7a1de994339" providerId="ADAL" clId="{E098537C-7850-439F-9E48-6A4A137A91E8}" dt="2023-09-30T07:47:59.509" v="2560" actId="20577"/>
          <ac:spMkLst>
            <pc:docMk/>
            <pc:sldMk cId="1185598993" sldId="571"/>
            <ac:spMk id="2" creationId="{6FD8A8A7-603A-75B4-E41D-1763A02FF49A}"/>
          </ac:spMkLst>
        </pc:spChg>
        <pc:spChg chg="mod">
          <ac:chgData name="Vishan Jayasinghearachchi" userId="e0f191b0-af06-4f5a-b353-a7a1de994339" providerId="ADAL" clId="{E098537C-7850-439F-9E48-6A4A137A91E8}" dt="2023-09-30T07:48:32.272" v="2591" actId="20577"/>
          <ac:spMkLst>
            <pc:docMk/>
            <pc:sldMk cId="1185598993" sldId="571"/>
            <ac:spMk id="3" creationId="{D5170B03-6F08-24E3-0EF3-38A51CFB8A36}"/>
          </ac:spMkLst>
        </pc:spChg>
      </pc:sldChg>
      <pc:sldChg chg="modSp new del mod">
        <pc:chgData name="Vishan Jayasinghearachchi" userId="e0f191b0-af06-4f5a-b353-a7a1de994339" providerId="ADAL" clId="{E098537C-7850-439F-9E48-6A4A137A91E8}" dt="2023-09-30T07:29:17.283" v="1885" actId="47"/>
        <pc:sldMkLst>
          <pc:docMk/>
          <pc:sldMk cId="2476369066" sldId="571"/>
        </pc:sldMkLst>
        <pc:spChg chg="mod">
          <ac:chgData name="Vishan Jayasinghearachchi" userId="e0f191b0-af06-4f5a-b353-a7a1de994339" providerId="ADAL" clId="{E098537C-7850-439F-9E48-6A4A137A91E8}" dt="2023-09-30T07:27:04.626" v="1811" actId="21"/>
          <ac:spMkLst>
            <pc:docMk/>
            <pc:sldMk cId="2476369066" sldId="571"/>
            <ac:spMk id="3" creationId="{4492D439-84D4-D73A-DF03-616B0E984CBB}"/>
          </ac:spMkLst>
        </pc:spChg>
      </pc:sldChg>
      <pc:sldChg chg="modSp new del mod">
        <pc:chgData name="Vishan Jayasinghearachchi" userId="e0f191b0-af06-4f5a-b353-a7a1de994339" providerId="ADAL" clId="{E098537C-7850-439F-9E48-6A4A137A91E8}" dt="2023-09-30T07:37:51.728" v="2157" actId="47"/>
        <pc:sldMkLst>
          <pc:docMk/>
          <pc:sldMk cId="3802622302" sldId="571"/>
        </pc:sldMkLst>
        <pc:spChg chg="mod">
          <ac:chgData name="Vishan Jayasinghearachchi" userId="e0f191b0-af06-4f5a-b353-a7a1de994339" providerId="ADAL" clId="{E098537C-7850-439F-9E48-6A4A137A91E8}" dt="2023-09-30T07:33:14.121" v="1936"/>
          <ac:spMkLst>
            <pc:docMk/>
            <pc:sldMk cId="3802622302" sldId="571"/>
            <ac:spMk id="2" creationId="{F116AB45-D79E-1DFC-8C51-BE5A3FC1722E}"/>
          </ac:spMkLst>
        </pc:spChg>
        <pc:spChg chg="mod">
          <ac:chgData name="Vishan Jayasinghearachchi" userId="e0f191b0-af06-4f5a-b353-a7a1de994339" providerId="ADAL" clId="{E098537C-7850-439F-9E48-6A4A137A91E8}" dt="2023-09-30T07:35:42.104" v="2138" actId="21"/>
          <ac:spMkLst>
            <pc:docMk/>
            <pc:sldMk cId="3802622302" sldId="571"/>
            <ac:spMk id="3" creationId="{BFEDCBC8-7C25-9737-2F32-18F99E80D1A4}"/>
          </ac:spMkLst>
        </pc:spChg>
      </pc:sldChg>
      <pc:sldChg chg="modSp new mod">
        <pc:chgData name="Vishan Jayasinghearachchi" userId="e0f191b0-af06-4f5a-b353-a7a1de994339" providerId="ADAL" clId="{E098537C-7850-439F-9E48-6A4A137A91E8}" dt="2023-09-30T08:24:00.968" v="3281" actId="20577"/>
        <pc:sldMkLst>
          <pc:docMk/>
          <pc:sldMk cId="1531967880" sldId="572"/>
        </pc:sldMkLst>
        <pc:spChg chg="mod">
          <ac:chgData name="Vishan Jayasinghearachchi" userId="e0f191b0-af06-4f5a-b353-a7a1de994339" providerId="ADAL" clId="{E098537C-7850-439F-9E48-6A4A137A91E8}" dt="2023-09-30T08:15:56.688" v="3087" actId="20577"/>
          <ac:spMkLst>
            <pc:docMk/>
            <pc:sldMk cId="1531967880" sldId="572"/>
            <ac:spMk id="2" creationId="{A9236F51-FF39-C4B1-5AD7-104F73958F67}"/>
          </ac:spMkLst>
        </pc:spChg>
        <pc:spChg chg="mod">
          <ac:chgData name="Vishan Jayasinghearachchi" userId="e0f191b0-af06-4f5a-b353-a7a1de994339" providerId="ADAL" clId="{E098537C-7850-439F-9E48-6A4A137A91E8}" dt="2023-09-30T08:24:00.968" v="3281" actId="20577"/>
          <ac:spMkLst>
            <pc:docMk/>
            <pc:sldMk cId="1531967880" sldId="572"/>
            <ac:spMk id="3" creationId="{DA78FF18-BC9B-DF34-2540-E04238CCEDDB}"/>
          </ac:spMkLst>
        </pc:spChg>
      </pc:sldChg>
      <pc:sldChg chg="add del">
        <pc:chgData name="Vishan Jayasinghearachchi" userId="e0f191b0-af06-4f5a-b353-a7a1de994339" providerId="ADAL" clId="{E098537C-7850-439F-9E48-6A4A137A91E8}" dt="2023-09-30T07:48:09.327" v="2563" actId="47"/>
        <pc:sldMkLst>
          <pc:docMk/>
          <pc:sldMk cId="3285376192" sldId="572"/>
        </pc:sldMkLst>
      </pc:sldChg>
      <pc:sldChg chg="modSp add mod ord">
        <pc:chgData name="Vishan Jayasinghearachchi" userId="e0f191b0-af06-4f5a-b353-a7a1de994339" providerId="ADAL" clId="{E098537C-7850-439F-9E48-6A4A137A91E8}" dt="2023-09-30T08:15:01.896" v="3050" actId="5793"/>
        <pc:sldMkLst>
          <pc:docMk/>
          <pc:sldMk cId="2098114492" sldId="573"/>
        </pc:sldMkLst>
        <pc:spChg chg="mod">
          <ac:chgData name="Vishan Jayasinghearachchi" userId="e0f191b0-af06-4f5a-b353-a7a1de994339" providerId="ADAL" clId="{E098537C-7850-439F-9E48-6A4A137A91E8}" dt="2023-09-30T08:15:01.896" v="3050" actId="5793"/>
          <ac:spMkLst>
            <pc:docMk/>
            <pc:sldMk cId="2098114492" sldId="573"/>
            <ac:spMk id="3" creationId="{D7DC1E71-278E-8CA8-089E-6DACF8F993D1}"/>
          </ac:spMkLst>
        </pc:spChg>
      </pc:sldChg>
      <pc:sldChg chg="addSp modSp add mod ord modAnim">
        <pc:chgData name="Vishan Jayasinghearachchi" userId="e0f191b0-af06-4f5a-b353-a7a1de994339" providerId="ADAL" clId="{E098537C-7850-439F-9E48-6A4A137A91E8}" dt="2023-09-30T08:28:55.760" v="3459" actId="20577"/>
        <pc:sldMkLst>
          <pc:docMk/>
          <pc:sldMk cId="870842916" sldId="574"/>
        </pc:sldMkLst>
        <pc:spChg chg="mod">
          <ac:chgData name="Vishan Jayasinghearachchi" userId="e0f191b0-af06-4f5a-b353-a7a1de994339" providerId="ADAL" clId="{E098537C-7850-439F-9E48-6A4A137A91E8}" dt="2023-09-30T08:28:55.760" v="3459" actId="20577"/>
          <ac:spMkLst>
            <pc:docMk/>
            <pc:sldMk cId="870842916" sldId="574"/>
            <ac:spMk id="3" creationId="{4A10ABB8-9D42-98EF-73CA-233324A9ADAA}"/>
          </ac:spMkLst>
        </pc:spChg>
        <pc:spChg chg="add mod">
          <ac:chgData name="Vishan Jayasinghearachchi" userId="e0f191b0-af06-4f5a-b353-a7a1de994339" providerId="ADAL" clId="{E098537C-7850-439F-9E48-6A4A137A91E8}" dt="2023-09-30T08:28:22.942" v="3447" actId="20577"/>
          <ac:spMkLst>
            <pc:docMk/>
            <pc:sldMk cId="870842916" sldId="574"/>
            <ac:spMk id="7" creationId="{7822A4E8-0DC9-FE7B-D604-19538ECFED5B}"/>
          </ac:spMkLst>
        </pc:spChg>
        <pc:picChg chg="add mod">
          <ac:chgData name="Vishan Jayasinghearachchi" userId="e0f191b0-af06-4f5a-b353-a7a1de994339" providerId="ADAL" clId="{E098537C-7850-439F-9E48-6A4A137A91E8}" dt="2023-09-30T08:27:13.930" v="3443" actId="1076"/>
          <ac:picMkLst>
            <pc:docMk/>
            <pc:sldMk cId="870842916" sldId="574"/>
            <ac:picMk id="6" creationId="{4087B84A-2D2B-1275-A2AB-D4E2F827D979}"/>
          </ac:picMkLst>
        </pc:picChg>
      </pc:sldChg>
      <pc:sldChg chg="addSp delSp modSp new mod">
        <pc:chgData name="Vishan Jayasinghearachchi" userId="e0f191b0-af06-4f5a-b353-a7a1de994339" providerId="ADAL" clId="{E098537C-7850-439F-9E48-6A4A137A91E8}" dt="2023-09-30T08:34:59.516" v="3494" actId="20577"/>
        <pc:sldMkLst>
          <pc:docMk/>
          <pc:sldMk cId="2200601513" sldId="575"/>
        </pc:sldMkLst>
        <pc:spChg chg="mod">
          <ac:chgData name="Vishan Jayasinghearachchi" userId="e0f191b0-af06-4f5a-b353-a7a1de994339" providerId="ADAL" clId="{E098537C-7850-439F-9E48-6A4A137A91E8}" dt="2023-09-30T08:34:59.516" v="3494" actId="20577"/>
          <ac:spMkLst>
            <pc:docMk/>
            <pc:sldMk cId="2200601513" sldId="575"/>
            <ac:spMk id="2" creationId="{315A89D2-B003-8BAB-479C-A5FA5108093D}"/>
          </ac:spMkLst>
        </pc:spChg>
        <pc:spChg chg="del">
          <ac:chgData name="Vishan Jayasinghearachchi" userId="e0f191b0-af06-4f5a-b353-a7a1de994339" providerId="ADAL" clId="{E098537C-7850-439F-9E48-6A4A137A91E8}" dt="2023-09-30T08:33:57.049" v="3461" actId="931"/>
          <ac:spMkLst>
            <pc:docMk/>
            <pc:sldMk cId="2200601513" sldId="575"/>
            <ac:spMk id="3" creationId="{A37043D0-1BA3-F8DB-375B-275CF8C1148B}"/>
          </ac:spMkLst>
        </pc:spChg>
        <pc:spChg chg="add mod">
          <ac:chgData name="Vishan Jayasinghearachchi" userId="e0f191b0-af06-4f5a-b353-a7a1de994339" providerId="ADAL" clId="{E098537C-7850-439F-9E48-6A4A137A91E8}" dt="2023-09-30T08:34:44.344" v="3467" actId="1076"/>
          <ac:spMkLst>
            <pc:docMk/>
            <pc:sldMk cId="2200601513" sldId="575"/>
            <ac:spMk id="7" creationId="{2E8763D1-364B-E914-8E49-EAF3C845876D}"/>
          </ac:spMkLst>
        </pc:spChg>
        <pc:picChg chg="add mod">
          <ac:chgData name="Vishan Jayasinghearachchi" userId="e0f191b0-af06-4f5a-b353-a7a1de994339" providerId="ADAL" clId="{E098537C-7850-439F-9E48-6A4A137A91E8}" dt="2023-09-30T08:34:33.535" v="3466" actId="14100"/>
          <ac:picMkLst>
            <pc:docMk/>
            <pc:sldMk cId="2200601513" sldId="575"/>
            <ac:picMk id="6" creationId="{372E85EB-C4CB-996C-1248-01C72C6E2D37}"/>
          </ac:picMkLst>
        </pc:picChg>
      </pc:sldChg>
      <pc:sldChg chg="delSp modSp add mod ord modAnim">
        <pc:chgData name="Vishan Jayasinghearachchi" userId="e0f191b0-af06-4f5a-b353-a7a1de994339" providerId="ADAL" clId="{E098537C-7850-439F-9E48-6A4A137A91E8}" dt="2023-09-30T09:04:47.816" v="3774"/>
        <pc:sldMkLst>
          <pc:docMk/>
          <pc:sldMk cId="1861214754" sldId="576"/>
        </pc:sldMkLst>
        <pc:spChg chg="mod">
          <ac:chgData name="Vishan Jayasinghearachchi" userId="e0f191b0-af06-4f5a-b353-a7a1de994339" providerId="ADAL" clId="{E098537C-7850-439F-9E48-6A4A137A91E8}" dt="2023-09-30T08:39:32.250" v="3597" actId="20577"/>
          <ac:spMkLst>
            <pc:docMk/>
            <pc:sldMk cId="1861214754" sldId="576"/>
            <ac:spMk id="2" creationId="{E90FEF59-9B35-C253-43EF-A50BDCE781EE}"/>
          </ac:spMkLst>
        </pc:spChg>
        <pc:spChg chg="mod">
          <ac:chgData name="Vishan Jayasinghearachchi" userId="e0f191b0-af06-4f5a-b353-a7a1de994339" providerId="ADAL" clId="{E098537C-7850-439F-9E48-6A4A137A91E8}" dt="2023-09-30T09:02:45.590" v="3767" actId="20577"/>
          <ac:spMkLst>
            <pc:docMk/>
            <pc:sldMk cId="1861214754" sldId="576"/>
            <ac:spMk id="3" creationId="{4A10ABB8-9D42-98EF-73CA-233324A9ADAA}"/>
          </ac:spMkLst>
        </pc:spChg>
        <pc:picChg chg="mod">
          <ac:chgData name="Vishan Jayasinghearachchi" userId="e0f191b0-af06-4f5a-b353-a7a1de994339" providerId="ADAL" clId="{E098537C-7850-439F-9E48-6A4A137A91E8}" dt="2023-09-30T09:02:49.380" v="3769" actId="1076"/>
          <ac:picMkLst>
            <pc:docMk/>
            <pc:sldMk cId="1861214754" sldId="576"/>
            <ac:picMk id="6" creationId="{F3732C77-2A82-F898-5621-B9E7F8FB061E}"/>
          </ac:picMkLst>
        </pc:picChg>
        <pc:picChg chg="del">
          <ac:chgData name="Vishan Jayasinghearachchi" userId="e0f191b0-af06-4f5a-b353-a7a1de994339" providerId="ADAL" clId="{E098537C-7850-439F-9E48-6A4A137A91E8}" dt="2023-09-30T08:38:31.751" v="3574" actId="478"/>
          <ac:picMkLst>
            <pc:docMk/>
            <pc:sldMk cId="1861214754" sldId="576"/>
            <ac:picMk id="7" creationId="{A1787946-B66D-8049-7BD0-5524787BF6D3}"/>
          </ac:picMkLst>
        </pc:picChg>
      </pc:sldChg>
      <pc:sldChg chg="addSp delSp modSp new mod">
        <pc:chgData name="Vishan Jayasinghearachchi" userId="e0f191b0-af06-4f5a-b353-a7a1de994339" providerId="ADAL" clId="{E098537C-7850-439F-9E48-6A4A137A91E8}" dt="2023-09-30T09:00:21.410" v="3693" actId="20577"/>
        <pc:sldMkLst>
          <pc:docMk/>
          <pc:sldMk cId="1296759085" sldId="577"/>
        </pc:sldMkLst>
        <pc:spChg chg="mod">
          <ac:chgData name="Vishan Jayasinghearachchi" userId="e0f191b0-af06-4f5a-b353-a7a1de994339" providerId="ADAL" clId="{E098537C-7850-439F-9E48-6A4A137A91E8}" dt="2023-09-30T09:00:21.410" v="3693" actId="20577"/>
          <ac:spMkLst>
            <pc:docMk/>
            <pc:sldMk cId="1296759085" sldId="577"/>
            <ac:spMk id="2" creationId="{E298FF43-C685-393A-3B2F-A7F7C7C46B96}"/>
          </ac:spMkLst>
        </pc:spChg>
        <pc:spChg chg="del">
          <ac:chgData name="Vishan Jayasinghearachchi" userId="e0f191b0-af06-4f5a-b353-a7a1de994339" providerId="ADAL" clId="{E098537C-7850-439F-9E48-6A4A137A91E8}" dt="2023-09-30T08:56:43.186" v="3674" actId="931"/>
          <ac:spMkLst>
            <pc:docMk/>
            <pc:sldMk cId="1296759085" sldId="577"/>
            <ac:spMk id="3" creationId="{C06FE8EC-099E-BB53-A85F-236D619444AA}"/>
          </ac:spMkLst>
        </pc:spChg>
        <pc:picChg chg="add mod">
          <ac:chgData name="Vishan Jayasinghearachchi" userId="e0f191b0-af06-4f5a-b353-a7a1de994339" providerId="ADAL" clId="{E098537C-7850-439F-9E48-6A4A137A91E8}" dt="2023-09-30T08:59:48.794" v="3677" actId="1076"/>
          <ac:picMkLst>
            <pc:docMk/>
            <pc:sldMk cId="1296759085" sldId="577"/>
            <ac:picMk id="6" creationId="{68D1F402-147A-D50B-3689-49C6F70B2BFF}"/>
          </ac:picMkLst>
        </pc:picChg>
      </pc:sldChg>
      <pc:sldChg chg="new del">
        <pc:chgData name="Vishan Jayasinghearachchi" userId="e0f191b0-af06-4f5a-b353-a7a1de994339" providerId="ADAL" clId="{E098537C-7850-439F-9E48-6A4A137A91E8}" dt="2023-09-30T08:56:06.185" v="3660" actId="47"/>
        <pc:sldMkLst>
          <pc:docMk/>
          <pc:sldMk cId="1902255242" sldId="577"/>
        </pc:sldMkLst>
      </pc:sldChg>
      <pc:sldChg chg="addSp delSp modSp new mod">
        <pc:chgData name="Vishan Jayasinghearachchi" userId="e0f191b0-af06-4f5a-b353-a7a1de994339" providerId="ADAL" clId="{E098537C-7850-439F-9E48-6A4A137A91E8}" dt="2023-09-30T09:00:16.266" v="3687" actId="20577"/>
        <pc:sldMkLst>
          <pc:docMk/>
          <pc:sldMk cId="2028332840" sldId="578"/>
        </pc:sldMkLst>
        <pc:spChg chg="mod">
          <ac:chgData name="Vishan Jayasinghearachchi" userId="e0f191b0-af06-4f5a-b353-a7a1de994339" providerId="ADAL" clId="{E098537C-7850-439F-9E48-6A4A137A91E8}" dt="2023-09-30T09:00:16.266" v="3687" actId="20577"/>
          <ac:spMkLst>
            <pc:docMk/>
            <pc:sldMk cId="2028332840" sldId="578"/>
            <ac:spMk id="2" creationId="{87662C61-1081-052F-CAC3-EB3F30200F13}"/>
          </ac:spMkLst>
        </pc:spChg>
        <pc:spChg chg="del">
          <ac:chgData name="Vishan Jayasinghearachchi" userId="e0f191b0-af06-4f5a-b353-a7a1de994339" providerId="ADAL" clId="{E098537C-7850-439F-9E48-6A4A137A91E8}" dt="2023-09-30T08:59:56.885" v="3679" actId="931"/>
          <ac:spMkLst>
            <pc:docMk/>
            <pc:sldMk cId="2028332840" sldId="578"/>
            <ac:spMk id="3" creationId="{8AE61394-C74B-E083-71B3-4B7994A2837C}"/>
          </ac:spMkLst>
        </pc:spChg>
        <pc:picChg chg="add mod">
          <ac:chgData name="Vishan Jayasinghearachchi" userId="e0f191b0-af06-4f5a-b353-a7a1de994339" providerId="ADAL" clId="{E098537C-7850-439F-9E48-6A4A137A91E8}" dt="2023-09-30T08:59:56.885" v="3679" actId="931"/>
          <ac:picMkLst>
            <pc:docMk/>
            <pc:sldMk cId="2028332840" sldId="578"/>
            <ac:picMk id="6" creationId="{C261B4E4-2498-F9AC-31E5-621EAC945D64}"/>
          </ac:picMkLst>
        </pc:picChg>
      </pc:sldChg>
    </pc:docChg>
  </pc:docChgLst>
  <pc:docChgLst>
    <pc:chgData name="Vishan Jayasinghearachchi" userId="e0f191b0-af06-4f5a-b353-a7a1de994339" providerId="ADAL" clId="{7E87276C-75A3-4FAF-9222-BFA7DF4CB0FF}"/>
    <pc:docChg chg="undo custSel addSld delSld modSld sldOrd">
      <pc:chgData name="Vishan Jayasinghearachchi" userId="e0f191b0-af06-4f5a-b353-a7a1de994339" providerId="ADAL" clId="{7E87276C-75A3-4FAF-9222-BFA7DF4CB0FF}" dt="2022-09-19T19:36:45.551" v="3618" actId="20577"/>
      <pc:docMkLst>
        <pc:docMk/>
      </pc:docMkLst>
      <pc:sldChg chg="modSp mod">
        <pc:chgData name="Vishan Jayasinghearachchi" userId="e0f191b0-af06-4f5a-b353-a7a1de994339" providerId="ADAL" clId="{7E87276C-75A3-4FAF-9222-BFA7DF4CB0FF}" dt="2022-09-19T19:14:47.194" v="2032" actId="20577"/>
        <pc:sldMkLst>
          <pc:docMk/>
          <pc:sldMk cId="575794796" sldId="544"/>
        </pc:sldMkLst>
        <pc:spChg chg="mod">
          <ac:chgData name="Vishan Jayasinghearachchi" userId="e0f191b0-af06-4f5a-b353-a7a1de994339" providerId="ADAL" clId="{7E87276C-75A3-4FAF-9222-BFA7DF4CB0FF}" dt="2022-09-19T19:14:47.194" v="2032" actId="20577"/>
          <ac:spMkLst>
            <pc:docMk/>
            <pc:sldMk cId="575794796" sldId="544"/>
            <ac:spMk id="8" creationId="{07E1A382-EF28-4DC6-A85C-4049011E3BDE}"/>
          </ac:spMkLst>
        </pc:spChg>
      </pc:sldChg>
      <pc:sldChg chg="modAnim">
        <pc:chgData name="Vishan Jayasinghearachchi" userId="e0f191b0-af06-4f5a-b353-a7a1de994339" providerId="ADAL" clId="{7E87276C-75A3-4FAF-9222-BFA7DF4CB0FF}" dt="2022-09-19T19:30:01.327" v="3528"/>
        <pc:sldMkLst>
          <pc:docMk/>
          <pc:sldMk cId="2941803447" sldId="546"/>
        </pc:sldMkLst>
      </pc:sldChg>
      <pc:sldChg chg="modAnim">
        <pc:chgData name="Vishan Jayasinghearachchi" userId="e0f191b0-af06-4f5a-b353-a7a1de994339" providerId="ADAL" clId="{7E87276C-75A3-4FAF-9222-BFA7DF4CB0FF}" dt="2022-09-19T19:30:21.394" v="3534"/>
        <pc:sldMkLst>
          <pc:docMk/>
          <pc:sldMk cId="1843124843" sldId="547"/>
        </pc:sldMkLst>
      </pc:sldChg>
      <pc:sldChg chg="modSp mod modAnim">
        <pc:chgData name="Vishan Jayasinghearachchi" userId="e0f191b0-af06-4f5a-b353-a7a1de994339" providerId="ADAL" clId="{7E87276C-75A3-4FAF-9222-BFA7DF4CB0FF}" dt="2022-09-19T19:30:43.184" v="3541" actId="27636"/>
        <pc:sldMkLst>
          <pc:docMk/>
          <pc:sldMk cId="1787525270" sldId="548"/>
        </pc:sldMkLst>
        <pc:spChg chg="mod">
          <ac:chgData name="Vishan Jayasinghearachchi" userId="e0f191b0-af06-4f5a-b353-a7a1de994339" providerId="ADAL" clId="{7E87276C-75A3-4FAF-9222-BFA7DF4CB0FF}" dt="2022-09-19T19:30:43.184" v="3541" actId="27636"/>
          <ac:spMkLst>
            <pc:docMk/>
            <pc:sldMk cId="1787525270" sldId="548"/>
            <ac:spMk id="3" creationId="{09B9AE4C-ABFB-0117-7DDA-6193D5825D1B}"/>
          </ac:spMkLst>
        </pc:spChg>
      </pc:sldChg>
      <pc:sldChg chg="addSp delSp modSp mod modAnim">
        <pc:chgData name="Vishan Jayasinghearachchi" userId="e0f191b0-af06-4f5a-b353-a7a1de994339" providerId="ADAL" clId="{7E87276C-75A3-4FAF-9222-BFA7DF4CB0FF}" dt="2022-09-19T19:04:55.268" v="1701"/>
        <pc:sldMkLst>
          <pc:docMk/>
          <pc:sldMk cId="1552146683" sldId="551"/>
        </pc:sldMkLst>
        <pc:spChg chg="mod">
          <ac:chgData name="Vishan Jayasinghearachchi" userId="e0f191b0-af06-4f5a-b353-a7a1de994339" providerId="ADAL" clId="{7E87276C-75A3-4FAF-9222-BFA7DF4CB0FF}" dt="2022-09-19T17:54:33.015" v="613"/>
          <ac:spMkLst>
            <pc:docMk/>
            <pc:sldMk cId="1552146683" sldId="551"/>
            <ac:spMk id="2" creationId="{9E42534C-D403-949A-2660-DD77B940C437}"/>
          </ac:spMkLst>
        </pc:spChg>
        <pc:spChg chg="mod">
          <ac:chgData name="Vishan Jayasinghearachchi" userId="e0f191b0-af06-4f5a-b353-a7a1de994339" providerId="ADAL" clId="{7E87276C-75A3-4FAF-9222-BFA7DF4CB0FF}" dt="2022-09-19T18:56:39.626" v="1212" actId="20577"/>
          <ac:spMkLst>
            <pc:docMk/>
            <pc:sldMk cId="1552146683" sldId="551"/>
            <ac:spMk id="3" creationId="{D7DC1E71-278E-8CA8-089E-6DACF8F993D1}"/>
          </ac:spMkLst>
        </pc:spChg>
        <pc:spChg chg="add del">
          <ac:chgData name="Vishan Jayasinghearachchi" userId="e0f191b0-af06-4f5a-b353-a7a1de994339" providerId="ADAL" clId="{7E87276C-75A3-4FAF-9222-BFA7DF4CB0FF}" dt="2022-09-19T17:54:12.363" v="605" actId="22"/>
          <ac:spMkLst>
            <pc:docMk/>
            <pc:sldMk cId="1552146683" sldId="551"/>
            <ac:spMk id="6" creationId="{84DBE8C3-CB3C-3EC4-9BF0-DBA60F221F9F}"/>
          </ac:spMkLst>
        </pc:spChg>
      </pc:sldChg>
      <pc:sldChg chg="modSp mod modAnim">
        <pc:chgData name="Vishan Jayasinghearachchi" userId="e0f191b0-af06-4f5a-b353-a7a1de994339" providerId="ADAL" clId="{7E87276C-75A3-4FAF-9222-BFA7DF4CB0FF}" dt="2022-09-19T19:32:58.561" v="3550" actId="6549"/>
        <pc:sldMkLst>
          <pc:docMk/>
          <pc:sldMk cId="279472506" sldId="552"/>
        </pc:sldMkLst>
        <pc:spChg chg="mod">
          <ac:chgData name="Vishan Jayasinghearachchi" userId="e0f191b0-af06-4f5a-b353-a7a1de994339" providerId="ADAL" clId="{7E87276C-75A3-4FAF-9222-BFA7DF4CB0FF}" dt="2022-09-19T17:50:05.424" v="435" actId="27636"/>
          <ac:spMkLst>
            <pc:docMk/>
            <pc:sldMk cId="279472506" sldId="552"/>
            <ac:spMk id="2" creationId="{9FCF6BAC-DA21-C07C-5286-1B6E10E52DCC}"/>
          </ac:spMkLst>
        </pc:spChg>
        <pc:spChg chg="mod">
          <ac:chgData name="Vishan Jayasinghearachchi" userId="e0f191b0-af06-4f5a-b353-a7a1de994339" providerId="ADAL" clId="{7E87276C-75A3-4FAF-9222-BFA7DF4CB0FF}" dt="2022-09-19T19:32:58.561" v="3550" actId="6549"/>
          <ac:spMkLst>
            <pc:docMk/>
            <pc:sldMk cId="279472506" sldId="552"/>
            <ac:spMk id="3" creationId="{411404C6-D104-490E-D183-F46C2CBC734A}"/>
          </ac:spMkLst>
        </pc:spChg>
      </pc:sldChg>
      <pc:sldChg chg="addSp delSp modSp new mod ord">
        <pc:chgData name="Vishan Jayasinghearachchi" userId="e0f191b0-af06-4f5a-b353-a7a1de994339" providerId="ADAL" clId="{7E87276C-75A3-4FAF-9222-BFA7DF4CB0FF}" dt="2022-09-19T18:09:30.753" v="659"/>
        <pc:sldMkLst>
          <pc:docMk/>
          <pc:sldMk cId="2389101774" sldId="553"/>
        </pc:sldMkLst>
        <pc:spChg chg="mod">
          <ac:chgData name="Vishan Jayasinghearachchi" userId="e0f191b0-af06-4f5a-b353-a7a1de994339" providerId="ADAL" clId="{7E87276C-75A3-4FAF-9222-BFA7DF4CB0FF}" dt="2022-09-19T18:09:30.466" v="658" actId="20577"/>
          <ac:spMkLst>
            <pc:docMk/>
            <pc:sldMk cId="2389101774" sldId="553"/>
            <ac:spMk id="3" creationId="{CA7852EC-5A2E-D261-2CDC-E5A500EF11F3}"/>
          </ac:spMkLst>
        </pc:spChg>
        <pc:spChg chg="add del">
          <ac:chgData name="Vishan Jayasinghearachchi" userId="e0f191b0-af06-4f5a-b353-a7a1de994339" providerId="ADAL" clId="{7E87276C-75A3-4FAF-9222-BFA7DF4CB0FF}" dt="2022-09-19T17:54:26.953" v="611" actId="22"/>
          <ac:spMkLst>
            <pc:docMk/>
            <pc:sldMk cId="2389101774" sldId="553"/>
            <ac:spMk id="6" creationId="{D256362F-B42C-2536-ABD3-F810B5FB21B9}"/>
          </ac:spMkLst>
        </pc:spChg>
        <pc:spChg chg="add mod">
          <ac:chgData name="Vishan Jayasinghearachchi" userId="e0f191b0-af06-4f5a-b353-a7a1de994339" providerId="ADAL" clId="{7E87276C-75A3-4FAF-9222-BFA7DF4CB0FF}" dt="2022-09-19T18:09:30.753" v="659"/>
          <ac:spMkLst>
            <pc:docMk/>
            <pc:sldMk cId="2389101774" sldId="553"/>
            <ac:spMk id="8" creationId="{B1523D8B-BFFF-ED0B-2341-EA717C18195D}"/>
          </ac:spMkLst>
        </pc:spChg>
        <pc:picChg chg="add mod">
          <ac:chgData name="Vishan Jayasinghearachchi" userId="e0f191b0-af06-4f5a-b353-a7a1de994339" providerId="ADAL" clId="{7E87276C-75A3-4FAF-9222-BFA7DF4CB0FF}" dt="2022-09-19T18:09:30.753" v="659"/>
          <ac:picMkLst>
            <pc:docMk/>
            <pc:sldMk cId="2389101774" sldId="553"/>
            <ac:picMk id="7" creationId="{0621BAD0-CFFA-7212-1D3B-AACECFA3A65A}"/>
          </ac:picMkLst>
        </pc:picChg>
      </pc:sldChg>
      <pc:sldChg chg="addSp delSp modSp new mod modAnim">
        <pc:chgData name="Vishan Jayasinghearachchi" userId="e0f191b0-af06-4f5a-b353-a7a1de994339" providerId="ADAL" clId="{7E87276C-75A3-4FAF-9222-BFA7DF4CB0FF}" dt="2022-09-19T19:03:33.759" v="1693"/>
        <pc:sldMkLst>
          <pc:docMk/>
          <pc:sldMk cId="2854918791" sldId="554"/>
        </pc:sldMkLst>
        <pc:spChg chg="mod">
          <ac:chgData name="Vishan Jayasinghearachchi" userId="e0f191b0-af06-4f5a-b353-a7a1de994339" providerId="ADAL" clId="{7E87276C-75A3-4FAF-9222-BFA7DF4CB0FF}" dt="2022-09-19T18:59:46.363" v="1481"/>
          <ac:spMkLst>
            <pc:docMk/>
            <pc:sldMk cId="2854918791" sldId="554"/>
            <ac:spMk id="2" creationId="{5AC8CB45-CC52-43A3-E938-2F84C9B12F4D}"/>
          </ac:spMkLst>
        </pc:spChg>
        <pc:spChg chg="mod">
          <ac:chgData name="Vishan Jayasinghearachchi" userId="e0f191b0-af06-4f5a-b353-a7a1de994339" providerId="ADAL" clId="{7E87276C-75A3-4FAF-9222-BFA7DF4CB0FF}" dt="2022-09-19T19:03:14.653" v="1692" actId="20577"/>
          <ac:spMkLst>
            <pc:docMk/>
            <pc:sldMk cId="2854918791" sldId="554"/>
            <ac:spMk id="3" creationId="{E63084AB-15DB-CF13-093C-A3927682467E}"/>
          </ac:spMkLst>
        </pc:spChg>
        <pc:spChg chg="add del">
          <ac:chgData name="Vishan Jayasinghearachchi" userId="e0f191b0-af06-4f5a-b353-a7a1de994339" providerId="ADAL" clId="{7E87276C-75A3-4FAF-9222-BFA7DF4CB0FF}" dt="2022-09-19T18:04:52.265" v="618" actId="22"/>
          <ac:spMkLst>
            <pc:docMk/>
            <pc:sldMk cId="2854918791" sldId="554"/>
            <ac:spMk id="6" creationId="{F79D2FDA-83E2-6DCD-137C-58118C756A73}"/>
          </ac:spMkLst>
        </pc:spChg>
      </pc:sldChg>
      <pc:sldChg chg="addSp delSp modSp new del mod">
        <pc:chgData name="Vishan Jayasinghearachchi" userId="e0f191b0-af06-4f5a-b353-a7a1de994339" providerId="ADAL" clId="{7E87276C-75A3-4FAF-9222-BFA7DF4CB0FF}" dt="2022-09-19T18:17:11.763" v="671" actId="2696"/>
        <pc:sldMkLst>
          <pc:docMk/>
          <pc:sldMk cId="418926994" sldId="555"/>
        </pc:sldMkLst>
        <pc:spChg chg="mod">
          <ac:chgData name="Vishan Jayasinghearachchi" userId="e0f191b0-af06-4f5a-b353-a7a1de994339" providerId="ADAL" clId="{7E87276C-75A3-4FAF-9222-BFA7DF4CB0FF}" dt="2022-09-19T18:05:37.915" v="632"/>
          <ac:spMkLst>
            <pc:docMk/>
            <pc:sldMk cId="418926994" sldId="555"/>
            <ac:spMk id="2" creationId="{B3D7A891-3166-E5DA-034B-9F3460FDE5E2}"/>
          </ac:spMkLst>
        </pc:spChg>
        <pc:spChg chg="del">
          <ac:chgData name="Vishan Jayasinghearachchi" userId="e0f191b0-af06-4f5a-b353-a7a1de994339" providerId="ADAL" clId="{7E87276C-75A3-4FAF-9222-BFA7DF4CB0FF}" dt="2022-09-19T18:06:35.094" v="633" actId="931"/>
          <ac:spMkLst>
            <pc:docMk/>
            <pc:sldMk cId="418926994" sldId="555"/>
            <ac:spMk id="3" creationId="{170E8823-6997-26BA-B7EE-C3AC03B63FCD}"/>
          </ac:spMkLst>
        </pc:spChg>
        <pc:spChg chg="add del mod">
          <ac:chgData name="Vishan Jayasinghearachchi" userId="e0f191b0-af06-4f5a-b353-a7a1de994339" providerId="ADAL" clId="{7E87276C-75A3-4FAF-9222-BFA7DF4CB0FF}" dt="2022-09-19T18:09:26.664" v="657" actId="21"/>
          <ac:spMkLst>
            <pc:docMk/>
            <pc:sldMk cId="418926994" sldId="555"/>
            <ac:spMk id="7" creationId="{D2013B55-8098-ECD4-F5DF-1DD74894C976}"/>
          </ac:spMkLst>
        </pc:spChg>
        <pc:spChg chg="add del mod">
          <ac:chgData name="Vishan Jayasinghearachchi" userId="e0f191b0-af06-4f5a-b353-a7a1de994339" providerId="ADAL" clId="{7E87276C-75A3-4FAF-9222-BFA7DF4CB0FF}" dt="2022-09-19T18:07:15.984" v="639"/>
          <ac:spMkLst>
            <pc:docMk/>
            <pc:sldMk cId="418926994" sldId="555"/>
            <ac:spMk id="8" creationId="{79F90758-FBE5-9549-62BC-5EEEF575D7DC}"/>
          </ac:spMkLst>
        </pc:spChg>
        <pc:spChg chg="add mod">
          <ac:chgData name="Vishan Jayasinghearachchi" userId="e0f191b0-af06-4f5a-b353-a7a1de994339" providerId="ADAL" clId="{7E87276C-75A3-4FAF-9222-BFA7DF4CB0FF}" dt="2022-09-19T18:09:26.664" v="657" actId="21"/>
          <ac:spMkLst>
            <pc:docMk/>
            <pc:sldMk cId="418926994" sldId="555"/>
            <ac:spMk id="10" creationId="{DFCD234E-380D-E108-46F7-0563AE42290C}"/>
          </ac:spMkLst>
        </pc:spChg>
        <pc:picChg chg="add del mod">
          <ac:chgData name="Vishan Jayasinghearachchi" userId="e0f191b0-af06-4f5a-b353-a7a1de994339" providerId="ADAL" clId="{7E87276C-75A3-4FAF-9222-BFA7DF4CB0FF}" dt="2022-09-19T18:09:26.664" v="657" actId="21"/>
          <ac:picMkLst>
            <pc:docMk/>
            <pc:sldMk cId="418926994" sldId="555"/>
            <ac:picMk id="6" creationId="{1A5264E4-6960-B512-5D0F-83474DBD8180}"/>
          </ac:picMkLst>
        </pc:picChg>
      </pc:sldChg>
      <pc:sldChg chg="modSp add mod modAnim">
        <pc:chgData name="Vishan Jayasinghearachchi" userId="e0f191b0-af06-4f5a-b353-a7a1de994339" providerId="ADAL" clId="{7E87276C-75A3-4FAF-9222-BFA7DF4CB0FF}" dt="2022-09-19T19:05:11.870" v="1703"/>
        <pc:sldMkLst>
          <pc:docMk/>
          <pc:sldMk cId="2329368701" sldId="555"/>
        </pc:sldMkLst>
        <pc:spChg chg="mod">
          <ac:chgData name="Vishan Jayasinghearachchi" userId="e0f191b0-af06-4f5a-b353-a7a1de994339" providerId="ADAL" clId="{7E87276C-75A3-4FAF-9222-BFA7DF4CB0FF}" dt="2022-09-19T18:56:51.401" v="1235" actId="20577"/>
          <ac:spMkLst>
            <pc:docMk/>
            <pc:sldMk cId="2329368701" sldId="555"/>
            <ac:spMk id="3" creationId="{D7DC1E71-278E-8CA8-089E-6DACF8F993D1}"/>
          </ac:spMkLst>
        </pc:spChg>
      </pc:sldChg>
      <pc:sldChg chg="modSp add mod">
        <pc:chgData name="Vishan Jayasinghearachchi" userId="e0f191b0-af06-4f5a-b353-a7a1de994339" providerId="ADAL" clId="{7E87276C-75A3-4FAF-9222-BFA7DF4CB0FF}" dt="2022-09-19T19:07:48.262" v="1875" actId="20577"/>
        <pc:sldMkLst>
          <pc:docMk/>
          <pc:sldMk cId="24238341" sldId="556"/>
        </pc:sldMkLst>
        <pc:spChg chg="mod">
          <ac:chgData name="Vishan Jayasinghearachchi" userId="e0f191b0-af06-4f5a-b353-a7a1de994339" providerId="ADAL" clId="{7E87276C-75A3-4FAF-9222-BFA7DF4CB0FF}" dt="2022-09-19T19:07:48.262" v="1875" actId="20577"/>
          <ac:spMkLst>
            <pc:docMk/>
            <pc:sldMk cId="24238341" sldId="556"/>
            <ac:spMk id="3" creationId="{D7DC1E71-278E-8CA8-089E-6DACF8F993D1}"/>
          </ac:spMkLst>
        </pc:spChg>
      </pc:sldChg>
      <pc:sldChg chg="modSp add modAnim">
        <pc:chgData name="Vishan Jayasinghearachchi" userId="e0f191b0-af06-4f5a-b353-a7a1de994339" providerId="ADAL" clId="{7E87276C-75A3-4FAF-9222-BFA7DF4CB0FF}" dt="2022-09-19T19:12:46.832" v="2001"/>
        <pc:sldMkLst>
          <pc:docMk/>
          <pc:sldMk cId="2822815623" sldId="557"/>
        </pc:sldMkLst>
        <pc:spChg chg="mod">
          <ac:chgData name="Vishan Jayasinghearachchi" userId="e0f191b0-af06-4f5a-b353-a7a1de994339" providerId="ADAL" clId="{7E87276C-75A3-4FAF-9222-BFA7DF4CB0FF}" dt="2022-09-19T19:12:37.459" v="2000" actId="20577"/>
          <ac:spMkLst>
            <pc:docMk/>
            <pc:sldMk cId="2822815623" sldId="557"/>
            <ac:spMk id="3" creationId="{E63084AB-15DB-CF13-093C-A3927682467E}"/>
          </ac:spMkLst>
        </pc:spChg>
      </pc:sldChg>
      <pc:sldChg chg="modSp new mod modAnim">
        <pc:chgData name="Vishan Jayasinghearachchi" userId="e0f191b0-af06-4f5a-b353-a7a1de994339" providerId="ADAL" clId="{7E87276C-75A3-4FAF-9222-BFA7DF4CB0FF}" dt="2022-09-19T19:20:54.388" v="2793" actId="113"/>
        <pc:sldMkLst>
          <pc:docMk/>
          <pc:sldMk cId="2239458132" sldId="558"/>
        </pc:sldMkLst>
        <pc:spChg chg="mod">
          <ac:chgData name="Vishan Jayasinghearachchi" userId="e0f191b0-af06-4f5a-b353-a7a1de994339" providerId="ADAL" clId="{7E87276C-75A3-4FAF-9222-BFA7DF4CB0FF}" dt="2022-09-19T19:13:20.062" v="2008" actId="27636"/>
          <ac:spMkLst>
            <pc:docMk/>
            <pc:sldMk cId="2239458132" sldId="558"/>
            <ac:spMk id="2" creationId="{E90FEF59-9B35-C253-43EF-A50BDCE781EE}"/>
          </ac:spMkLst>
        </pc:spChg>
        <pc:spChg chg="mod">
          <ac:chgData name="Vishan Jayasinghearachchi" userId="e0f191b0-af06-4f5a-b353-a7a1de994339" providerId="ADAL" clId="{7E87276C-75A3-4FAF-9222-BFA7DF4CB0FF}" dt="2022-09-19T19:20:54.388" v="2793" actId="113"/>
          <ac:spMkLst>
            <pc:docMk/>
            <pc:sldMk cId="2239458132" sldId="558"/>
            <ac:spMk id="3" creationId="{4A10ABB8-9D42-98EF-73CA-233324A9ADAA}"/>
          </ac:spMkLst>
        </pc:spChg>
      </pc:sldChg>
      <pc:sldChg chg="modSp add mod modAnim">
        <pc:chgData name="Vishan Jayasinghearachchi" userId="e0f191b0-af06-4f5a-b353-a7a1de994339" providerId="ADAL" clId="{7E87276C-75A3-4FAF-9222-BFA7DF4CB0FF}" dt="2022-09-19T19:29:09.247" v="3527"/>
        <pc:sldMkLst>
          <pc:docMk/>
          <pc:sldMk cId="2006883652" sldId="559"/>
        </pc:sldMkLst>
        <pc:spChg chg="mod">
          <ac:chgData name="Vishan Jayasinghearachchi" userId="e0f191b0-af06-4f5a-b353-a7a1de994339" providerId="ADAL" clId="{7E87276C-75A3-4FAF-9222-BFA7DF4CB0FF}" dt="2022-09-19T19:28:35.650" v="3522" actId="20577"/>
          <ac:spMkLst>
            <pc:docMk/>
            <pc:sldMk cId="2006883652" sldId="559"/>
            <ac:spMk id="3" creationId="{4A10ABB8-9D42-98EF-73CA-233324A9ADAA}"/>
          </ac:spMkLst>
        </pc:spChg>
      </pc:sldChg>
      <pc:sldChg chg="modSp add mod modAnim">
        <pc:chgData name="Vishan Jayasinghearachchi" userId="e0f191b0-af06-4f5a-b353-a7a1de994339" providerId="ADAL" clId="{7E87276C-75A3-4FAF-9222-BFA7DF4CB0FF}" dt="2022-09-19T19:36:45.551" v="3618" actId="20577"/>
        <pc:sldMkLst>
          <pc:docMk/>
          <pc:sldMk cId="2561234089" sldId="560"/>
        </pc:sldMkLst>
        <pc:spChg chg="mod">
          <ac:chgData name="Vishan Jayasinghearachchi" userId="e0f191b0-af06-4f5a-b353-a7a1de994339" providerId="ADAL" clId="{7E87276C-75A3-4FAF-9222-BFA7DF4CB0FF}" dt="2022-09-19T19:36:45.551" v="3618" actId="20577"/>
          <ac:spMkLst>
            <pc:docMk/>
            <pc:sldMk cId="2561234089" sldId="560"/>
            <ac:spMk id="3" creationId="{4A10ABB8-9D42-98EF-73CA-233324A9ADA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BAAE38-79BE-4082-9A4D-2BEC47341C04}" type="datetimeFigureOut">
              <a:rPr lang="en-US" smtClean="0"/>
              <a:t>5/4/2024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15613-D24F-46B4-9010-BD7B318E3C30}" type="slidenum">
              <a:rPr lang="en-US" smtClean="0"/>
              <a:t>‹#›</a:t>
            </a:fld>
            <a:endParaRPr lang="en-US"/>
          </a:p>
        </p:txBody>
      </p:sp>
    </p:spTree>
    <p:extLst>
      <p:ext uri="{BB962C8B-B14F-4D97-AF65-F5344CB8AC3E}">
        <p14:creationId xmlns:p14="http://schemas.microsoft.com/office/powerpoint/2010/main" val="2864050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BCF22-2D75-4779-9C8B-6270AA3FA919}" type="datetimeFigureOut">
              <a:rPr lang="en-US" smtClean="0"/>
              <a:t>5/4/2024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B8AC8-E212-48B2-9917-7448FC83DD17}" type="slidenum">
              <a:rPr lang="en-US" smtClean="0"/>
              <a:t>‹#›</a:t>
            </a:fld>
            <a:endParaRPr lang="en-US"/>
          </a:p>
        </p:txBody>
      </p:sp>
    </p:spTree>
    <p:extLst>
      <p:ext uri="{BB962C8B-B14F-4D97-AF65-F5344CB8AC3E}">
        <p14:creationId xmlns:p14="http://schemas.microsoft.com/office/powerpoint/2010/main" val="1786590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直角三角形 11"/>
          <p:cNvSpPr/>
          <p:nvPr userDrawn="1"/>
        </p:nvSpPr>
        <p:spPr>
          <a:xfrm flipH="1">
            <a:off x="0" y="5521942"/>
            <a:ext cx="9144000" cy="1336058"/>
          </a:xfrm>
          <a:prstGeom prst="rtTriangl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 name="直角三角形 12"/>
          <p:cNvSpPr/>
          <p:nvPr userDrawn="1"/>
        </p:nvSpPr>
        <p:spPr>
          <a:xfrm flipH="1">
            <a:off x="2362200" y="5522836"/>
            <a:ext cx="6781800" cy="1336058"/>
          </a:xfrm>
          <a:prstGeom prst="rtTriangle">
            <a:avLst/>
          </a:pr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9" name="直角三角形 13"/>
          <p:cNvSpPr/>
          <p:nvPr userDrawn="1"/>
        </p:nvSpPr>
        <p:spPr>
          <a:xfrm flipH="1">
            <a:off x="4953000" y="5522836"/>
            <a:ext cx="4191000" cy="1336058"/>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14"/>
          <p:cNvSpPr/>
          <p:nvPr userDrawn="1"/>
        </p:nvSpPr>
        <p:spPr>
          <a:xfrm flipH="1">
            <a:off x="7543800" y="5522836"/>
            <a:ext cx="1600200" cy="1336058"/>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5"/>
          <p:cNvSpPr/>
          <p:nvPr userDrawn="1"/>
        </p:nvSpPr>
        <p:spPr>
          <a:xfrm>
            <a:off x="0" y="5524960"/>
            <a:ext cx="9144000" cy="1333934"/>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6"/>
          <p:cNvSpPr/>
          <p:nvPr userDrawn="1"/>
        </p:nvSpPr>
        <p:spPr>
          <a:xfrm>
            <a:off x="0" y="5749396"/>
            <a:ext cx="9144000" cy="1109497"/>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7"/>
          <p:cNvSpPr/>
          <p:nvPr userDrawn="1"/>
        </p:nvSpPr>
        <p:spPr>
          <a:xfrm>
            <a:off x="0" y="6324600"/>
            <a:ext cx="9144000" cy="533400"/>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B7D6051F-EF20-4D26-A49B-A9D5F0B34CE8}" type="slidenum">
              <a:rPr lang="en-US" smtClean="0"/>
              <a:t>‹#›</a:t>
            </a:fld>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4291138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B7D6051F-EF20-4D26-A49B-A9D5F0B34CE8}" type="slidenum">
              <a:rPr lang="en-US" smtClean="0"/>
              <a:t>‹#›</a:t>
            </a:fld>
            <a:endParaRPr lang="en-US"/>
          </a:p>
        </p:txBody>
      </p:sp>
      <p:sp>
        <p:nvSpPr>
          <p:cNvPr id="7" name="直角三角形 6"/>
          <p:cNvSpPr/>
          <p:nvPr userDrawn="1"/>
        </p:nvSpPr>
        <p:spPr>
          <a:xfrm flipH="1">
            <a:off x="0" y="6404394"/>
            <a:ext cx="9144000" cy="453606"/>
          </a:xfrm>
          <a:prstGeom prst="rtTriangl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 name="直角三角形 5"/>
          <p:cNvSpPr/>
          <p:nvPr userDrawn="1"/>
        </p:nvSpPr>
        <p:spPr>
          <a:xfrm flipH="1">
            <a:off x="2362200" y="6405288"/>
            <a:ext cx="6781800" cy="453606"/>
          </a:xfrm>
          <a:prstGeom prst="rtTriangle">
            <a:avLst/>
          </a:pr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9" name="直角三角形 4"/>
          <p:cNvSpPr/>
          <p:nvPr userDrawn="1"/>
        </p:nvSpPr>
        <p:spPr>
          <a:xfrm flipH="1">
            <a:off x="4953000" y="6405288"/>
            <a:ext cx="4191000" cy="453606"/>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7"/>
          <p:cNvSpPr/>
          <p:nvPr userDrawn="1"/>
        </p:nvSpPr>
        <p:spPr>
          <a:xfrm flipH="1">
            <a:off x="7543800" y="6405288"/>
            <a:ext cx="1600200" cy="453606"/>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1"/>
          <p:cNvSpPr/>
          <p:nvPr userDrawn="1"/>
        </p:nvSpPr>
        <p:spPr>
          <a:xfrm>
            <a:off x="0" y="6406009"/>
            <a:ext cx="9144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9"/>
          <p:cNvSpPr/>
          <p:nvPr userDrawn="1"/>
        </p:nvSpPr>
        <p:spPr>
          <a:xfrm>
            <a:off x="0" y="6482208"/>
            <a:ext cx="9144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0"/>
          <p:cNvSpPr/>
          <p:nvPr userDrawn="1"/>
        </p:nvSpPr>
        <p:spPr>
          <a:xfrm>
            <a:off x="0" y="6676905"/>
            <a:ext cx="9144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3612078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B7D6051F-EF20-4D26-A49B-A9D5F0B34CE8}" type="slidenum">
              <a:rPr lang="en-US" smtClean="0"/>
              <a:t>‹#›</a:t>
            </a:fld>
            <a:endParaRPr lang="en-US"/>
          </a:p>
        </p:txBody>
      </p:sp>
      <p:sp>
        <p:nvSpPr>
          <p:cNvPr id="7" name="直角三角形 6"/>
          <p:cNvSpPr/>
          <p:nvPr userDrawn="1"/>
        </p:nvSpPr>
        <p:spPr>
          <a:xfrm flipH="1">
            <a:off x="0" y="6404394"/>
            <a:ext cx="9144000" cy="453606"/>
          </a:xfrm>
          <a:prstGeom prst="rtTriangl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 name="直角三角形 5"/>
          <p:cNvSpPr/>
          <p:nvPr userDrawn="1"/>
        </p:nvSpPr>
        <p:spPr>
          <a:xfrm flipH="1">
            <a:off x="2362200" y="6405288"/>
            <a:ext cx="6781800" cy="453606"/>
          </a:xfrm>
          <a:prstGeom prst="rtTriangle">
            <a:avLst/>
          </a:pr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9" name="直角三角形 4"/>
          <p:cNvSpPr/>
          <p:nvPr userDrawn="1"/>
        </p:nvSpPr>
        <p:spPr>
          <a:xfrm flipH="1">
            <a:off x="4953000" y="6405288"/>
            <a:ext cx="4191000" cy="453606"/>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7"/>
          <p:cNvSpPr/>
          <p:nvPr userDrawn="1"/>
        </p:nvSpPr>
        <p:spPr>
          <a:xfrm flipH="1">
            <a:off x="7543800" y="6405288"/>
            <a:ext cx="1600200" cy="453606"/>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1"/>
          <p:cNvSpPr/>
          <p:nvPr userDrawn="1"/>
        </p:nvSpPr>
        <p:spPr>
          <a:xfrm>
            <a:off x="0" y="6406009"/>
            <a:ext cx="9144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9"/>
          <p:cNvSpPr/>
          <p:nvPr userDrawn="1"/>
        </p:nvSpPr>
        <p:spPr>
          <a:xfrm>
            <a:off x="0" y="6482208"/>
            <a:ext cx="9144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0"/>
          <p:cNvSpPr/>
          <p:nvPr userDrawn="1"/>
        </p:nvSpPr>
        <p:spPr>
          <a:xfrm>
            <a:off x="0" y="6676905"/>
            <a:ext cx="9144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331085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B7D6051F-EF20-4D26-A49B-A9D5F0B34CE8}" type="slidenum">
              <a:rPr lang="en-US" smtClean="0"/>
              <a:t>‹#›</a:t>
            </a:fld>
            <a:endParaRPr lang="en-US" dirty="0"/>
          </a:p>
        </p:txBody>
      </p:sp>
      <p:sp>
        <p:nvSpPr>
          <p:cNvPr id="7" name="直角三角形 6"/>
          <p:cNvSpPr/>
          <p:nvPr userDrawn="1"/>
        </p:nvSpPr>
        <p:spPr>
          <a:xfrm flipH="1">
            <a:off x="0" y="6404394"/>
            <a:ext cx="9144000" cy="453606"/>
          </a:xfrm>
          <a:prstGeom prst="rtTriangl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 name="直角三角形 5"/>
          <p:cNvSpPr/>
          <p:nvPr userDrawn="1"/>
        </p:nvSpPr>
        <p:spPr>
          <a:xfrm flipH="1">
            <a:off x="2362200" y="6405288"/>
            <a:ext cx="6781800" cy="453606"/>
          </a:xfrm>
          <a:prstGeom prst="rtTriangle">
            <a:avLst/>
          </a:pr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9" name="直角三角形 4"/>
          <p:cNvSpPr/>
          <p:nvPr userDrawn="1"/>
        </p:nvSpPr>
        <p:spPr>
          <a:xfrm flipH="1">
            <a:off x="4953000" y="6405288"/>
            <a:ext cx="4191000" cy="453606"/>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7"/>
          <p:cNvSpPr/>
          <p:nvPr userDrawn="1"/>
        </p:nvSpPr>
        <p:spPr>
          <a:xfrm flipH="1">
            <a:off x="7543800" y="6405288"/>
            <a:ext cx="1600200" cy="453606"/>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1"/>
          <p:cNvSpPr/>
          <p:nvPr userDrawn="1"/>
        </p:nvSpPr>
        <p:spPr>
          <a:xfrm>
            <a:off x="0" y="6406009"/>
            <a:ext cx="9144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9"/>
          <p:cNvSpPr/>
          <p:nvPr userDrawn="1"/>
        </p:nvSpPr>
        <p:spPr>
          <a:xfrm>
            <a:off x="0" y="6482208"/>
            <a:ext cx="9144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0"/>
          <p:cNvSpPr/>
          <p:nvPr userDrawn="1"/>
        </p:nvSpPr>
        <p:spPr>
          <a:xfrm>
            <a:off x="0" y="6676905"/>
            <a:ext cx="9144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1188891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7D6051F-EF20-4D26-A49B-A9D5F0B34CE8}" type="slidenum">
              <a:rPr lang="en-US" smtClean="0"/>
              <a:t>‹#›</a:t>
            </a:fld>
            <a:endParaRPr lang="en-US"/>
          </a:p>
        </p:txBody>
      </p:sp>
      <p:sp>
        <p:nvSpPr>
          <p:cNvPr id="7" name="直角三角形 6"/>
          <p:cNvSpPr/>
          <p:nvPr userDrawn="1"/>
        </p:nvSpPr>
        <p:spPr>
          <a:xfrm flipH="1">
            <a:off x="0" y="6404394"/>
            <a:ext cx="9144000" cy="453606"/>
          </a:xfrm>
          <a:prstGeom prst="rtTriangl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 name="直角三角形 5"/>
          <p:cNvSpPr/>
          <p:nvPr userDrawn="1"/>
        </p:nvSpPr>
        <p:spPr>
          <a:xfrm flipH="1">
            <a:off x="2362200" y="6405288"/>
            <a:ext cx="6781800" cy="453606"/>
          </a:xfrm>
          <a:prstGeom prst="rtTriangle">
            <a:avLst/>
          </a:pr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9" name="直角三角形 4"/>
          <p:cNvSpPr/>
          <p:nvPr userDrawn="1"/>
        </p:nvSpPr>
        <p:spPr>
          <a:xfrm flipH="1">
            <a:off x="4953000" y="6405288"/>
            <a:ext cx="4191000" cy="453606"/>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7"/>
          <p:cNvSpPr/>
          <p:nvPr userDrawn="1"/>
        </p:nvSpPr>
        <p:spPr>
          <a:xfrm flipH="1">
            <a:off x="7543800" y="6405288"/>
            <a:ext cx="1600200" cy="453606"/>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1"/>
          <p:cNvSpPr/>
          <p:nvPr userDrawn="1"/>
        </p:nvSpPr>
        <p:spPr>
          <a:xfrm>
            <a:off x="0" y="6406009"/>
            <a:ext cx="9144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9"/>
          <p:cNvSpPr/>
          <p:nvPr userDrawn="1"/>
        </p:nvSpPr>
        <p:spPr>
          <a:xfrm>
            <a:off x="0" y="6482208"/>
            <a:ext cx="9144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0"/>
          <p:cNvSpPr/>
          <p:nvPr userDrawn="1"/>
        </p:nvSpPr>
        <p:spPr>
          <a:xfrm>
            <a:off x="0" y="6676905"/>
            <a:ext cx="9144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3293331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B7D6051F-EF20-4D26-A49B-A9D5F0B34CE8}" type="slidenum">
              <a:rPr lang="en-US" smtClean="0"/>
              <a:t>‹#›</a:t>
            </a:fld>
            <a:endParaRPr lang="en-US"/>
          </a:p>
        </p:txBody>
      </p:sp>
      <p:sp>
        <p:nvSpPr>
          <p:cNvPr id="8" name="直角三角形 6"/>
          <p:cNvSpPr/>
          <p:nvPr userDrawn="1"/>
        </p:nvSpPr>
        <p:spPr>
          <a:xfrm flipH="1">
            <a:off x="0" y="6404394"/>
            <a:ext cx="9144000" cy="453606"/>
          </a:xfrm>
          <a:prstGeom prst="rtTriangl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9" name="直角三角形 5"/>
          <p:cNvSpPr/>
          <p:nvPr userDrawn="1"/>
        </p:nvSpPr>
        <p:spPr>
          <a:xfrm flipH="1">
            <a:off x="2362200" y="6405288"/>
            <a:ext cx="6781800" cy="453606"/>
          </a:xfrm>
          <a:prstGeom prst="rtTriangle">
            <a:avLst/>
          </a:pr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0" name="直角三角形 4"/>
          <p:cNvSpPr/>
          <p:nvPr userDrawn="1"/>
        </p:nvSpPr>
        <p:spPr>
          <a:xfrm flipH="1">
            <a:off x="4953000" y="6405288"/>
            <a:ext cx="4191000" cy="453606"/>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7"/>
          <p:cNvSpPr/>
          <p:nvPr userDrawn="1"/>
        </p:nvSpPr>
        <p:spPr>
          <a:xfrm flipH="1">
            <a:off x="7543800" y="6405288"/>
            <a:ext cx="1600200" cy="453606"/>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userDrawn="1"/>
        </p:nvSpPr>
        <p:spPr>
          <a:xfrm>
            <a:off x="0" y="6406009"/>
            <a:ext cx="9144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9"/>
          <p:cNvSpPr/>
          <p:nvPr userDrawn="1"/>
        </p:nvSpPr>
        <p:spPr>
          <a:xfrm>
            <a:off x="0" y="6482208"/>
            <a:ext cx="9144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0"/>
          <p:cNvSpPr/>
          <p:nvPr userDrawn="1"/>
        </p:nvSpPr>
        <p:spPr>
          <a:xfrm>
            <a:off x="0" y="6676905"/>
            <a:ext cx="9144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1830358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7D6051F-EF20-4D26-A49B-A9D5F0B34CE8}" type="slidenum">
              <a:rPr lang="en-US" smtClean="0"/>
              <a:t>‹#›</a:t>
            </a:fld>
            <a:endParaRPr lang="en-US"/>
          </a:p>
        </p:txBody>
      </p:sp>
      <p:sp>
        <p:nvSpPr>
          <p:cNvPr id="10" name="直角三角形 6"/>
          <p:cNvSpPr/>
          <p:nvPr userDrawn="1"/>
        </p:nvSpPr>
        <p:spPr>
          <a:xfrm flipH="1">
            <a:off x="0" y="6404394"/>
            <a:ext cx="9144000" cy="453606"/>
          </a:xfrm>
          <a:prstGeom prst="rtTriangl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1" name="直角三角形 5"/>
          <p:cNvSpPr/>
          <p:nvPr userDrawn="1"/>
        </p:nvSpPr>
        <p:spPr>
          <a:xfrm flipH="1">
            <a:off x="2362200" y="6405288"/>
            <a:ext cx="6781800" cy="453606"/>
          </a:xfrm>
          <a:prstGeom prst="rtTriangle">
            <a:avLst/>
          </a:pr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直角三角形 4"/>
          <p:cNvSpPr/>
          <p:nvPr userDrawn="1"/>
        </p:nvSpPr>
        <p:spPr>
          <a:xfrm flipH="1">
            <a:off x="4953000" y="6405288"/>
            <a:ext cx="4191000" cy="453606"/>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直角三角形 7"/>
          <p:cNvSpPr/>
          <p:nvPr userDrawn="1"/>
        </p:nvSpPr>
        <p:spPr>
          <a:xfrm flipH="1">
            <a:off x="7543800" y="6405288"/>
            <a:ext cx="1600200" cy="453606"/>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1"/>
          <p:cNvSpPr/>
          <p:nvPr userDrawn="1"/>
        </p:nvSpPr>
        <p:spPr>
          <a:xfrm>
            <a:off x="0" y="6406009"/>
            <a:ext cx="9144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9"/>
          <p:cNvSpPr/>
          <p:nvPr userDrawn="1"/>
        </p:nvSpPr>
        <p:spPr>
          <a:xfrm>
            <a:off x="0" y="6482208"/>
            <a:ext cx="9144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0"/>
          <p:cNvSpPr/>
          <p:nvPr userDrawn="1"/>
        </p:nvSpPr>
        <p:spPr>
          <a:xfrm>
            <a:off x="0" y="6676905"/>
            <a:ext cx="9144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3257086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7D6051F-EF20-4D26-A49B-A9D5F0B34CE8}" type="slidenum">
              <a:rPr lang="en-US" smtClean="0"/>
              <a:t>‹#›</a:t>
            </a:fld>
            <a:endParaRPr lang="en-US"/>
          </a:p>
        </p:txBody>
      </p:sp>
      <p:sp>
        <p:nvSpPr>
          <p:cNvPr id="6" name="直角三角形 6"/>
          <p:cNvSpPr/>
          <p:nvPr userDrawn="1"/>
        </p:nvSpPr>
        <p:spPr>
          <a:xfrm flipH="1">
            <a:off x="0" y="6404394"/>
            <a:ext cx="9144000" cy="453606"/>
          </a:xfrm>
          <a:prstGeom prst="rtTriangl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 name="直角三角形 5"/>
          <p:cNvSpPr/>
          <p:nvPr userDrawn="1"/>
        </p:nvSpPr>
        <p:spPr>
          <a:xfrm flipH="1">
            <a:off x="2362200" y="6405288"/>
            <a:ext cx="6781800" cy="453606"/>
          </a:xfrm>
          <a:prstGeom prst="rtTriangle">
            <a:avLst/>
          </a:pr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8" name="直角三角形 4"/>
          <p:cNvSpPr/>
          <p:nvPr userDrawn="1"/>
        </p:nvSpPr>
        <p:spPr>
          <a:xfrm flipH="1">
            <a:off x="4953000" y="6405288"/>
            <a:ext cx="4191000" cy="453606"/>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直角三角形 7"/>
          <p:cNvSpPr/>
          <p:nvPr userDrawn="1"/>
        </p:nvSpPr>
        <p:spPr>
          <a:xfrm flipH="1">
            <a:off x="7543800" y="6405288"/>
            <a:ext cx="1600200" cy="453606"/>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11"/>
          <p:cNvSpPr/>
          <p:nvPr userDrawn="1"/>
        </p:nvSpPr>
        <p:spPr>
          <a:xfrm>
            <a:off x="0" y="6406009"/>
            <a:ext cx="9144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9"/>
          <p:cNvSpPr/>
          <p:nvPr userDrawn="1"/>
        </p:nvSpPr>
        <p:spPr>
          <a:xfrm>
            <a:off x="0" y="6482208"/>
            <a:ext cx="9144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0"/>
          <p:cNvSpPr/>
          <p:nvPr userDrawn="1"/>
        </p:nvSpPr>
        <p:spPr>
          <a:xfrm>
            <a:off x="0" y="6676905"/>
            <a:ext cx="9144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226508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7D6051F-EF20-4D26-A49B-A9D5F0B34CE8}" type="slidenum">
              <a:rPr lang="en-US" smtClean="0"/>
              <a:t>‹#›</a:t>
            </a:fld>
            <a:endParaRPr lang="en-US"/>
          </a:p>
        </p:txBody>
      </p:sp>
      <p:sp>
        <p:nvSpPr>
          <p:cNvPr id="5" name="直角三角形 6"/>
          <p:cNvSpPr/>
          <p:nvPr userDrawn="1"/>
        </p:nvSpPr>
        <p:spPr>
          <a:xfrm flipH="1">
            <a:off x="0" y="6404394"/>
            <a:ext cx="9144000" cy="453606"/>
          </a:xfrm>
          <a:prstGeom prst="rtTriangl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 name="直角三角形 5"/>
          <p:cNvSpPr/>
          <p:nvPr userDrawn="1"/>
        </p:nvSpPr>
        <p:spPr>
          <a:xfrm flipH="1">
            <a:off x="2362200" y="6405288"/>
            <a:ext cx="6781800" cy="453606"/>
          </a:xfrm>
          <a:prstGeom prst="rtTriangle">
            <a:avLst/>
          </a:pr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7" name="直角三角形 4"/>
          <p:cNvSpPr/>
          <p:nvPr userDrawn="1"/>
        </p:nvSpPr>
        <p:spPr>
          <a:xfrm flipH="1">
            <a:off x="4953000" y="6405288"/>
            <a:ext cx="4191000" cy="453606"/>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直角三角形 7"/>
          <p:cNvSpPr/>
          <p:nvPr userDrawn="1"/>
        </p:nvSpPr>
        <p:spPr>
          <a:xfrm flipH="1">
            <a:off x="7543800" y="6405288"/>
            <a:ext cx="1600200" cy="453606"/>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11"/>
          <p:cNvSpPr/>
          <p:nvPr userDrawn="1"/>
        </p:nvSpPr>
        <p:spPr>
          <a:xfrm>
            <a:off x="0" y="6406009"/>
            <a:ext cx="9144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p:cNvSpPr/>
          <p:nvPr userDrawn="1"/>
        </p:nvSpPr>
        <p:spPr>
          <a:xfrm>
            <a:off x="0" y="6482208"/>
            <a:ext cx="9144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userDrawn="1"/>
        </p:nvSpPr>
        <p:spPr>
          <a:xfrm>
            <a:off x="0" y="6676905"/>
            <a:ext cx="9144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33522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7D6051F-EF20-4D26-A49B-A9D5F0B34CE8}" type="slidenum">
              <a:rPr lang="en-US" smtClean="0"/>
              <a:t>‹#›</a:t>
            </a:fld>
            <a:endParaRPr lang="en-US"/>
          </a:p>
        </p:txBody>
      </p:sp>
      <p:sp>
        <p:nvSpPr>
          <p:cNvPr id="8" name="直角三角形 6"/>
          <p:cNvSpPr/>
          <p:nvPr userDrawn="1"/>
        </p:nvSpPr>
        <p:spPr>
          <a:xfrm flipH="1">
            <a:off x="0" y="6404394"/>
            <a:ext cx="9144000" cy="453606"/>
          </a:xfrm>
          <a:prstGeom prst="rtTriangl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9" name="直角三角形 5"/>
          <p:cNvSpPr/>
          <p:nvPr userDrawn="1"/>
        </p:nvSpPr>
        <p:spPr>
          <a:xfrm flipH="1">
            <a:off x="2362200" y="6405288"/>
            <a:ext cx="6781800" cy="453606"/>
          </a:xfrm>
          <a:prstGeom prst="rtTriangle">
            <a:avLst/>
          </a:pr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0" name="直角三角形 4"/>
          <p:cNvSpPr/>
          <p:nvPr userDrawn="1"/>
        </p:nvSpPr>
        <p:spPr>
          <a:xfrm flipH="1">
            <a:off x="4953000" y="6405288"/>
            <a:ext cx="4191000" cy="453606"/>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7"/>
          <p:cNvSpPr/>
          <p:nvPr userDrawn="1"/>
        </p:nvSpPr>
        <p:spPr>
          <a:xfrm flipH="1">
            <a:off x="7543800" y="6405288"/>
            <a:ext cx="1600200" cy="453606"/>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userDrawn="1"/>
        </p:nvSpPr>
        <p:spPr>
          <a:xfrm>
            <a:off x="0" y="6406009"/>
            <a:ext cx="9144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9"/>
          <p:cNvSpPr/>
          <p:nvPr userDrawn="1"/>
        </p:nvSpPr>
        <p:spPr>
          <a:xfrm>
            <a:off x="0" y="6482208"/>
            <a:ext cx="9144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0"/>
          <p:cNvSpPr/>
          <p:nvPr userDrawn="1"/>
        </p:nvSpPr>
        <p:spPr>
          <a:xfrm>
            <a:off x="0" y="6676905"/>
            <a:ext cx="9144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557430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7D6051F-EF20-4D26-A49B-A9D5F0B34CE8}" type="slidenum">
              <a:rPr lang="en-US" smtClean="0"/>
              <a:t>‹#›</a:t>
            </a:fld>
            <a:endParaRPr lang="en-US"/>
          </a:p>
        </p:txBody>
      </p:sp>
      <p:sp>
        <p:nvSpPr>
          <p:cNvPr id="8" name="直角三角形 6"/>
          <p:cNvSpPr/>
          <p:nvPr userDrawn="1"/>
        </p:nvSpPr>
        <p:spPr>
          <a:xfrm flipH="1">
            <a:off x="0" y="6404394"/>
            <a:ext cx="9144000" cy="453606"/>
          </a:xfrm>
          <a:prstGeom prst="rtTriangle">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9" name="直角三角形 5"/>
          <p:cNvSpPr/>
          <p:nvPr userDrawn="1"/>
        </p:nvSpPr>
        <p:spPr>
          <a:xfrm flipH="1">
            <a:off x="2362200" y="6405288"/>
            <a:ext cx="6781800" cy="453606"/>
          </a:xfrm>
          <a:prstGeom prst="rtTriangle">
            <a:avLst/>
          </a:pr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0" name="直角三角形 4"/>
          <p:cNvSpPr/>
          <p:nvPr userDrawn="1"/>
        </p:nvSpPr>
        <p:spPr>
          <a:xfrm flipH="1">
            <a:off x="4953000" y="6405288"/>
            <a:ext cx="4191000" cy="453606"/>
          </a:xfrm>
          <a:prstGeom prst="r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7"/>
          <p:cNvSpPr/>
          <p:nvPr userDrawn="1"/>
        </p:nvSpPr>
        <p:spPr>
          <a:xfrm flipH="1">
            <a:off x="7543800" y="6405288"/>
            <a:ext cx="1600200" cy="453606"/>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userDrawn="1"/>
        </p:nvSpPr>
        <p:spPr>
          <a:xfrm>
            <a:off x="0" y="6406009"/>
            <a:ext cx="9144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9"/>
          <p:cNvSpPr/>
          <p:nvPr userDrawn="1"/>
        </p:nvSpPr>
        <p:spPr>
          <a:xfrm>
            <a:off x="0" y="6482208"/>
            <a:ext cx="9144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0"/>
          <p:cNvSpPr/>
          <p:nvPr userDrawn="1"/>
        </p:nvSpPr>
        <p:spPr>
          <a:xfrm>
            <a:off x="0" y="6676905"/>
            <a:ext cx="9144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752404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304800"/>
            <a:ext cx="8763000" cy="7921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8600" y="1143000"/>
            <a:ext cx="8763000" cy="5181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228600" y="64928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D6051F-EF20-4D26-A49B-A9D5F0B34CE8}" type="slidenum">
              <a:rPr lang="en-US" smtClean="0"/>
              <a:pPr/>
              <a:t>‹#›</a:t>
            </a:fld>
            <a:endParaRPr lang="en-US"/>
          </a:p>
        </p:txBody>
      </p:sp>
      <p:pic>
        <p:nvPicPr>
          <p:cNvPr id="4" name="Picture 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763000" y="6403427"/>
            <a:ext cx="362691" cy="454573"/>
          </a:xfrm>
          <a:prstGeom prst="rect">
            <a:avLst/>
          </a:prstGeom>
        </p:spPr>
      </p:pic>
    </p:spTree>
    <p:extLst>
      <p:ext uri="{BB962C8B-B14F-4D97-AF65-F5344CB8AC3E}">
        <p14:creationId xmlns:p14="http://schemas.microsoft.com/office/powerpoint/2010/main" val="4137453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ishan.j@sliit.l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azure/architecture/microservice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icroservices.io/" TargetMode="External"/><Relationship Id="rId2" Type="http://schemas.openxmlformats.org/officeDocument/2006/relationships/hyperlink" Target="https://martinfowler.com/articles/microservice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netflixtechblog.com/announcing-ribbon-tying-the-netflix-mid-tier-services-together-a89346910a62"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systechnologies.com/wp-content/uploads/2015/10/cloud-container-blog-1.jpg"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youtu.be/a1M_thDTqmU?si=jopMaolTlOAYS_R6&amp;t=331" TargetMode="External"/><Relationship Id="rId2" Type="http://schemas.openxmlformats.org/officeDocument/2006/relationships/hyperlink" Target="https://www.youtube.com/watch?v=0qotVMX-J5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cjXI-yxqGTI"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Gjnup-PuquQ"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k21academy.com/docker-kubernetes/docker-and-kubernetes/"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musicgateway.com/blog/music-theory/music-conductor"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PH-2FfFD2PU&amp;t=4s" TargetMode="External"/><Relationship Id="rId2" Type="http://schemas.openxmlformats.org/officeDocument/2006/relationships/hyperlink" Target="https://www.youtube.com/watch?v=PziYflu8cB8"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ibm.com/cloud/learn/containerization" TargetMode="External"/><Relationship Id="rId2" Type="http://schemas.openxmlformats.org/officeDocument/2006/relationships/hyperlink" Target="https://www.clickittech.com/devops/cloud-native-architecture/" TargetMode="External"/><Relationship Id="rId1" Type="http://schemas.openxmlformats.org/officeDocument/2006/relationships/slideLayout" Target="../slideLayouts/slideLayout2.xml"/><Relationship Id="rId5" Type="http://schemas.openxmlformats.org/officeDocument/2006/relationships/hyperlink" Target="https://www.ibm.com/cloud/learn/container-orchestration" TargetMode="External"/><Relationship Id="rId4" Type="http://schemas.openxmlformats.org/officeDocument/2006/relationships/hyperlink" Target="https://www.ibm.com/cloud/learn/microservice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visual-paradigm.com/guide/software-development-process/what-is-a-software-process-mode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app=desktop&amp;v=GOuVeZmMee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lickittech.com/devops/cloud-native-architecture/"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4A11CB-61F0-45F4-95C4-A2CE61BCE82C}"/>
              </a:ext>
            </a:extLst>
          </p:cNvPr>
          <p:cNvSpPr>
            <a:spLocks noGrp="1"/>
          </p:cNvSpPr>
          <p:nvPr>
            <p:ph type="ctrTitle"/>
          </p:nvPr>
        </p:nvSpPr>
        <p:spPr>
          <a:xfrm>
            <a:off x="762000" y="1219200"/>
            <a:ext cx="7620000" cy="1470025"/>
          </a:xfrm>
        </p:spPr>
        <p:txBody>
          <a:bodyPr/>
          <a:lstStyle/>
          <a:p>
            <a:r>
              <a:rPr lang="en-US" sz="4400" b="0" strike="noStrike" spc="-1" dirty="0">
                <a:solidFill>
                  <a:srgbClr val="000000"/>
                </a:solidFill>
                <a:latin typeface="Adobe Devanagari"/>
              </a:rPr>
              <a:t>Containerization and Orchestration - An Overview</a:t>
            </a:r>
            <a:endParaRPr lang="en-US" dirty="0"/>
          </a:p>
        </p:txBody>
      </p:sp>
      <p:sp>
        <p:nvSpPr>
          <p:cNvPr id="10" name="Subtitle 9">
            <a:extLst>
              <a:ext uri="{FF2B5EF4-FFF2-40B4-BE49-F238E27FC236}">
                <a16:creationId xmlns:a16="http://schemas.microsoft.com/office/drawing/2014/main" id="{381AE611-DF86-4110-A39C-C46A533E4174}"/>
              </a:ext>
            </a:extLst>
          </p:cNvPr>
          <p:cNvSpPr>
            <a:spLocks noGrp="1"/>
          </p:cNvSpPr>
          <p:nvPr>
            <p:ph type="subTitle" idx="1"/>
          </p:nvPr>
        </p:nvSpPr>
        <p:spPr>
          <a:xfrm>
            <a:off x="762000" y="2971799"/>
            <a:ext cx="7195930" cy="1470026"/>
          </a:xfrm>
        </p:spPr>
        <p:txBody>
          <a:bodyPr>
            <a:normAutofit/>
          </a:bodyPr>
          <a:lstStyle/>
          <a:p>
            <a:r>
              <a:rPr lang="en-US" sz="2400" dirty="0"/>
              <a:t>Application Frameworks (SE3040)</a:t>
            </a:r>
          </a:p>
        </p:txBody>
      </p:sp>
      <p:sp>
        <p:nvSpPr>
          <p:cNvPr id="6" name="Subtitle 2">
            <a:extLst>
              <a:ext uri="{FF2B5EF4-FFF2-40B4-BE49-F238E27FC236}">
                <a16:creationId xmlns:a16="http://schemas.microsoft.com/office/drawing/2014/main" id="{AAE32279-02E0-4FC9-AB6B-26B8423924C1}"/>
              </a:ext>
            </a:extLst>
          </p:cNvPr>
          <p:cNvSpPr txBox="1">
            <a:spLocks/>
          </p:cNvSpPr>
          <p:nvPr/>
        </p:nvSpPr>
        <p:spPr>
          <a:xfrm>
            <a:off x="762000" y="4038600"/>
            <a:ext cx="7195930"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Wingdings"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050" dirty="0"/>
              <a:t>Vishan Jayasinghearachchi</a:t>
            </a:r>
            <a:br>
              <a:rPr lang="en-US" sz="1050" dirty="0"/>
            </a:br>
            <a:r>
              <a:rPr lang="en-US" sz="1050" dirty="0"/>
              <a:t>Lecturer</a:t>
            </a:r>
          </a:p>
          <a:p>
            <a:r>
              <a:rPr lang="en-US" sz="1050" dirty="0"/>
              <a:t>Department of Software Engineering, Faculty of Computing</a:t>
            </a:r>
          </a:p>
          <a:p>
            <a:r>
              <a:rPr lang="en-US" sz="1050" dirty="0">
                <a:hlinkClick r:id="rId2"/>
              </a:rPr>
              <a:t>vishan.j@sliit.lk</a:t>
            </a:r>
            <a:r>
              <a:rPr lang="en-US" sz="1050" dirty="0"/>
              <a:t> </a:t>
            </a:r>
          </a:p>
        </p:txBody>
      </p:sp>
    </p:spTree>
    <p:extLst>
      <p:ext uri="{BB962C8B-B14F-4D97-AF65-F5344CB8AC3E}">
        <p14:creationId xmlns:p14="http://schemas.microsoft.com/office/powerpoint/2010/main" val="16573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406F-0737-200F-8E97-C9B7B59C7715}"/>
              </a:ext>
            </a:extLst>
          </p:cNvPr>
          <p:cNvSpPr>
            <a:spLocks noGrp="1"/>
          </p:cNvSpPr>
          <p:nvPr>
            <p:ph type="title"/>
          </p:nvPr>
        </p:nvSpPr>
        <p:spPr/>
        <p:txBody>
          <a:bodyPr/>
          <a:lstStyle/>
          <a:p>
            <a:r>
              <a:rPr lang="en-US" dirty="0"/>
              <a:t>Microservices Architecture</a:t>
            </a:r>
          </a:p>
        </p:txBody>
      </p:sp>
      <p:pic>
        <p:nvPicPr>
          <p:cNvPr id="6" name="Content Placeholder 5" descr="A diagram of a service&#10;&#10;Description automatically generated">
            <a:extLst>
              <a:ext uri="{FF2B5EF4-FFF2-40B4-BE49-F238E27FC236}">
                <a16:creationId xmlns:a16="http://schemas.microsoft.com/office/drawing/2014/main" id="{41769442-579E-A3FB-5696-B753F8BEAA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8114" y="2461498"/>
            <a:ext cx="6267772" cy="2533780"/>
          </a:xfrm>
        </p:spPr>
      </p:pic>
      <p:sp>
        <p:nvSpPr>
          <p:cNvPr id="4" name="Slide Number Placeholder 3">
            <a:extLst>
              <a:ext uri="{FF2B5EF4-FFF2-40B4-BE49-F238E27FC236}">
                <a16:creationId xmlns:a16="http://schemas.microsoft.com/office/drawing/2014/main" id="{3A06C805-2489-CB9B-7842-37E8959A1BD5}"/>
              </a:ext>
            </a:extLst>
          </p:cNvPr>
          <p:cNvSpPr>
            <a:spLocks noGrp="1"/>
          </p:cNvSpPr>
          <p:nvPr>
            <p:ph type="sldNum" sz="quarter" idx="12"/>
          </p:nvPr>
        </p:nvSpPr>
        <p:spPr/>
        <p:txBody>
          <a:bodyPr/>
          <a:lstStyle/>
          <a:p>
            <a:fld id="{B7D6051F-EF20-4D26-A49B-A9D5F0B34CE8}" type="slidenum">
              <a:rPr lang="en-US" smtClean="0"/>
              <a:t>10</a:t>
            </a:fld>
            <a:endParaRPr lang="en-US" dirty="0"/>
          </a:p>
        </p:txBody>
      </p:sp>
      <p:sp>
        <p:nvSpPr>
          <p:cNvPr id="7" name="Slide Number Placeholder 3">
            <a:extLst>
              <a:ext uri="{FF2B5EF4-FFF2-40B4-BE49-F238E27FC236}">
                <a16:creationId xmlns:a16="http://schemas.microsoft.com/office/drawing/2014/main" id="{5ACFB757-3552-DC9D-1964-FB86CE663BD7}"/>
              </a:ext>
            </a:extLst>
          </p:cNvPr>
          <p:cNvSpPr/>
          <p:nvPr/>
        </p:nvSpPr>
        <p:spPr>
          <a:xfrm>
            <a:off x="1080" y="4995278"/>
            <a:ext cx="9142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0" strike="noStrike" spc="-1" dirty="0">
                <a:solidFill>
                  <a:srgbClr val="8B8B8B"/>
                </a:solidFill>
                <a:latin typeface="Cambria"/>
                <a:ea typeface="DejaVu Sans"/>
              </a:rPr>
              <a:t>Source: </a:t>
            </a:r>
            <a:r>
              <a:rPr lang="en-US" sz="1100" b="0" strike="noStrike" spc="-1" dirty="0">
                <a:solidFill>
                  <a:srgbClr val="8B8B8B"/>
                </a:solidFill>
                <a:latin typeface="Cambria"/>
                <a:ea typeface="DejaVu Sans"/>
                <a:hlinkClick r:id="rId3"/>
              </a:rPr>
              <a:t>https://learn.microsoft.com/en-us/azure/architecture/microservices/</a:t>
            </a:r>
            <a:r>
              <a:rPr lang="en-US" sz="1100" b="0" strike="noStrike" spc="-1" dirty="0">
                <a:solidFill>
                  <a:srgbClr val="8B8B8B"/>
                </a:solidFill>
                <a:latin typeface="Cambria"/>
                <a:ea typeface="DejaVu Sans"/>
              </a:rPr>
              <a:t> </a:t>
            </a:r>
            <a:endParaRPr lang="en-US" sz="1100" b="0" strike="noStrike" spc="-1" dirty="0">
              <a:solidFill>
                <a:srgbClr val="000000"/>
              </a:solidFill>
              <a:latin typeface="Arial"/>
            </a:endParaRPr>
          </a:p>
        </p:txBody>
      </p:sp>
    </p:spTree>
    <p:extLst>
      <p:ext uri="{BB962C8B-B14F-4D97-AF65-F5344CB8AC3E}">
        <p14:creationId xmlns:p14="http://schemas.microsoft.com/office/powerpoint/2010/main" val="2236821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6079-77E1-2DE1-88DC-872CDFFC70E8}"/>
              </a:ext>
            </a:extLst>
          </p:cNvPr>
          <p:cNvSpPr>
            <a:spLocks noGrp="1"/>
          </p:cNvSpPr>
          <p:nvPr>
            <p:ph type="title"/>
          </p:nvPr>
        </p:nvSpPr>
        <p:spPr/>
        <p:txBody>
          <a:bodyPr/>
          <a:lstStyle/>
          <a:p>
            <a:r>
              <a:rPr lang="en-US" dirty="0"/>
              <a:t>Microservices Architecture</a:t>
            </a:r>
          </a:p>
        </p:txBody>
      </p:sp>
      <p:sp>
        <p:nvSpPr>
          <p:cNvPr id="3" name="Content Placeholder 2">
            <a:extLst>
              <a:ext uri="{FF2B5EF4-FFF2-40B4-BE49-F238E27FC236}">
                <a16:creationId xmlns:a16="http://schemas.microsoft.com/office/drawing/2014/main" id="{F1BAD53F-FF9D-FADD-6CB1-A7B6100A4E29}"/>
              </a:ext>
            </a:extLst>
          </p:cNvPr>
          <p:cNvSpPr>
            <a:spLocks noGrp="1"/>
          </p:cNvSpPr>
          <p:nvPr>
            <p:ph idx="1"/>
          </p:nvPr>
        </p:nvSpPr>
        <p:spPr/>
        <p:txBody>
          <a:bodyPr>
            <a:normAutofit/>
          </a:bodyPr>
          <a:lstStyle/>
          <a:p>
            <a:r>
              <a:rPr lang="en-US" dirty="0"/>
              <a:t>Characteristics of Microservices</a:t>
            </a:r>
          </a:p>
          <a:p>
            <a:pPr lvl="1"/>
            <a:r>
              <a:rPr lang="en-US" dirty="0"/>
              <a:t>Have their own technology stack and typically means of managing data as well (Databases etc.).</a:t>
            </a:r>
          </a:p>
          <a:p>
            <a:pPr lvl="1"/>
            <a:r>
              <a:rPr lang="en-US" dirty="0"/>
              <a:t>Communicate with each other using APIs, Message Brokers and event streaming.</a:t>
            </a:r>
          </a:p>
          <a:p>
            <a:pPr lvl="1"/>
            <a:r>
              <a:rPr lang="en-US" dirty="0"/>
              <a:t>Organized by the business capability (bounded context) and not as horizontal layers such as data access, messaging etc. </a:t>
            </a:r>
          </a:p>
          <a:p>
            <a:pPr lvl="1"/>
            <a:r>
              <a:rPr lang="en-US" dirty="0"/>
              <a:t>Services are loosely coupled, highly functionally cohesive and independent.</a:t>
            </a:r>
          </a:p>
        </p:txBody>
      </p:sp>
      <p:sp>
        <p:nvSpPr>
          <p:cNvPr id="4" name="Slide Number Placeholder 3">
            <a:extLst>
              <a:ext uri="{FF2B5EF4-FFF2-40B4-BE49-F238E27FC236}">
                <a16:creationId xmlns:a16="http://schemas.microsoft.com/office/drawing/2014/main" id="{43406DEB-6705-A2F0-128D-29089E035D5B}"/>
              </a:ext>
            </a:extLst>
          </p:cNvPr>
          <p:cNvSpPr>
            <a:spLocks noGrp="1"/>
          </p:cNvSpPr>
          <p:nvPr>
            <p:ph type="sldNum" sz="quarter" idx="12"/>
          </p:nvPr>
        </p:nvSpPr>
        <p:spPr/>
        <p:txBody>
          <a:bodyPr/>
          <a:lstStyle/>
          <a:p>
            <a:fld id="{B7D6051F-EF20-4D26-A49B-A9D5F0B34CE8}" type="slidenum">
              <a:rPr lang="en-US" smtClean="0"/>
              <a:t>11</a:t>
            </a:fld>
            <a:endParaRPr lang="en-US" dirty="0"/>
          </a:p>
        </p:txBody>
      </p:sp>
    </p:spTree>
    <p:extLst>
      <p:ext uri="{BB962C8B-B14F-4D97-AF65-F5344CB8AC3E}">
        <p14:creationId xmlns:p14="http://schemas.microsoft.com/office/powerpoint/2010/main" val="184312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A6932-507B-1E8B-4137-77D154B2FD71}"/>
              </a:ext>
            </a:extLst>
          </p:cNvPr>
          <p:cNvSpPr>
            <a:spLocks noGrp="1"/>
          </p:cNvSpPr>
          <p:nvPr>
            <p:ph type="title"/>
          </p:nvPr>
        </p:nvSpPr>
        <p:spPr/>
        <p:txBody>
          <a:bodyPr/>
          <a:lstStyle/>
          <a:p>
            <a:r>
              <a:rPr lang="en-US" dirty="0"/>
              <a:t>Microservices Architecture</a:t>
            </a:r>
          </a:p>
        </p:txBody>
      </p:sp>
      <p:sp>
        <p:nvSpPr>
          <p:cNvPr id="3" name="Content Placeholder 2">
            <a:extLst>
              <a:ext uri="{FF2B5EF4-FFF2-40B4-BE49-F238E27FC236}">
                <a16:creationId xmlns:a16="http://schemas.microsoft.com/office/drawing/2014/main" id="{09B9AE4C-ABFB-0117-7DDA-6193D5825D1B}"/>
              </a:ext>
            </a:extLst>
          </p:cNvPr>
          <p:cNvSpPr>
            <a:spLocks noGrp="1"/>
          </p:cNvSpPr>
          <p:nvPr>
            <p:ph idx="1"/>
          </p:nvPr>
        </p:nvSpPr>
        <p:spPr/>
        <p:txBody>
          <a:bodyPr>
            <a:normAutofit/>
          </a:bodyPr>
          <a:lstStyle/>
          <a:p>
            <a:r>
              <a:rPr lang="en-US" dirty="0"/>
              <a:t>Benefits of Microservices</a:t>
            </a:r>
          </a:p>
          <a:p>
            <a:pPr lvl="1"/>
            <a:r>
              <a:rPr lang="en-US" dirty="0"/>
              <a:t>Each microservice could be developed and deployed independent of other services.</a:t>
            </a:r>
          </a:p>
          <a:p>
            <a:pPr lvl="1"/>
            <a:r>
              <a:rPr lang="en-US" dirty="0"/>
              <a:t>Because of this independence, the development team could use the most suitable technology stack for each service, rather than depending on an agreed set of tools for all services (Polyglot programming).</a:t>
            </a:r>
          </a:p>
          <a:p>
            <a:pPr lvl="1"/>
            <a:r>
              <a:rPr lang="en-US" dirty="0"/>
              <a:t>Precise scaling - each component of the application could be scaled independently of others, increasing the resource usage efficiency.</a:t>
            </a:r>
          </a:p>
          <a:p>
            <a:pPr lvl="1"/>
            <a:endParaRPr lang="en-US" dirty="0"/>
          </a:p>
        </p:txBody>
      </p:sp>
      <p:sp>
        <p:nvSpPr>
          <p:cNvPr id="4" name="Slide Number Placeholder 3">
            <a:extLst>
              <a:ext uri="{FF2B5EF4-FFF2-40B4-BE49-F238E27FC236}">
                <a16:creationId xmlns:a16="http://schemas.microsoft.com/office/drawing/2014/main" id="{9FA804D3-9ECE-EBB5-597C-1358B8A0FDF9}"/>
              </a:ext>
            </a:extLst>
          </p:cNvPr>
          <p:cNvSpPr>
            <a:spLocks noGrp="1"/>
          </p:cNvSpPr>
          <p:nvPr>
            <p:ph type="sldNum" sz="quarter" idx="12"/>
          </p:nvPr>
        </p:nvSpPr>
        <p:spPr/>
        <p:txBody>
          <a:bodyPr/>
          <a:lstStyle/>
          <a:p>
            <a:fld id="{B7D6051F-EF20-4D26-A49B-A9D5F0B34CE8}" type="slidenum">
              <a:rPr lang="en-US" smtClean="0"/>
              <a:t>12</a:t>
            </a:fld>
            <a:endParaRPr lang="en-US" dirty="0"/>
          </a:p>
        </p:txBody>
      </p:sp>
    </p:spTree>
    <p:extLst>
      <p:ext uri="{BB962C8B-B14F-4D97-AF65-F5344CB8AC3E}">
        <p14:creationId xmlns:p14="http://schemas.microsoft.com/office/powerpoint/2010/main" val="178752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DF87-EC3F-5F29-1C2A-4FED46260100}"/>
              </a:ext>
            </a:extLst>
          </p:cNvPr>
          <p:cNvSpPr>
            <a:spLocks noGrp="1"/>
          </p:cNvSpPr>
          <p:nvPr>
            <p:ph type="title"/>
          </p:nvPr>
        </p:nvSpPr>
        <p:spPr/>
        <p:txBody>
          <a:bodyPr/>
          <a:lstStyle/>
          <a:p>
            <a:r>
              <a:rPr lang="en-US" dirty="0"/>
              <a:t>Microservices Architecture</a:t>
            </a:r>
          </a:p>
        </p:txBody>
      </p:sp>
      <p:sp>
        <p:nvSpPr>
          <p:cNvPr id="3" name="Content Placeholder 2">
            <a:extLst>
              <a:ext uri="{FF2B5EF4-FFF2-40B4-BE49-F238E27FC236}">
                <a16:creationId xmlns:a16="http://schemas.microsoft.com/office/drawing/2014/main" id="{B0CC0B51-7215-D076-8A9E-AA84109C7952}"/>
              </a:ext>
            </a:extLst>
          </p:cNvPr>
          <p:cNvSpPr>
            <a:spLocks noGrp="1"/>
          </p:cNvSpPr>
          <p:nvPr>
            <p:ph idx="1"/>
          </p:nvPr>
        </p:nvSpPr>
        <p:spPr/>
        <p:txBody>
          <a:bodyPr/>
          <a:lstStyle/>
          <a:p>
            <a:r>
              <a:rPr lang="en-US" dirty="0"/>
              <a:t>Read more on Microservices</a:t>
            </a:r>
          </a:p>
          <a:p>
            <a:pPr lvl="1"/>
            <a:r>
              <a:rPr lang="en-US" dirty="0">
                <a:hlinkClick r:id="rId2"/>
              </a:rPr>
              <a:t>Martin Fowler – Microservices</a:t>
            </a:r>
            <a:endParaRPr lang="en-US" dirty="0"/>
          </a:p>
          <a:p>
            <a:pPr lvl="1"/>
            <a:r>
              <a:rPr lang="en-US" dirty="0">
                <a:hlinkClick r:id="rId3"/>
              </a:rPr>
              <a:t>Microservices.io reference</a:t>
            </a:r>
            <a:endParaRPr lang="en-US" dirty="0"/>
          </a:p>
          <a:p>
            <a:pPr lvl="1"/>
            <a:endParaRPr lang="en-US" dirty="0"/>
          </a:p>
        </p:txBody>
      </p:sp>
      <p:sp>
        <p:nvSpPr>
          <p:cNvPr id="4" name="Slide Number Placeholder 3">
            <a:extLst>
              <a:ext uri="{FF2B5EF4-FFF2-40B4-BE49-F238E27FC236}">
                <a16:creationId xmlns:a16="http://schemas.microsoft.com/office/drawing/2014/main" id="{F9C1E914-8F2F-6650-276A-32317D41FF52}"/>
              </a:ext>
            </a:extLst>
          </p:cNvPr>
          <p:cNvSpPr>
            <a:spLocks noGrp="1"/>
          </p:cNvSpPr>
          <p:nvPr>
            <p:ph type="sldNum" sz="quarter" idx="12"/>
          </p:nvPr>
        </p:nvSpPr>
        <p:spPr/>
        <p:txBody>
          <a:bodyPr/>
          <a:lstStyle/>
          <a:p>
            <a:fld id="{B7D6051F-EF20-4D26-A49B-A9D5F0B34CE8}" type="slidenum">
              <a:rPr lang="en-US" smtClean="0"/>
              <a:t>13</a:t>
            </a:fld>
            <a:endParaRPr lang="en-US" dirty="0"/>
          </a:p>
        </p:txBody>
      </p:sp>
    </p:spTree>
    <p:extLst>
      <p:ext uri="{BB962C8B-B14F-4D97-AF65-F5344CB8AC3E}">
        <p14:creationId xmlns:p14="http://schemas.microsoft.com/office/powerpoint/2010/main" val="2899994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6572-E570-DEB9-6A5D-ED9C3962064E}"/>
              </a:ext>
            </a:extLst>
          </p:cNvPr>
          <p:cNvSpPr>
            <a:spLocks noGrp="1"/>
          </p:cNvSpPr>
          <p:nvPr>
            <p:ph type="title"/>
          </p:nvPr>
        </p:nvSpPr>
        <p:spPr/>
        <p:txBody>
          <a:bodyPr/>
          <a:lstStyle/>
          <a:p>
            <a:r>
              <a:rPr lang="en-US" dirty="0"/>
              <a:t>Microservices Architecture</a:t>
            </a:r>
          </a:p>
        </p:txBody>
      </p:sp>
      <p:sp>
        <p:nvSpPr>
          <p:cNvPr id="3" name="Content Placeholder 2">
            <a:extLst>
              <a:ext uri="{FF2B5EF4-FFF2-40B4-BE49-F238E27FC236}">
                <a16:creationId xmlns:a16="http://schemas.microsoft.com/office/drawing/2014/main" id="{D268062B-9121-9009-728B-B5EB462E45DA}"/>
              </a:ext>
            </a:extLst>
          </p:cNvPr>
          <p:cNvSpPr>
            <a:spLocks noGrp="1"/>
          </p:cNvSpPr>
          <p:nvPr>
            <p:ph idx="1"/>
          </p:nvPr>
        </p:nvSpPr>
        <p:spPr/>
        <p:txBody>
          <a:bodyPr/>
          <a:lstStyle/>
          <a:p>
            <a:pPr marL="0" indent="0">
              <a:buNone/>
            </a:pPr>
            <a:endParaRPr lang="en-US" dirty="0"/>
          </a:p>
          <a:p>
            <a:pPr marL="0" indent="0">
              <a:buNone/>
            </a:pPr>
            <a:r>
              <a:rPr lang="en-US" dirty="0"/>
              <a:t>Q: Microservices is just an architecture. How is this architecture implemented?</a:t>
            </a:r>
          </a:p>
        </p:txBody>
      </p:sp>
      <p:sp>
        <p:nvSpPr>
          <p:cNvPr id="4" name="Slide Number Placeholder 3">
            <a:extLst>
              <a:ext uri="{FF2B5EF4-FFF2-40B4-BE49-F238E27FC236}">
                <a16:creationId xmlns:a16="http://schemas.microsoft.com/office/drawing/2014/main" id="{D057C7BA-7F61-916B-2CCE-964843E6CCB0}"/>
              </a:ext>
            </a:extLst>
          </p:cNvPr>
          <p:cNvSpPr>
            <a:spLocks noGrp="1"/>
          </p:cNvSpPr>
          <p:nvPr>
            <p:ph type="sldNum" sz="quarter" idx="12"/>
          </p:nvPr>
        </p:nvSpPr>
        <p:spPr/>
        <p:txBody>
          <a:bodyPr/>
          <a:lstStyle/>
          <a:p>
            <a:fld id="{B7D6051F-EF20-4D26-A49B-A9D5F0B34CE8}" type="slidenum">
              <a:rPr lang="en-US" smtClean="0"/>
              <a:t>14</a:t>
            </a:fld>
            <a:endParaRPr lang="en-US" dirty="0"/>
          </a:p>
        </p:txBody>
      </p:sp>
      <p:pic>
        <p:nvPicPr>
          <p:cNvPr id="8" name="Picture 7" descr="A network of blue and green objects&#10;&#10;Description automatically generated with medium confidence">
            <a:extLst>
              <a:ext uri="{FF2B5EF4-FFF2-40B4-BE49-F238E27FC236}">
                <a16:creationId xmlns:a16="http://schemas.microsoft.com/office/drawing/2014/main" id="{722C6FE5-B1C8-0144-1033-71CDF8E9C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3048000"/>
            <a:ext cx="5791200" cy="2759870"/>
          </a:xfrm>
          <a:prstGeom prst="rect">
            <a:avLst/>
          </a:prstGeom>
        </p:spPr>
      </p:pic>
      <p:sp>
        <p:nvSpPr>
          <p:cNvPr id="9" name="Slide Number Placeholder 3">
            <a:extLst>
              <a:ext uri="{FF2B5EF4-FFF2-40B4-BE49-F238E27FC236}">
                <a16:creationId xmlns:a16="http://schemas.microsoft.com/office/drawing/2014/main" id="{A8D09B33-CBB5-44CD-CBE7-A1C62C65D583}"/>
              </a:ext>
            </a:extLst>
          </p:cNvPr>
          <p:cNvSpPr/>
          <p:nvPr/>
        </p:nvSpPr>
        <p:spPr>
          <a:xfrm>
            <a:off x="0" y="5733119"/>
            <a:ext cx="9142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0" strike="noStrike" spc="-1" dirty="0">
                <a:solidFill>
                  <a:srgbClr val="8B8B8B"/>
                </a:solidFill>
                <a:latin typeface="Cambria"/>
                <a:ea typeface="DejaVu Sans"/>
              </a:rPr>
              <a:t>Source: </a:t>
            </a:r>
            <a:r>
              <a:rPr lang="en-US" sz="1100" b="0" strike="noStrike" spc="-1" dirty="0">
                <a:solidFill>
                  <a:srgbClr val="8B8B8B"/>
                </a:solidFill>
                <a:latin typeface="Cambria"/>
                <a:ea typeface="DejaVu Sans"/>
                <a:hlinkClick r:id="rId3"/>
              </a:rPr>
              <a:t>https://netflixtechblog.com/announcing-ribbon-tying-the-netflix-mid-tier-services-together-a89346910a62</a:t>
            </a:r>
            <a:r>
              <a:rPr lang="en-US" sz="1100" b="0" strike="noStrike" spc="-1" dirty="0">
                <a:solidFill>
                  <a:srgbClr val="8B8B8B"/>
                </a:solidFill>
                <a:latin typeface="Cambria"/>
                <a:ea typeface="DejaVu Sans"/>
              </a:rPr>
              <a:t> </a:t>
            </a:r>
            <a:endParaRPr lang="en-US" sz="1100" b="0" strike="noStrike" spc="-1" dirty="0">
              <a:solidFill>
                <a:srgbClr val="000000"/>
              </a:solidFill>
              <a:latin typeface="Arial"/>
            </a:endParaRPr>
          </a:p>
        </p:txBody>
      </p:sp>
    </p:spTree>
    <p:extLst>
      <p:ext uri="{BB962C8B-B14F-4D97-AF65-F5344CB8AC3E}">
        <p14:creationId xmlns:p14="http://schemas.microsoft.com/office/powerpoint/2010/main" val="4191303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FDC54-9872-BD42-6E60-8501935857E8}"/>
              </a:ext>
            </a:extLst>
          </p:cNvPr>
          <p:cNvSpPr>
            <a:spLocks noGrp="1"/>
          </p:cNvSpPr>
          <p:nvPr>
            <p:ph type="title"/>
          </p:nvPr>
        </p:nvSpPr>
        <p:spPr/>
        <p:txBody>
          <a:bodyPr/>
          <a:lstStyle/>
          <a:p>
            <a:r>
              <a:rPr lang="en-US" dirty="0"/>
              <a:t>Containers</a:t>
            </a:r>
          </a:p>
        </p:txBody>
      </p:sp>
      <p:sp>
        <p:nvSpPr>
          <p:cNvPr id="4" name="Slide Number Placeholder 3">
            <a:extLst>
              <a:ext uri="{FF2B5EF4-FFF2-40B4-BE49-F238E27FC236}">
                <a16:creationId xmlns:a16="http://schemas.microsoft.com/office/drawing/2014/main" id="{C53F6F72-288C-A50D-2076-ADF647E1FD89}"/>
              </a:ext>
            </a:extLst>
          </p:cNvPr>
          <p:cNvSpPr>
            <a:spLocks noGrp="1"/>
          </p:cNvSpPr>
          <p:nvPr>
            <p:ph type="sldNum" sz="quarter" idx="12"/>
          </p:nvPr>
        </p:nvSpPr>
        <p:spPr/>
        <p:txBody>
          <a:bodyPr/>
          <a:lstStyle/>
          <a:p>
            <a:fld id="{B7D6051F-EF20-4D26-A49B-A9D5F0B34CE8}" type="slidenum">
              <a:rPr lang="en-US" smtClean="0"/>
              <a:t>15</a:t>
            </a:fld>
            <a:endParaRPr lang="en-US" dirty="0"/>
          </a:p>
        </p:txBody>
      </p:sp>
      <p:sp>
        <p:nvSpPr>
          <p:cNvPr id="8" name="Content Placeholder 7">
            <a:extLst>
              <a:ext uri="{FF2B5EF4-FFF2-40B4-BE49-F238E27FC236}">
                <a16:creationId xmlns:a16="http://schemas.microsoft.com/office/drawing/2014/main" id="{AFF7AF59-3BD2-C12C-C378-388D0BDD93CB}"/>
              </a:ext>
            </a:extLst>
          </p:cNvPr>
          <p:cNvSpPr>
            <a:spLocks noGrp="1"/>
          </p:cNvSpPr>
          <p:nvPr>
            <p:ph idx="1"/>
          </p:nvPr>
        </p:nvSpPr>
        <p:spPr/>
        <p:txBody>
          <a:bodyPr/>
          <a:lstStyle/>
          <a:p>
            <a:r>
              <a:rPr lang="en-US" dirty="0"/>
              <a:t>Containers are a very popular approach for implementing Microservices Architectures.</a:t>
            </a:r>
          </a:p>
        </p:txBody>
      </p:sp>
      <p:pic>
        <p:nvPicPr>
          <p:cNvPr id="10" name="Picture 9" descr="A group of containers stacked in a harbor&#10;&#10;Description automatically generated">
            <a:extLst>
              <a:ext uri="{FF2B5EF4-FFF2-40B4-BE49-F238E27FC236}">
                <a16:creationId xmlns:a16="http://schemas.microsoft.com/office/drawing/2014/main" id="{D5A790F5-1031-C0A0-D787-D162166C3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514600"/>
            <a:ext cx="5334000" cy="3554612"/>
          </a:xfrm>
          <a:prstGeom prst="rect">
            <a:avLst/>
          </a:prstGeom>
        </p:spPr>
      </p:pic>
    </p:spTree>
    <p:extLst>
      <p:ext uri="{BB962C8B-B14F-4D97-AF65-F5344CB8AC3E}">
        <p14:creationId xmlns:p14="http://schemas.microsoft.com/office/powerpoint/2010/main" val="255884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6BAC-DA21-C07C-5286-1B6E10E52DCC}"/>
              </a:ext>
            </a:extLst>
          </p:cNvPr>
          <p:cNvSpPr>
            <a:spLocks noGrp="1"/>
          </p:cNvSpPr>
          <p:nvPr>
            <p:ph type="title"/>
          </p:nvPr>
        </p:nvSpPr>
        <p:spPr/>
        <p:txBody>
          <a:bodyPr>
            <a:normAutofit/>
          </a:bodyPr>
          <a:lstStyle/>
          <a:p>
            <a:r>
              <a:rPr lang="en-US" dirty="0"/>
              <a:t>Containers</a:t>
            </a:r>
          </a:p>
        </p:txBody>
      </p:sp>
      <p:sp>
        <p:nvSpPr>
          <p:cNvPr id="3" name="Content Placeholder 2">
            <a:extLst>
              <a:ext uri="{FF2B5EF4-FFF2-40B4-BE49-F238E27FC236}">
                <a16:creationId xmlns:a16="http://schemas.microsoft.com/office/drawing/2014/main" id="{411404C6-D104-490E-D183-F46C2CBC734A}"/>
              </a:ext>
            </a:extLst>
          </p:cNvPr>
          <p:cNvSpPr>
            <a:spLocks noGrp="1"/>
          </p:cNvSpPr>
          <p:nvPr>
            <p:ph idx="1"/>
          </p:nvPr>
        </p:nvSpPr>
        <p:spPr/>
        <p:txBody>
          <a:bodyPr>
            <a:normAutofit/>
          </a:bodyPr>
          <a:lstStyle/>
          <a:p>
            <a:r>
              <a:rPr lang="en-US" dirty="0"/>
              <a:t>What is a container?</a:t>
            </a:r>
          </a:p>
          <a:p>
            <a:pPr marL="743040" lvl="1" indent="-285840">
              <a:lnSpc>
                <a:spcPct val="100000"/>
              </a:lnSpc>
              <a:spcBef>
                <a:spcPts val="561"/>
              </a:spcBef>
              <a:buClr>
                <a:srgbClr val="000000"/>
              </a:buClr>
              <a:buFont typeface="Wingdings" charset="2"/>
              <a:buChar char=""/>
            </a:pPr>
            <a:r>
              <a:rPr lang="en-US" spc="-1" dirty="0">
                <a:solidFill>
                  <a:srgbClr val="000000"/>
                </a:solidFill>
              </a:rPr>
              <a:t>A Container is a package of software that contain all the necessary elements of a software (binaries, libraries, files, configurations etc.) in a single lightweight executable which runs consistently on any infrastructure.</a:t>
            </a:r>
          </a:p>
          <a:p>
            <a:pPr marL="457200" lvl="1" indent="0">
              <a:lnSpc>
                <a:spcPct val="100000"/>
              </a:lnSpc>
              <a:spcBef>
                <a:spcPts val="561"/>
              </a:spcBef>
              <a:buClr>
                <a:srgbClr val="000000"/>
              </a:buClr>
              <a:buNone/>
            </a:pPr>
            <a:endParaRPr lang="en-US" spc="-1" dirty="0">
              <a:solidFill>
                <a:srgbClr val="000000"/>
              </a:solidFill>
            </a:endParaRPr>
          </a:p>
        </p:txBody>
      </p:sp>
      <p:sp>
        <p:nvSpPr>
          <p:cNvPr id="4" name="Slide Number Placeholder 3">
            <a:extLst>
              <a:ext uri="{FF2B5EF4-FFF2-40B4-BE49-F238E27FC236}">
                <a16:creationId xmlns:a16="http://schemas.microsoft.com/office/drawing/2014/main" id="{3EB46991-7E0D-5459-A2ED-CCF30938F658}"/>
              </a:ext>
            </a:extLst>
          </p:cNvPr>
          <p:cNvSpPr>
            <a:spLocks noGrp="1"/>
          </p:cNvSpPr>
          <p:nvPr>
            <p:ph type="sldNum" sz="quarter" idx="12"/>
          </p:nvPr>
        </p:nvSpPr>
        <p:spPr/>
        <p:txBody>
          <a:bodyPr/>
          <a:lstStyle/>
          <a:p>
            <a:fld id="{B7D6051F-EF20-4D26-A49B-A9D5F0B34CE8}" type="slidenum">
              <a:rPr lang="en-US" smtClean="0"/>
              <a:t>16</a:t>
            </a:fld>
            <a:endParaRPr lang="en-US" dirty="0"/>
          </a:p>
        </p:txBody>
      </p:sp>
    </p:spTree>
    <p:extLst>
      <p:ext uri="{BB962C8B-B14F-4D97-AF65-F5344CB8AC3E}">
        <p14:creationId xmlns:p14="http://schemas.microsoft.com/office/powerpoint/2010/main" val="27947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62C61-1081-052F-CAC3-EB3F30200F13}"/>
              </a:ext>
            </a:extLst>
          </p:cNvPr>
          <p:cNvSpPr>
            <a:spLocks noGrp="1"/>
          </p:cNvSpPr>
          <p:nvPr>
            <p:ph type="title"/>
          </p:nvPr>
        </p:nvSpPr>
        <p:spPr/>
        <p:txBody>
          <a:bodyPr/>
          <a:lstStyle/>
          <a:p>
            <a:r>
              <a:rPr lang="en-US" dirty="0"/>
              <a:t>Before Containers</a:t>
            </a:r>
          </a:p>
        </p:txBody>
      </p:sp>
      <p:pic>
        <p:nvPicPr>
          <p:cNvPr id="6" name="Content Placeholder 5" descr="A collage of two people&#10;&#10;Description automatically generated">
            <a:extLst>
              <a:ext uri="{FF2B5EF4-FFF2-40B4-BE49-F238E27FC236}">
                <a16:creationId xmlns:a16="http://schemas.microsoft.com/office/drawing/2014/main" id="{C261B4E4-2498-F9AC-31E5-621EAC945D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1285" y="1143000"/>
            <a:ext cx="6337630" cy="5181600"/>
          </a:xfrm>
        </p:spPr>
      </p:pic>
      <p:sp>
        <p:nvSpPr>
          <p:cNvPr id="4" name="Slide Number Placeholder 3">
            <a:extLst>
              <a:ext uri="{FF2B5EF4-FFF2-40B4-BE49-F238E27FC236}">
                <a16:creationId xmlns:a16="http://schemas.microsoft.com/office/drawing/2014/main" id="{DA4BAFC5-2815-5B13-5D77-B908B0C28DE8}"/>
              </a:ext>
            </a:extLst>
          </p:cNvPr>
          <p:cNvSpPr>
            <a:spLocks noGrp="1"/>
          </p:cNvSpPr>
          <p:nvPr>
            <p:ph type="sldNum" sz="quarter" idx="12"/>
          </p:nvPr>
        </p:nvSpPr>
        <p:spPr/>
        <p:txBody>
          <a:bodyPr/>
          <a:lstStyle/>
          <a:p>
            <a:fld id="{B7D6051F-EF20-4D26-A49B-A9D5F0B34CE8}" type="slidenum">
              <a:rPr lang="en-US" smtClean="0"/>
              <a:t>17</a:t>
            </a:fld>
            <a:endParaRPr lang="en-US" dirty="0"/>
          </a:p>
        </p:txBody>
      </p:sp>
    </p:spTree>
    <p:extLst>
      <p:ext uri="{BB962C8B-B14F-4D97-AF65-F5344CB8AC3E}">
        <p14:creationId xmlns:p14="http://schemas.microsoft.com/office/powerpoint/2010/main" val="2028332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8FF43-C685-393A-3B2F-A7F7C7C46B96}"/>
              </a:ext>
            </a:extLst>
          </p:cNvPr>
          <p:cNvSpPr>
            <a:spLocks noGrp="1"/>
          </p:cNvSpPr>
          <p:nvPr>
            <p:ph type="title"/>
          </p:nvPr>
        </p:nvSpPr>
        <p:spPr/>
        <p:txBody>
          <a:bodyPr/>
          <a:lstStyle/>
          <a:p>
            <a:r>
              <a:rPr lang="en-US" dirty="0"/>
              <a:t>After Containers</a:t>
            </a:r>
          </a:p>
        </p:txBody>
      </p:sp>
      <p:pic>
        <p:nvPicPr>
          <p:cNvPr id="6" name="Content Placeholder 5" descr="A collage of a person and a child&#10;&#10;Description automatically generated">
            <a:extLst>
              <a:ext uri="{FF2B5EF4-FFF2-40B4-BE49-F238E27FC236}">
                <a16:creationId xmlns:a16="http://schemas.microsoft.com/office/drawing/2014/main" id="{68D1F402-147A-D50B-3689-49C6F70B2B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3081" y="1217973"/>
            <a:ext cx="3737837" cy="5181600"/>
          </a:xfrm>
        </p:spPr>
      </p:pic>
      <p:sp>
        <p:nvSpPr>
          <p:cNvPr id="4" name="Slide Number Placeholder 3">
            <a:extLst>
              <a:ext uri="{FF2B5EF4-FFF2-40B4-BE49-F238E27FC236}">
                <a16:creationId xmlns:a16="http://schemas.microsoft.com/office/drawing/2014/main" id="{A90208F0-D873-75FD-BC54-E1ACFF372988}"/>
              </a:ext>
            </a:extLst>
          </p:cNvPr>
          <p:cNvSpPr>
            <a:spLocks noGrp="1"/>
          </p:cNvSpPr>
          <p:nvPr>
            <p:ph type="sldNum" sz="quarter" idx="12"/>
          </p:nvPr>
        </p:nvSpPr>
        <p:spPr/>
        <p:txBody>
          <a:bodyPr/>
          <a:lstStyle/>
          <a:p>
            <a:fld id="{B7D6051F-EF20-4D26-A49B-A9D5F0B34CE8}" type="slidenum">
              <a:rPr lang="en-US" smtClean="0"/>
              <a:t>18</a:t>
            </a:fld>
            <a:endParaRPr lang="en-US" dirty="0"/>
          </a:p>
        </p:txBody>
      </p:sp>
    </p:spTree>
    <p:extLst>
      <p:ext uri="{BB962C8B-B14F-4D97-AF65-F5344CB8AC3E}">
        <p14:creationId xmlns:p14="http://schemas.microsoft.com/office/powerpoint/2010/main" val="1296759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C977-0E03-72E7-44BF-A8FA1F421C03}"/>
              </a:ext>
            </a:extLst>
          </p:cNvPr>
          <p:cNvSpPr>
            <a:spLocks noGrp="1"/>
          </p:cNvSpPr>
          <p:nvPr>
            <p:ph type="title"/>
          </p:nvPr>
        </p:nvSpPr>
        <p:spPr/>
        <p:txBody>
          <a:bodyPr/>
          <a:lstStyle/>
          <a:p>
            <a:r>
              <a:rPr lang="en-US" dirty="0"/>
              <a:t>Virtual Machines vs Containers</a:t>
            </a:r>
          </a:p>
        </p:txBody>
      </p:sp>
      <p:sp>
        <p:nvSpPr>
          <p:cNvPr id="3" name="Content Placeholder 2">
            <a:extLst>
              <a:ext uri="{FF2B5EF4-FFF2-40B4-BE49-F238E27FC236}">
                <a16:creationId xmlns:a16="http://schemas.microsoft.com/office/drawing/2014/main" id="{CA7852EC-5A2E-D261-2CDC-E5A500EF11F3}"/>
              </a:ext>
            </a:extLst>
          </p:cNvPr>
          <p:cNvSpPr>
            <a:spLocks noGrp="1"/>
          </p:cNvSpPr>
          <p:nvPr>
            <p:ph idx="1"/>
          </p:nvPr>
        </p:nvSpPr>
        <p:spPr/>
        <p:txBody>
          <a:bodyPr/>
          <a:lstStyle/>
          <a:p>
            <a:r>
              <a:rPr lang="en-US" dirty="0"/>
              <a:t>Why is it containers, why not VMs?</a:t>
            </a:r>
          </a:p>
          <a:p>
            <a:endParaRPr lang="en-US" dirty="0"/>
          </a:p>
          <a:p>
            <a:endParaRPr lang="en-US" dirty="0"/>
          </a:p>
        </p:txBody>
      </p:sp>
      <p:sp>
        <p:nvSpPr>
          <p:cNvPr id="4" name="Slide Number Placeholder 3">
            <a:extLst>
              <a:ext uri="{FF2B5EF4-FFF2-40B4-BE49-F238E27FC236}">
                <a16:creationId xmlns:a16="http://schemas.microsoft.com/office/drawing/2014/main" id="{F2EDB246-C354-1906-2A41-2C90F8F0E6BF}"/>
              </a:ext>
            </a:extLst>
          </p:cNvPr>
          <p:cNvSpPr>
            <a:spLocks noGrp="1"/>
          </p:cNvSpPr>
          <p:nvPr>
            <p:ph type="sldNum" sz="quarter" idx="12"/>
          </p:nvPr>
        </p:nvSpPr>
        <p:spPr/>
        <p:txBody>
          <a:bodyPr/>
          <a:lstStyle/>
          <a:p>
            <a:fld id="{B7D6051F-EF20-4D26-A49B-A9D5F0B34CE8}" type="slidenum">
              <a:rPr lang="en-US" smtClean="0"/>
              <a:t>19</a:t>
            </a:fld>
            <a:endParaRPr lang="en-US" dirty="0"/>
          </a:p>
        </p:txBody>
      </p:sp>
      <p:pic>
        <p:nvPicPr>
          <p:cNvPr id="7" name="Content Placeholder 5" descr="Diagram&#10;&#10;Description automatically generated with medium confidence">
            <a:extLst>
              <a:ext uri="{FF2B5EF4-FFF2-40B4-BE49-F238E27FC236}">
                <a16:creationId xmlns:a16="http://schemas.microsoft.com/office/drawing/2014/main" id="{0621BAD0-CFFA-7212-1D3B-AACECFA3A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050" y="2047875"/>
            <a:ext cx="6134100" cy="3371850"/>
          </a:xfrm>
          <a:prstGeom prst="rect">
            <a:avLst/>
          </a:prstGeom>
        </p:spPr>
      </p:pic>
      <p:sp>
        <p:nvSpPr>
          <p:cNvPr id="8" name="Slide Number Placeholder 3">
            <a:extLst>
              <a:ext uri="{FF2B5EF4-FFF2-40B4-BE49-F238E27FC236}">
                <a16:creationId xmlns:a16="http://schemas.microsoft.com/office/drawing/2014/main" id="{B1523D8B-BFFF-ED0B-2341-EA717C18195D}"/>
              </a:ext>
            </a:extLst>
          </p:cNvPr>
          <p:cNvSpPr txBox="1">
            <a:spLocks/>
          </p:cNvSpPr>
          <p:nvPr/>
        </p:nvSpPr>
        <p:spPr>
          <a:xfrm>
            <a:off x="0" y="5422684"/>
            <a:ext cx="91440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t>Source: </a:t>
            </a:r>
            <a:r>
              <a:rPr lang="en-US" sz="1100" dirty="0">
                <a:hlinkClick r:id="rId3"/>
              </a:rPr>
              <a:t>https://msystechnologies.com/wp-content/uploads/2015/10/cloud-container-blog-1.jpg</a:t>
            </a:r>
            <a:r>
              <a:rPr lang="en-US" sz="1100" dirty="0"/>
              <a:t> </a:t>
            </a:r>
          </a:p>
        </p:txBody>
      </p:sp>
    </p:spTree>
    <p:extLst>
      <p:ext uri="{BB962C8B-B14F-4D97-AF65-F5344CB8AC3E}">
        <p14:creationId xmlns:p14="http://schemas.microsoft.com/office/powerpoint/2010/main" val="238910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F162A-E1A4-A48E-8034-02F46FE769E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5006CA43-1270-D8E4-03F8-29739AAF9CB1}"/>
              </a:ext>
            </a:extLst>
          </p:cNvPr>
          <p:cNvSpPr>
            <a:spLocks noGrp="1"/>
          </p:cNvSpPr>
          <p:nvPr>
            <p:ph idx="1"/>
          </p:nvPr>
        </p:nvSpPr>
        <p:spPr/>
        <p:txBody>
          <a:bodyPr>
            <a:normAutofit/>
          </a:bodyPr>
          <a:lstStyle/>
          <a:p>
            <a:pPr marL="0" indent="0">
              <a:buNone/>
            </a:pPr>
            <a:r>
              <a:rPr lang="en-US" dirty="0"/>
              <a:t>After completing this lecture, you will be able to,</a:t>
            </a:r>
          </a:p>
          <a:p>
            <a:pPr lvl="1"/>
            <a:r>
              <a:rPr lang="en-US" dirty="0"/>
              <a:t>Describe two main virtualization technologies (Hardware/ Operating System) available in the computing domain.</a:t>
            </a:r>
          </a:p>
          <a:p>
            <a:pPr lvl="1"/>
            <a:r>
              <a:rPr lang="en-US" dirty="0"/>
              <a:t>Describe what containerization is and the need for it.</a:t>
            </a:r>
          </a:p>
          <a:p>
            <a:pPr lvl="1"/>
            <a:r>
              <a:rPr lang="en-US" dirty="0"/>
              <a:t>Analyze a scenario to identify which virtualization technologies such as virtual machines and containerization are applicable to the given scenario.</a:t>
            </a:r>
          </a:p>
        </p:txBody>
      </p:sp>
      <p:sp>
        <p:nvSpPr>
          <p:cNvPr id="4" name="Slide Number Placeholder 3">
            <a:extLst>
              <a:ext uri="{FF2B5EF4-FFF2-40B4-BE49-F238E27FC236}">
                <a16:creationId xmlns:a16="http://schemas.microsoft.com/office/drawing/2014/main" id="{6B2F4BD6-4815-3B39-35C0-C3B2A8AD01EE}"/>
              </a:ext>
            </a:extLst>
          </p:cNvPr>
          <p:cNvSpPr>
            <a:spLocks noGrp="1"/>
          </p:cNvSpPr>
          <p:nvPr>
            <p:ph type="sldNum" sz="quarter" idx="12"/>
          </p:nvPr>
        </p:nvSpPr>
        <p:spPr/>
        <p:txBody>
          <a:bodyPr/>
          <a:lstStyle/>
          <a:p>
            <a:fld id="{B7D6051F-EF20-4D26-A49B-A9D5F0B34CE8}" type="slidenum">
              <a:rPr lang="en-US" smtClean="0"/>
              <a:t>2</a:t>
            </a:fld>
            <a:endParaRPr lang="en-US" dirty="0"/>
          </a:p>
        </p:txBody>
      </p:sp>
    </p:spTree>
    <p:extLst>
      <p:ext uri="{BB962C8B-B14F-4D97-AF65-F5344CB8AC3E}">
        <p14:creationId xmlns:p14="http://schemas.microsoft.com/office/powerpoint/2010/main" val="16335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CA626-0A68-B2C6-5608-C5C4CE794A72}"/>
              </a:ext>
            </a:extLst>
          </p:cNvPr>
          <p:cNvSpPr>
            <a:spLocks noGrp="1"/>
          </p:cNvSpPr>
          <p:nvPr>
            <p:ph type="title"/>
          </p:nvPr>
        </p:nvSpPr>
        <p:spPr/>
        <p:txBody>
          <a:bodyPr/>
          <a:lstStyle/>
          <a:p>
            <a:r>
              <a:rPr lang="en-US" dirty="0"/>
              <a:t>Virtual Machines vs Containers</a:t>
            </a:r>
          </a:p>
        </p:txBody>
      </p:sp>
      <p:sp>
        <p:nvSpPr>
          <p:cNvPr id="3" name="Content Placeholder 2">
            <a:extLst>
              <a:ext uri="{FF2B5EF4-FFF2-40B4-BE49-F238E27FC236}">
                <a16:creationId xmlns:a16="http://schemas.microsoft.com/office/drawing/2014/main" id="{77C9DAEA-319C-5FBE-9503-D524F5E423ED}"/>
              </a:ext>
            </a:extLst>
          </p:cNvPr>
          <p:cNvSpPr>
            <a:spLocks noGrp="1"/>
          </p:cNvSpPr>
          <p:nvPr>
            <p:ph idx="1"/>
          </p:nvPr>
        </p:nvSpPr>
        <p:spPr/>
        <p:txBody>
          <a:bodyPr>
            <a:normAutofit/>
          </a:bodyPr>
          <a:lstStyle/>
          <a:p>
            <a:r>
              <a:rPr lang="en-US" dirty="0"/>
              <a:t>Containerization introduction: watch </a:t>
            </a:r>
            <a:r>
              <a:rPr lang="en-US" dirty="0">
                <a:hlinkClick r:id="rId2"/>
              </a:rPr>
              <a:t>this video</a:t>
            </a:r>
            <a:r>
              <a:rPr lang="en-US" dirty="0"/>
              <a:t>.</a:t>
            </a:r>
          </a:p>
          <a:p>
            <a:r>
              <a:rPr lang="en-US" dirty="0"/>
              <a:t>When to use which? watch </a:t>
            </a:r>
            <a:r>
              <a:rPr lang="en-US" dirty="0">
                <a:hlinkClick r:id="rId3"/>
              </a:rPr>
              <a:t>this video</a:t>
            </a:r>
            <a:r>
              <a:rPr lang="en-US" dirty="0"/>
              <a:t>.</a:t>
            </a:r>
          </a:p>
          <a:p>
            <a:pPr marL="0" indent="0">
              <a:buNone/>
            </a:pPr>
            <a:endParaRPr lang="en-US" dirty="0"/>
          </a:p>
          <a:p>
            <a:r>
              <a:rPr lang="en-US" dirty="0"/>
              <a:t>To summarize, </a:t>
            </a:r>
          </a:p>
          <a:p>
            <a:pPr lvl="1"/>
            <a:r>
              <a:rPr lang="en-US" dirty="0"/>
              <a:t>virtual machines provide </a:t>
            </a:r>
            <a:r>
              <a:rPr lang="en-US" b="1" dirty="0"/>
              <a:t>Hardware (H/W) level virtualization</a:t>
            </a:r>
            <a:r>
              <a:rPr lang="en-US" dirty="0"/>
              <a:t>.</a:t>
            </a:r>
          </a:p>
          <a:p>
            <a:pPr lvl="1"/>
            <a:r>
              <a:rPr lang="en-US" dirty="0"/>
              <a:t>Containers provide </a:t>
            </a:r>
            <a:r>
              <a:rPr lang="en-US" b="1" dirty="0"/>
              <a:t>Operating System (O/S) level virtualization</a:t>
            </a:r>
            <a:r>
              <a:rPr lang="en-US" dirty="0"/>
              <a:t>.</a:t>
            </a:r>
          </a:p>
        </p:txBody>
      </p:sp>
      <p:sp>
        <p:nvSpPr>
          <p:cNvPr id="4" name="Slide Number Placeholder 3">
            <a:extLst>
              <a:ext uri="{FF2B5EF4-FFF2-40B4-BE49-F238E27FC236}">
                <a16:creationId xmlns:a16="http://schemas.microsoft.com/office/drawing/2014/main" id="{DBD505C6-F7C8-3FC2-BCBF-DBFB946D23EA}"/>
              </a:ext>
            </a:extLst>
          </p:cNvPr>
          <p:cNvSpPr>
            <a:spLocks noGrp="1"/>
          </p:cNvSpPr>
          <p:nvPr>
            <p:ph type="sldNum" sz="quarter" idx="12"/>
          </p:nvPr>
        </p:nvSpPr>
        <p:spPr/>
        <p:txBody>
          <a:bodyPr/>
          <a:lstStyle/>
          <a:p>
            <a:fld id="{B7D6051F-EF20-4D26-A49B-A9D5F0B34CE8}" type="slidenum">
              <a:rPr lang="en-US" smtClean="0"/>
              <a:t>20</a:t>
            </a:fld>
            <a:endParaRPr lang="en-US" dirty="0"/>
          </a:p>
        </p:txBody>
      </p:sp>
    </p:spTree>
    <p:extLst>
      <p:ext uri="{BB962C8B-B14F-4D97-AF65-F5344CB8AC3E}">
        <p14:creationId xmlns:p14="http://schemas.microsoft.com/office/powerpoint/2010/main" val="126088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534C-D403-949A-2660-DD77B940C437}"/>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D7DC1E71-278E-8CA8-089E-6DACF8F993D1}"/>
              </a:ext>
            </a:extLst>
          </p:cNvPr>
          <p:cNvSpPr>
            <a:spLocks noGrp="1"/>
          </p:cNvSpPr>
          <p:nvPr>
            <p:ph idx="1"/>
          </p:nvPr>
        </p:nvSpPr>
        <p:spPr/>
        <p:txBody>
          <a:bodyPr>
            <a:normAutofit/>
          </a:bodyPr>
          <a:lstStyle/>
          <a:p>
            <a:pPr marL="0" indent="0">
              <a:buNone/>
            </a:pPr>
            <a:r>
              <a:rPr lang="en-US" dirty="0"/>
              <a:t>Why choose containers?</a:t>
            </a:r>
          </a:p>
          <a:p>
            <a:pPr lvl="1"/>
            <a:r>
              <a:rPr lang="en-US" dirty="0"/>
              <a:t>Traditionally, code was developed in an environment with specific configurations, outside of which the application is not guaranteed to perform as expected.</a:t>
            </a:r>
          </a:p>
          <a:p>
            <a:pPr marL="457200" lvl="1" indent="0">
              <a:buNone/>
            </a:pPr>
            <a:endParaRPr lang="en-US" dirty="0"/>
          </a:p>
          <a:p>
            <a:pPr lvl="1"/>
            <a:r>
              <a:rPr lang="en-US" dirty="0"/>
              <a:t>Containerization eliminates this problem by bundling the application code together with the related configuration files, libraries, and dependencies required for it to run. </a:t>
            </a:r>
          </a:p>
        </p:txBody>
      </p:sp>
      <p:sp>
        <p:nvSpPr>
          <p:cNvPr id="4" name="Slide Number Placeholder 3">
            <a:extLst>
              <a:ext uri="{FF2B5EF4-FFF2-40B4-BE49-F238E27FC236}">
                <a16:creationId xmlns:a16="http://schemas.microsoft.com/office/drawing/2014/main" id="{F53F82D7-4398-79B7-C199-E91EFBEA4749}"/>
              </a:ext>
            </a:extLst>
          </p:cNvPr>
          <p:cNvSpPr>
            <a:spLocks noGrp="1"/>
          </p:cNvSpPr>
          <p:nvPr>
            <p:ph type="sldNum" sz="quarter" idx="12"/>
          </p:nvPr>
        </p:nvSpPr>
        <p:spPr/>
        <p:txBody>
          <a:bodyPr/>
          <a:lstStyle/>
          <a:p>
            <a:fld id="{B7D6051F-EF20-4D26-A49B-A9D5F0B34CE8}" type="slidenum">
              <a:rPr lang="en-US" smtClean="0"/>
              <a:t>21</a:t>
            </a:fld>
            <a:endParaRPr lang="en-US" dirty="0"/>
          </a:p>
        </p:txBody>
      </p:sp>
    </p:spTree>
    <p:extLst>
      <p:ext uri="{BB962C8B-B14F-4D97-AF65-F5344CB8AC3E}">
        <p14:creationId xmlns:p14="http://schemas.microsoft.com/office/powerpoint/2010/main" val="209811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534C-D403-949A-2660-DD77B940C437}"/>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D7DC1E71-278E-8CA8-089E-6DACF8F993D1}"/>
              </a:ext>
            </a:extLst>
          </p:cNvPr>
          <p:cNvSpPr>
            <a:spLocks noGrp="1"/>
          </p:cNvSpPr>
          <p:nvPr>
            <p:ph idx="1"/>
          </p:nvPr>
        </p:nvSpPr>
        <p:spPr/>
        <p:txBody>
          <a:bodyPr>
            <a:normAutofit/>
          </a:bodyPr>
          <a:lstStyle/>
          <a:p>
            <a:pPr marL="0" indent="0">
              <a:buNone/>
            </a:pPr>
            <a:r>
              <a:rPr lang="en-US" dirty="0"/>
              <a:t>Why choose containers?</a:t>
            </a:r>
          </a:p>
          <a:p>
            <a:pPr lvl="1"/>
            <a:r>
              <a:rPr lang="en-US" dirty="0"/>
              <a:t>This single package of software or “container” is abstracted away from the host operating system hence, it stands alone and becomes portable—able to run across any platform or cloud, free of issues.</a:t>
            </a:r>
          </a:p>
          <a:p>
            <a:pPr lvl="1"/>
            <a:r>
              <a:rPr lang="en-US" dirty="0"/>
              <a:t>Containers are ‘lightweight’ (compared to VMs) – they share the machine’s operating system kernel (therefore, resource efficient and faster).</a:t>
            </a:r>
          </a:p>
          <a:p>
            <a:pPr lvl="1"/>
            <a:r>
              <a:rPr lang="en-US" dirty="0"/>
              <a:t>Containerization allows applications to be “written once and run anywhere.” </a:t>
            </a:r>
          </a:p>
          <a:p>
            <a:pPr lvl="1"/>
            <a:endParaRPr lang="en-US" dirty="0"/>
          </a:p>
          <a:p>
            <a:endParaRPr lang="en-US" dirty="0"/>
          </a:p>
        </p:txBody>
      </p:sp>
      <p:sp>
        <p:nvSpPr>
          <p:cNvPr id="4" name="Slide Number Placeholder 3">
            <a:extLst>
              <a:ext uri="{FF2B5EF4-FFF2-40B4-BE49-F238E27FC236}">
                <a16:creationId xmlns:a16="http://schemas.microsoft.com/office/drawing/2014/main" id="{F53F82D7-4398-79B7-C199-E91EFBEA4749}"/>
              </a:ext>
            </a:extLst>
          </p:cNvPr>
          <p:cNvSpPr>
            <a:spLocks noGrp="1"/>
          </p:cNvSpPr>
          <p:nvPr>
            <p:ph type="sldNum" sz="quarter" idx="12"/>
          </p:nvPr>
        </p:nvSpPr>
        <p:spPr/>
        <p:txBody>
          <a:bodyPr/>
          <a:lstStyle/>
          <a:p>
            <a:fld id="{B7D6051F-EF20-4D26-A49B-A9D5F0B34CE8}" type="slidenum">
              <a:rPr lang="en-US" smtClean="0"/>
              <a:t>22</a:t>
            </a:fld>
            <a:endParaRPr lang="en-US" dirty="0"/>
          </a:p>
        </p:txBody>
      </p:sp>
    </p:spTree>
    <p:extLst>
      <p:ext uri="{BB962C8B-B14F-4D97-AF65-F5344CB8AC3E}">
        <p14:creationId xmlns:p14="http://schemas.microsoft.com/office/powerpoint/2010/main" val="155214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CB45-CC52-43A3-E938-2F84C9B12F4D}"/>
              </a:ext>
            </a:extLst>
          </p:cNvPr>
          <p:cNvSpPr>
            <a:spLocks noGrp="1"/>
          </p:cNvSpPr>
          <p:nvPr>
            <p:ph type="title"/>
          </p:nvPr>
        </p:nvSpPr>
        <p:spPr/>
        <p:txBody>
          <a:bodyPr/>
          <a:lstStyle/>
          <a:p>
            <a:r>
              <a:rPr lang="en-US" dirty="0"/>
              <a:t>Microservices in containers</a:t>
            </a:r>
          </a:p>
        </p:txBody>
      </p:sp>
      <p:sp>
        <p:nvSpPr>
          <p:cNvPr id="3" name="Content Placeholder 2">
            <a:extLst>
              <a:ext uri="{FF2B5EF4-FFF2-40B4-BE49-F238E27FC236}">
                <a16:creationId xmlns:a16="http://schemas.microsoft.com/office/drawing/2014/main" id="{E63084AB-15DB-CF13-093C-A3927682467E}"/>
              </a:ext>
            </a:extLst>
          </p:cNvPr>
          <p:cNvSpPr>
            <a:spLocks noGrp="1"/>
          </p:cNvSpPr>
          <p:nvPr>
            <p:ph idx="1"/>
          </p:nvPr>
        </p:nvSpPr>
        <p:spPr/>
        <p:txBody>
          <a:bodyPr>
            <a:normAutofit/>
          </a:bodyPr>
          <a:lstStyle/>
          <a:p>
            <a:r>
              <a:rPr lang="en-US" dirty="0"/>
              <a:t>A microservice, developed within a container, gains the inherent benefits of containerization;</a:t>
            </a:r>
          </a:p>
          <a:p>
            <a:pPr lvl="1"/>
            <a:r>
              <a:rPr lang="en-US" dirty="0"/>
              <a:t>Portability and no vendor lock-in</a:t>
            </a:r>
          </a:p>
          <a:p>
            <a:pPr lvl="1"/>
            <a:r>
              <a:rPr lang="en-US" dirty="0"/>
              <a:t>Developer agility</a:t>
            </a:r>
          </a:p>
          <a:p>
            <a:pPr lvl="1"/>
            <a:r>
              <a:rPr lang="en-US" dirty="0"/>
              <a:t>Fault isolation</a:t>
            </a:r>
          </a:p>
          <a:p>
            <a:pPr lvl="1"/>
            <a:r>
              <a:rPr lang="en-US" dirty="0"/>
              <a:t>Efficient resource utilization</a:t>
            </a:r>
          </a:p>
          <a:p>
            <a:pPr lvl="1"/>
            <a:r>
              <a:rPr lang="en-US" dirty="0"/>
              <a:t>Automation of installation, scaling and management</a:t>
            </a:r>
          </a:p>
          <a:p>
            <a:pPr lvl="1"/>
            <a:r>
              <a:rPr lang="en-US" dirty="0"/>
              <a:t>More layers of security</a:t>
            </a:r>
          </a:p>
        </p:txBody>
      </p:sp>
      <p:sp>
        <p:nvSpPr>
          <p:cNvPr id="4" name="Slide Number Placeholder 3">
            <a:extLst>
              <a:ext uri="{FF2B5EF4-FFF2-40B4-BE49-F238E27FC236}">
                <a16:creationId xmlns:a16="http://schemas.microsoft.com/office/drawing/2014/main" id="{250A19C4-DB34-5149-F308-CBCF67315757}"/>
              </a:ext>
            </a:extLst>
          </p:cNvPr>
          <p:cNvSpPr>
            <a:spLocks noGrp="1"/>
          </p:cNvSpPr>
          <p:nvPr>
            <p:ph type="sldNum" sz="quarter" idx="12"/>
          </p:nvPr>
        </p:nvSpPr>
        <p:spPr/>
        <p:txBody>
          <a:bodyPr/>
          <a:lstStyle/>
          <a:p>
            <a:fld id="{B7D6051F-EF20-4D26-A49B-A9D5F0B34CE8}" type="slidenum">
              <a:rPr lang="en-US" smtClean="0"/>
              <a:t>23</a:t>
            </a:fld>
            <a:endParaRPr lang="en-US" dirty="0"/>
          </a:p>
        </p:txBody>
      </p:sp>
    </p:spTree>
    <p:extLst>
      <p:ext uri="{BB962C8B-B14F-4D97-AF65-F5344CB8AC3E}">
        <p14:creationId xmlns:p14="http://schemas.microsoft.com/office/powerpoint/2010/main" val="285491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36F51-FF39-C4B1-5AD7-104F73958F67}"/>
              </a:ext>
            </a:extLst>
          </p:cNvPr>
          <p:cNvSpPr>
            <a:spLocks noGrp="1"/>
          </p:cNvSpPr>
          <p:nvPr>
            <p:ph type="title"/>
          </p:nvPr>
        </p:nvSpPr>
        <p:spPr/>
        <p:txBody>
          <a:bodyPr/>
          <a:lstStyle/>
          <a:p>
            <a:r>
              <a:rPr lang="en-US" dirty="0"/>
              <a:t>Containers – Underlying technology</a:t>
            </a:r>
          </a:p>
        </p:txBody>
      </p:sp>
      <p:sp>
        <p:nvSpPr>
          <p:cNvPr id="3" name="Content Placeholder 2">
            <a:extLst>
              <a:ext uri="{FF2B5EF4-FFF2-40B4-BE49-F238E27FC236}">
                <a16:creationId xmlns:a16="http://schemas.microsoft.com/office/drawing/2014/main" id="{DA78FF18-BC9B-DF34-2540-E04238CCEDDB}"/>
              </a:ext>
            </a:extLst>
          </p:cNvPr>
          <p:cNvSpPr>
            <a:spLocks noGrp="1"/>
          </p:cNvSpPr>
          <p:nvPr>
            <p:ph idx="1"/>
          </p:nvPr>
        </p:nvSpPr>
        <p:spPr/>
        <p:txBody>
          <a:bodyPr>
            <a:normAutofit lnSpcReduction="10000"/>
          </a:bodyPr>
          <a:lstStyle/>
          <a:p>
            <a:r>
              <a:rPr lang="en-US" dirty="0"/>
              <a:t>Two Linux concepts - </a:t>
            </a:r>
            <a:r>
              <a:rPr lang="en-US" dirty="0" err="1"/>
              <a:t>cgroups</a:t>
            </a:r>
            <a:r>
              <a:rPr lang="en-US" dirty="0"/>
              <a:t> and namespaces together form the basis of containerization technologies.</a:t>
            </a:r>
          </a:p>
          <a:p>
            <a:pPr lvl="1"/>
            <a:r>
              <a:rPr lang="en-US" b="1" dirty="0"/>
              <a:t>Namespaces</a:t>
            </a:r>
            <a:r>
              <a:rPr lang="en-US" dirty="0"/>
              <a:t> provide process isolation, allowing process/es to run independently of each other and the host system. </a:t>
            </a:r>
          </a:p>
          <a:p>
            <a:pPr lvl="1"/>
            <a:r>
              <a:rPr lang="en-US" b="1" dirty="0" err="1"/>
              <a:t>Cgroups</a:t>
            </a:r>
            <a:r>
              <a:rPr lang="en-US" dirty="0"/>
              <a:t> provide resource management and isolation for a collection of processes (i.e. a namespace), ensuring that these processes do not consume excessive resources. </a:t>
            </a:r>
          </a:p>
          <a:p>
            <a:pPr lvl="1"/>
            <a:r>
              <a:rPr lang="en-US" dirty="0">
                <a:hlinkClick r:id="rId2"/>
              </a:rPr>
              <a:t>This video</a:t>
            </a:r>
            <a:r>
              <a:rPr lang="en-US" dirty="0"/>
              <a:t> discusses these two concepts briefly.</a:t>
            </a:r>
          </a:p>
          <a:p>
            <a:pPr lvl="1"/>
            <a:endParaRPr lang="en-US" dirty="0"/>
          </a:p>
          <a:p>
            <a:endParaRPr lang="en-US" dirty="0"/>
          </a:p>
        </p:txBody>
      </p:sp>
      <p:sp>
        <p:nvSpPr>
          <p:cNvPr id="4" name="Slide Number Placeholder 3">
            <a:extLst>
              <a:ext uri="{FF2B5EF4-FFF2-40B4-BE49-F238E27FC236}">
                <a16:creationId xmlns:a16="http://schemas.microsoft.com/office/drawing/2014/main" id="{751295F2-BE11-998D-D117-B64B387E94DB}"/>
              </a:ext>
            </a:extLst>
          </p:cNvPr>
          <p:cNvSpPr>
            <a:spLocks noGrp="1"/>
          </p:cNvSpPr>
          <p:nvPr>
            <p:ph type="sldNum" sz="quarter" idx="12"/>
          </p:nvPr>
        </p:nvSpPr>
        <p:spPr/>
        <p:txBody>
          <a:bodyPr/>
          <a:lstStyle/>
          <a:p>
            <a:fld id="{B7D6051F-EF20-4D26-A49B-A9D5F0B34CE8}" type="slidenum">
              <a:rPr lang="en-US" smtClean="0"/>
              <a:t>24</a:t>
            </a:fld>
            <a:endParaRPr lang="en-US" dirty="0"/>
          </a:p>
        </p:txBody>
      </p:sp>
    </p:spTree>
    <p:extLst>
      <p:ext uri="{BB962C8B-B14F-4D97-AF65-F5344CB8AC3E}">
        <p14:creationId xmlns:p14="http://schemas.microsoft.com/office/powerpoint/2010/main" val="153196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EF59-9B35-C253-43EF-A50BDCE781EE}"/>
              </a:ext>
            </a:extLst>
          </p:cNvPr>
          <p:cNvSpPr>
            <a:spLocks noGrp="1"/>
          </p:cNvSpPr>
          <p:nvPr>
            <p:ph type="title"/>
          </p:nvPr>
        </p:nvSpPr>
        <p:spPr/>
        <p:txBody>
          <a:bodyPr>
            <a:normAutofit/>
          </a:bodyPr>
          <a:lstStyle/>
          <a:p>
            <a:r>
              <a:rPr lang="en-US" dirty="0"/>
              <a:t>Docker Overview</a:t>
            </a:r>
          </a:p>
        </p:txBody>
      </p:sp>
      <p:sp>
        <p:nvSpPr>
          <p:cNvPr id="3" name="Content Placeholder 2">
            <a:extLst>
              <a:ext uri="{FF2B5EF4-FFF2-40B4-BE49-F238E27FC236}">
                <a16:creationId xmlns:a16="http://schemas.microsoft.com/office/drawing/2014/main" id="{4A10ABB8-9D42-98EF-73CA-233324A9ADAA}"/>
              </a:ext>
            </a:extLst>
          </p:cNvPr>
          <p:cNvSpPr>
            <a:spLocks noGrp="1"/>
          </p:cNvSpPr>
          <p:nvPr>
            <p:ph idx="1"/>
          </p:nvPr>
        </p:nvSpPr>
        <p:spPr/>
        <p:txBody>
          <a:bodyPr>
            <a:normAutofit/>
          </a:bodyPr>
          <a:lstStyle/>
          <a:p>
            <a:r>
              <a:rPr lang="en-US" dirty="0"/>
              <a:t>Docker is the current Industry standard for containerization.</a:t>
            </a:r>
          </a:p>
          <a:p>
            <a:pPr lvl="1"/>
            <a:r>
              <a:rPr lang="en-US" dirty="0"/>
              <a:t>Docker introduction: </a:t>
            </a:r>
            <a:r>
              <a:rPr lang="en-US" spc="-1" dirty="0">
                <a:solidFill>
                  <a:srgbClr val="000000"/>
                </a:solidFill>
              </a:rPr>
              <a:t>watch </a:t>
            </a:r>
            <a:r>
              <a:rPr lang="en-US" spc="-1" dirty="0">
                <a:solidFill>
                  <a:srgbClr val="000000"/>
                </a:solidFill>
                <a:hlinkClick r:id="rId2"/>
              </a:rPr>
              <a:t>this video</a:t>
            </a:r>
            <a:r>
              <a:rPr lang="en-US" spc="-1" dirty="0">
                <a:solidFill>
                  <a:srgbClr val="000000"/>
                </a:solidFill>
              </a:rPr>
              <a:t>.</a:t>
            </a:r>
            <a:endParaRPr lang="en-US" dirty="0"/>
          </a:p>
        </p:txBody>
      </p:sp>
      <p:sp>
        <p:nvSpPr>
          <p:cNvPr id="4" name="Slide Number Placeholder 3">
            <a:extLst>
              <a:ext uri="{FF2B5EF4-FFF2-40B4-BE49-F238E27FC236}">
                <a16:creationId xmlns:a16="http://schemas.microsoft.com/office/drawing/2014/main" id="{33B1C035-7DB6-3A68-1872-1EF7E4E01B0D}"/>
              </a:ext>
            </a:extLst>
          </p:cNvPr>
          <p:cNvSpPr>
            <a:spLocks noGrp="1"/>
          </p:cNvSpPr>
          <p:nvPr>
            <p:ph type="sldNum" sz="quarter" idx="12"/>
          </p:nvPr>
        </p:nvSpPr>
        <p:spPr/>
        <p:txBody>
          <a:bodyPr/>
          <a:lstStyle/>
          <a:p>
            <a:fld id="{B7D6051F-EF20-4D26-A49B-A9D5F0B34CE8}" type="slidenum">
              <a:rPr lang="en-US" smtClean="0"/>
              <a:t>25</a:t>
            </a:fld>
            <a:endParaRPr lang="en-US" dirty="0"/>
          </a:p>
        </p:txBody>
      </p:sp>
      <p:pic>
        <p:nvPicPr>
          <p:cNvPr id="7" name="Picture 6" descr="A blue and black logo&#10;&#10;Description automatically generated">
            <a:extLst>
              <a:ext uri="{FF2B5EF4-FFF2-40B4-BE49-F238E27FC236}">
                <a16:creationId xmlns:a16="http://schemas.microsoft.com/office/drawing/2014/main" id="{A1787946-B66D-8049-7BD0-5524787BF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7100" y="3073256"/>
            <a:ext cx="2209800" cy="2209800"/>
          </a:xfrm>
          <a:prstGeom prst="rect">
            <a:avLst/>
          </a:prstGeom>
        </p:spPr>
      </p:pic>
    </p:spTree>
    <p:extLst>
      <p:ext uri="{BB962C8B-B14F-4D97-AF65-F5344CB8AC3E}">
        <p14:creationId xmlns:p14="http://schemas.microsoft.com/office/powerpoint/2010/main" val="2561234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89D2-B003-8BAB-479C-A5FA5108093D}"/>
              </a:ext>
            </a:extLst>
          </p:cNvPr>
          <p:cNvSpPr>
            <a:spLocks noGrp="1"/>
          </p:cNvSpPr>
          <p:nvPr>
            <p:ph type="title"/>
          </p:nvPr>
        </p:nvSpPr>
        <p:spPr/>
        <p:txBody>
          <a:bodyPr/>
          <a:lstStyle/>
          <a:p>
            <a:r>
              <a:rPr lang="en-US" dirty="0"/>
              <a:t>Docker Overview</a:t>
            </a:r>
          </a:p>
        </p:txBody>
      </p:sp>
      <p:pic>
        <p:nvPicPr>
          <p:cNvPr id="6" name="Content Placeholder 5" descr="A diagram of a docker container&#10;&#10;Description automatically generated">
            <a:extLst>
              <a:ext uri="{FF2B5EF4-FFF2-40B4-BE49-F238E27FC236}">
                <a16:creationId xmlns:a16="http://schemas.microsoft.com/office/drawing/2014/main" id="{372E85EB-C4CB-996C-1248-01C72C6E2D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775187"/>
            <a:ext cx="6934200" cy="3917226"/>
          </a:xfrm>
        </p:spPr>
      </p:pic>
      <p:sp>
        <p:nvSpPr>
          <p:cNvPr id="4" name="Slide Number Placeholder 3">
            <a:extLst>
              <a:ext uri="{FF2B5EF4-FFF2-40B4-BE49-F238E27FC236}">
                <a16:creationId xmlns:a16="http://schemas.microsoft.com/office/drawing/2014/main" id="{892E66D1-7ED8-82F4-5BCD-6B4FBA8E0A6A}"/>
              </a:ext>
            </a:extLst>
          </p:cNvPr>
          <p:cNvSpPr>
            <a:spLocks noGrp="1"/>
          </p:cNvSpPr>
          <p:nvPr>
            <p:ph type="sldNum" sz="quarter" idx="12"/>
          </p:nvPr>
        </p:nvSpPr>
        <p:spPr/>
        <p:txBody>
          <a:bodyPr/>
          <a:lstStyle/>
          <a:p>
            <a:fld id="{B7D6051F-EF20-4D26-A49B-A9D5F0B34CE8}" type="slidenum">
              <a:rPr lang="en-US" smtClean="0"/>
              <a:t>26</a:t>
            </a:fld>
            <a:endParaRPr lang="en-US" dirty="0"/>
          </a:p>
        </p:txBody>
      </p:sp>
      <p:sp>
        <p:nvSpPr>
          <p:cNvPr id="7" name="Slide Number Placeholder 3">
            <a:extLst>
              <a:ext uri="{FF2B5EF4-FFF2-40B4-BE49-F238E27FC236}">
                <a16:creationId xmlns:a16="http://schemas.microsoft.com/office/drawing/2014/main" id="{2E8763D1-364B-E914-8E49-EAF3C845876D}"/>
              </a:ext>
            </a:extLst>
          </p:cNvPr>
          <p:cNvSpPr txBox="1">
            <a:spLocks/>
          </p:cNvSpPr>
          <p:nvPr/>
        </p:nvSpPr>
        <p:spPr>
          <a:xfrm>
            <a:off x="38100" y="5509850"/>
            <a:ext cx="91440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t>Source: </a:t>
            </a:r>
            <a:r>
              <a:rPr lang="en-US" sz="1100" dirty="0">
                <a:hlinkClick r:id="rId3"/>
              </a:rPr>
              <a:t>https://k21academy.com/docker-kubernetes/docker-and-kubernetes/</a:t>
            </a:r>
            <a:r>
              <a:rPr lang="en-US" sz="1100" dirty="0"/>
              <a:t> </a:t>
            </a:r>
          </a:p>
        </p:txBody>
      </p:sp>
    </p:spTree>
    <p:extLst>
      <p:ext uri="{BB962C8B-B14F-4D97-AF65-F5344CB8AC3E}">
        <p14:creationId xmlns:p14="http://schemas.microsoft.com/office/powerpoint/2010/main" val="2200601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EF59-9B35-C253-43EF-A50BDCE781EE}"/>
              </a:ext>
            </a:extLst>
          </p:cNvPr>
          <p:cNvSpPr>
            <a:spLocks noGrp="1"/>
          </p:cNvSpPr>
          <p:nvPr>
            <p:ph type="title"/>
          </p:nvPr>
        </p:nvSpPr>
        <p:spPr/>
        <p:txBody>
          <a:bodyPr>
            <a:normAutofit/>
          </a:bodyPr>
          <a:lstStyle/>
          <a:p>
            <a:r>
              <a:rPr lang="en-US" dirty="0"/>
              <a:t>Container Orchestration</a:t>
            </a:r>
          </a:p>
        </p:txBody>
      </p:sp>
      <p:sp>
        <p:nvSpPr>
          <p:cNvPr id="3" name="Content Placeholder 2">
            <a:extLst>
              <a:ext uri="{FF2B5EF4-FFF2-40B4-BE49-F238E27FC236}">
                <a16:creationId xmlns:a16="http://schemas.microsoft.com/office/drawing/2014/main" id="{4A10ABB8-9D42-98EF-73CA-233324A9ADAA}"/>
              </a:ext>
            </a:extLst>
          </p:cNvPr>
          <p:cNvSpPr>
            <a:spLocks noGrp="1"/>
          </p:cNvSpPr>
          <p:nvPr>
            <p:ph idx="1"/>
          </p:nvPr>
        </p:nvSpPr>
        <p:spPr/>
        <p:txBody>
          <a:bodyPr>
            <a:normAutofit/>
          </a:bodyPr>
          <a:lstStyle/>
          <a:p>
            <a:r>
              <a:rPr lang="en-US" dirty="0"/>
              <a:t>Container orchestration is comparable to the role of the conductor of an orchestra.</a:t>
            </a:r>
          </a:p>
          <a:p>
            <a:endParaRPr lang="en-US" dirty="0"/>
          </a:p>
        </p:txBody>
      </p:sp>
      <p:sp>
        <p:nvSpPr>
          <p:cNvPr id="4" name="Slide Number Placeholder 3">
            <a:extLst>
              <a:ext uri="{FF2B5EF4-FFF2-40B4-BE49-F238E27FC236}">
                <a16:creationId xmlns:a16="http://schemas.microsoft.com/office/drawing/2014/main" id="{33B1C035-7DB6-3A68-1872-1EF7E4E01B0D}"/>
              </a:ext>
            </a:extLst>
          </p:cNvPr>
          <p:cNvSpPr>
            <a:spLocks noGrp="1"/>
          </p:cNvSpPr>
          <p:nvPr>
            <p:ph type="sldNum" sz="quarter" idx="12"/>
          </p:nvPr>
        </p:nvSpPr>
        <p:spPr/>
        <p:txBody>
          <a:bodyPr/>
          <a:lstStyle/>
          <a:p>
            <a:fld id="{B7D6051F-EF20-4D26-A49B-A9D5F0B34CE8}" type="slidenum">
              <a:rPr lang="en-US" smtClean="0"/>
              <a:t>27</a:t>
            </a:fld>
            <a:endParaRPr lang="en-US" dirty="0"/>
          </a:p>
        </p:txBody>
      </p:sp>
      <p:pic>
        <p:nvPicPr>
          <p:cNvPr id="6" name="Picture 5" descr="A person in a tuxedo with his arms raised in front of a group of people&#10;&#10;Description automatically generated">
            <a:extLst>
              <a:ext uri="{FF2B5EF4-FFF2-40B4-BE49-F238E27FC236}">
                <a16:creationId xmlns:a16="http://schemas.microsoft.com/office/drawing/2014/main" id="{4087B84A-2D2B-1275-A2AB-D4E2F827D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461" y="2514600"/>
            <a:ext cx="5339078" cy="3336924"/>
          </a:xfrm>
          <a:prstGeom prst="rect">
            <a:avLst/>
          </a:prstGeom>
        </p:spPr>
      </p:pic>
      <p:sp>
        <p:nvSpPr>
          <p:cNvPr id="7" name="Slide Number Placeholder 3">
            <a:extLst>
              <a:ext uri="{FF2B5EF4-FFF2-40B4-BE49-F238E27FC236}">
                <a16:creationId xmlns:a16="http://schemas.microsoft.com/office/drawing/2014/main" id="{7822A4E8-0DC9-FE7B-D604-19538ECFED5B}"/>
              </a:ext>
            </a:extLst>
          </p:cNvPr>
          <p:cNvSpPr txBox="1">
            <a:spLocks/>
          </p:cNvSpPr>
          <p:nvPr/>
        </p:nvSpPr>
        <p:spPr>
          <a:xfrm>
            <a:off x="0" y="5905499"/>
            <a:ext cx="91440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t>Source: </a:t>
            </a:r>
            <a:r>
              <a:rPr lang="en-US" sz="1100" dirty="0">
                <a:hlinkClick r:id="rId3"/>
              </a:rPr>
              <a:t>https://www.musicgateway.com/blog/music-theory/music-conductor</a:t>
            </a:r>
            <a:r>
              <a:rPr lang="en-US" sz="1100" dirty="0"/>
              <a:t> </a:t>
            </a:r>
          </a:p>
        </p:txBody>
      </p:sp>
    </p:spTree>
    <p:extLst>
      <p:ext uri="{BB962C8B-B14F-4D97-AF65-F5344CB8AC3E}">
        <p14:creationId xmlns:p14="http://schemas.microsoft.com/office/powerpoint/2010/main" val="870842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EF59-9B35-C253-43EF-A50BDCE781EE}"/>
              </a:ext>
            </a:extLst>
          </p:cNvPr>
          <p:cNvSpPr>
            <a:spLocks noGrp="1"/>
          </p:cNvSpPr>
          <p:nvPr>
            <p:ph type="title"/>
          </p:nvPr>
        </p:nvSpPr>
        <p:spPr/>
        <p:txBody>
          <a:bodyPr>
            <a:normAutofit/>
          </a:bodyPr>
          <a:lstStyle/>
          <a:p>
            <a:r>
              <a:rPr lang="en-US" dirty="0"/>
              <a:t>Container Orchestration</a:t>
            </a:r>
          </a:p>
        </p:txBody>
      </p:sp>
      <p:sp>
        <p:nvSpPr>
          <p:cNvPr id="3" name="Content Placeholder 2">
            <a:extLst>
              <a:ext uri="{FF2B5EF4-FFF2-40B4-BE49-F238E27FC236}">
                <a16:creationId xmlns:a16="http://schemas.microsoft.com/office/drawing/2014/main" id="{4A10ABB8-9D42-98EF-73CA-233324A9ADAA}"/>
              </a:ext>
            </a:extLst>
          </p:cNvPr>
          <p:cNvSpPr>
            <a:spLocks noGrp="1"/>
          </p:cNvSpPr>
          <p:nvPr>
            <p:ph idx="1"/>
          </p:nvPr>
        </p:nvSpPr>
        <p:spPr/>
        <p:txBody>
          <a:bodyPr>
            <a:normAutofit/>
          </a:bodyPr>
          <a:lstStyle/>
          <a:p>
            <a:r>
              <a:rPr lang="en-US" dirty="0"/>
              <a:t>Why is it needed?</a:t>
            </a:r>
          </a:p>
          <a:p>
            <a:pPr lvl="1"/>
            <a:r>
              <a:rPr lang="en-US" dirty="0"/>
              <a:t>In small numbers, one can manually deploy and manage containers. </a:t>
            </a:r>
          </a:p>
          <a:p>
            <a:pPr lvl="1"/>
            <a:r>
              <a:rPr lang="en-US" dirty="0"/>
              <a:t>But what would happen in an enterprise scenario, where millions of customers are constantly requesting for different types of services?</a:t>
            </a:r>
            <a:br>
              <a:rPr lang="en-US" dirty="0"/>
            </a:br>
            <a:r>
              <a:rPr lang="en-US" dirty="0" err="1"/>
              <a:t>Eg</a:t>
            </a:r>
            <a:r>
              <a:rPr lang="en-US" dirty="0"/>
              <a:t>: Google search?</a:t>
            </a:r>
          </a:p>
          <a:p>
            <a:pPr lvl="1"/>
            <a:r>
              <a:rPr lang="en-US" dirty="0"/>
              <a:t>It is impossible to handle this load manually. Automation is needed.</a:t>
            </a:r>
          </a:p>
          <a:p>
            <a:pPr lvl="1"/>
            <a:r>
              <a:rPr lang="en-US" dirty="0"/>
              <a:t>Container </a:t>
            </a:r>
            <a:r>
              <a:rPr lang="en-US" b="1" dirty="0"/>
              <a:t>Orchestration</a:t>
            </a:r>
            <a:r>
              <a:rPr lang="en-US" dirty="0"/>
              <a:t> is the solution.</a:t>
            </a:r>
          </a:p>
          <a:p>
            <a:endParaRPr lang="en-US" dirty="0"/>
          </a:p>
        </p:txBody>
      </p:sp>
      <p:sp>
        <p:nvSpPr>
          <p:cNvPr id="4" name="Slide Number Placeholder 3">
            <a:extLst>
              <a:ext uri="{FF2B5EF4-FFF2-40B4-BE49-F238E27FC236}">
                <a16:creationId xmlns:a16="http://schemas.microsoft.com/office/drawing/2014/main" id="{33B1C035-7DB6-3A68-1872-1EF7E4E01B0D}"/>
              </a:ext>
            </a:extLst>
          </p:cNvPr>
          <p:cNvSpPr>
            <a:spLocks noGrp="1"/>
          </p:cNvSpPr>
          <p:nvPr>
            <p:ph type="sldNum" sz="quarter" idx="12"/>
          </p:nvPr>
        </p:nvSpPr>
        <p:spPr/>
        <p:txBody>
          <a:bodyPr/>
          <a:lstStyle/>
          <a:p>
            <a:fld id="{B7D6051F-EF20-4D26-A49B-A9D5F0B34CE8}" type="slidenum">
              <a:rPr lang="en-US" smtClean="0"/>
              <a:t>28</a:t>
            </a:fld>
            <a:endParaRPr lang="en-US" dirty="0"/>
          </a:p>
        </p:txBody>
      </p:sp>
    </p:spTree>
    <p:extLst>
      <p:ext uri="{BB962C8B-B14F-4D97-AF65-F5344CB8AC3E}">
        <p14:creationId xmlns:p14="http://schemas.microsoft.com/office/powerpoint/2010/main" val="22394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EF59-9B35-C253-43EF-A50BDCE781EE}"/>
              </a:ext>
            </a:extLst>
          </p:cNvPr>
          <p:cNvSpPr>
            <a:spLocks noGrp="1"/>
          </p:cNvSpPr>
          <p:nvPr>
            <p:ph type="title"/>
          </p:nvPr>
        </p:nvSpPr>
        <p:spPr/>
        <p:txBody>
          <a:bodyPr>
            <a:normAutofit/>
          </a:bodyPr>
          <a:lstStyle/>
          <a:p>
            <a:r>
              <a:rPr lang="en-US" dirty="0"/>
              <a:t>Container Orchestration</a:t>
            </a:r>
          </a:p>
        </p:txBody>
      </p:sp>
      <p:sp>
        <p:nvSpPr>
          <p:cNvPr id="3" name="Content Placeholder 2">
            <a:extLst>
              <a:ext uri="{FF2B5EF4-FFF2-40B4-BE49-F238E27FC236}">
                <a16:creationId xmlns:a16="http://schemas.microsoft.com/office/drawing/2014/main" id="{4A10ABB8-9D42-98EF-73CA-233324A9ADAA}"/>
              </a:ext>
            </a:extLst>
          </p:cNvPr>
          <p:cNvSpPr>
            <a:spLocks noGrp="1"/>
          </p:cNvSpPr>
          <p:nvPr>
            <p:ph idx="1"/>
          </p:nvPr>
        </p:nvSpPr>
        <p:spPr/>
        <p:txBody>
          <a:bodyPr>
            <a:normAutofit fontScale="92500" lnSpcReduction="20000"/>
          </a:bodyPr>
          <a:lstStyle/>
          <a:p>
            <a:r>
              <a:rPr lang="en-US" dirty="0"/>
              <a:t>How does it work?</a:t>
            </a:r>
          </a:p>
          <a:p>
            <a:pPr lvl="1"/>
            <a:r>
              <a:rPr lang="en-US" dirty="0"/>
              <a:t>Usually, a developer writes a configuration file which is understood by the Orchestration tool.</a:t>
            </a:r>
          </a:p>
          <a:p>
            <a:pPr lvl="1"/>
            <a:r>
              <a:rPr lang="en-US" dirty="0"/>
              <a:t>This configuration file defines the </a:t>
            </a:r>
            <a:r>
              <a:rPr lang="en-US" b="1" dirty="0"/>
              <a:t>desired state</a:t>
            </a:r>
            <a:r>
              <a:rPr lang="en-US" dirty="0"/>
              <a:t> the containerized application (i.e. the containers which make it up) should be in.</a:t>
            </a:r>
          </a:p>
          <a:p>
            <a:pPr lvl="1"/>
            <a:r>
              <a:rPr lang="en-US" dirty="0"/>
              <a:t>The orchestration tool, based on </a:t>
            </a:r>
            <a:r>
              <a:rPr lang="en-US"/>
              <a:t>this configuration file, </a:t>
            </a:r>
            <a:r>
              <a:rPr lang="en-US" dirty="0"/>
              <a:t>maintains the state of the containers to resemble the desired state.</a:t>
            </a:r>
          </a:p>
          <a:p>
            <a:pPr lvl="1"/>
            <a:r>
              <a:rPr lang="en-US" dirty="0"/>
              <a:t>It manages the deployment of the containers, resiliency, selection of the host (to deploy the containers). </a:t>
            </a:r>
          </a:p>
          <a:p>
            <a:pPr lvl="1"/>
            <a:r>
              <a:rPr lang="en-US" dirty="0"/>
              <a:t>Once deployed, it manages scalability, availability and performance and even collecting and logging data for later review.</a:t>
            </a:r>
          </a:p>
          <a:p>
            <a:endParaRPr lang="en-US" dirty="0"/>
          </a:p>
        </p:txBody>
      </p:sp>
      <p:sp>
        <p:nvSpPr>
          <p:cNvPr id="4" name="Slide Number Placeholder 3">
            <a:extLst>
              <a:ext uri="{FF2B5EF4-FFF2-40B4-BE49-F238E27FC236}">
                <a16:creationId xmlns:a16="http://schemas.microsoft.com/office/drawing/2014/main" id="{33B1C035-7DB6-3A68-1872-1EF7E4E01B0D}"/>
              </a:ext>
            </a:extLst>
          </p:cNvPr>
          <p:cNvSpPr>
            <a:spLocks noGrp="1"/>
          </p:cNvSpPr>
          <p:nvPr>
            <p:ph type="sldNum" sz="quarter" idx="12"/>
          </p:nvPr>
        </p:nvSpPr>
        <p:spPr/>
        <p:txBody>
          <a:bodyPr/>
          <a:lstStyle/>
          <a:p>
            <a:fld id="{B7D6051F-EF20-4D26-A49B-A9D5F0B34CE8}" type="slidenum">
              <a:rPr lang="en-US" smtClean="0"/>
              <a:t>29</a:t>
            </a:fld>
            <a:endParaRPr lang="en-US" dirty="0"/>
          </a:p>
        </p:txBody>
      </p:sp>
    </p:spTree>
    <p:extLst>
      <p:ext uri="{BB962C8B-B14F-4D97-AF65-F5344CB8AC3E}">
        <p14:creationId xmlns:p14="http://schemas.microsoft.com/office/powerpoint/2010/main" val="200688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tack of shipping containers&#10;&#10;Description automatically generated">
            <a:extLst>
              <a:ext uri="{FF2B5EF4-FFF2-40B4-BE49-F238E27FC236}">
                <a16:creationId xmlns:a16="http://schemas.microsoft.com/office/drawing/2014/main" id="{468CBE79-B145-B033-C537-2F402916B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1154545"/>
            <a:ext cx="2914082" cy="5181600"/>
          </a:xfrm>
          <a:prstGeom prst="rect">
            <a:avLst/>
          </a:prstGeom>
        </p:spPr>
      </p:pic>
      <p:sp>
        <p:nvSpPr>
          <p:cNvPr id="5" name="Title 4">
            <a:extLst>
              <a:ext uri="{FF2B5EF4-FFF2-40B4-BE49-F238E27FC236}">
                <a16:creationId xmlns:a16="http://schemas.microsoft.com/office/drawing/2014/main" id="{977A3E50-1193-4BE0-8DC8-3AB7C2866FC8}"/>
              </a:ext>
            </a:extLst>
          </p:cNvPr>
          <p:cNvSpPr>
            <a:spLocks noGrp="1"/>
          </p:cNvSpPr>
          <p:nvPr>
            <p:ph type="title"/>
          </p:nvPr>
        </p:nvSpPr>
        <p:spPr/>
        <p:txBody>
          <a:bodyPr/>
          <a:lstStyle/>
          <a:p>
            <a:r>
              <a:rPr lang="en-US" dirty="0"/>
              <a:t>Contents</a:t>
            </a:r>
          </a:p>
        </p:txBody>
      </p:sp>
      <p:sp>
        <p:nvSpPr>
          <p:cNvPr id="8" name="Content Placeholder 7">
            <a:extLst>
              <a:ext uri="{FF2B5EF4-FFF2-40B4-BE49-F238E27FC236}">
                <a16:creationId xmlns:a16="http://schemas.microsoft.com/office/drawing/2014/main" id="{07E1A382-EF28-4DC6-A85C-4049011E3BDE}"/>
              </a:ext>
            </a:extLst>
          </p:cNvPr>
          <p:cNvSpPr>
            <a:spLocks noGrp="1"/>
          </p:cNvSpPr>
          <p:nvPr>
            <p:ph idx="1"/>
          </p:nvPr>
        </p:nvSpPr>
        <p:spPr>
          <a:xfrm>
            <a:off x="228600" y="1143000"/>
            <a:ext cx="5410200" cy="5181600"/>
          </a:xfrm>
        </p:spPr>
        <p:txBody>
          <a:bodyPr>
            <a:normAutofit fontScale="92500" lnSpcReduction="10000"/>
          </a:bodyPr>
          <a:lstStyle/>
          <a:p>
            <a:r>
              <a:rPr lang="en-US" dirty="0"/>
              <a:t>Traditional Application Deployment</a:t>
            </a:r>
          </a:p>
          <a:p>
            <a:r>
              <a:rPr lang="en-US" dirty="0"/>
              <a:t>Cloud Native Applications</a:t>
            </a:r>
          </a:p>
          <a:p>
            <a:r>
              <a:rPr lang="en-US" dirty="0"/>
              <a:t>Microservices Architecture</a:t>
            </a:r>
          </a:p>
          <a:p>
            <a:r>
              <a:rPr lang="en-US" dirty="0"/>
              <a:t>Containers </a:t>
            </a:r>
          </a:p>
          <a:p>
            <a:pPr lvl="1"/>
            <a:r>
              <a:rPr lang="en-US" dirty="0"/>
              <a:t>VMs vs Containers</a:t>
            </a:r>
          </a:p>
          <a:p>
            <a:pPr lvl="1"/>
            <a:r>
              <a:rPr lang="en-US" dirty="0"/>
              <a:t>Containers: Underlying Technology</a:t>
            </a:r>
          </a:p>
          <a:p>
            <a:pPr lvl="1"/>
            <a:r>
              <a:rPr lang="en-US" dirty="0"/>
              <a:t>Docker Overview</a:t>
            </a:r>
          </a:p>
          <a:p>
            <a:r>
              <a:rPr lang="en-US" dirty="0"/>
              <a:t>Container Orchestration</a:t>
            </a:r>
          </a:p>
          <a:p>
            <a:pPr lvl="1"/>
            <a:r>
              <a:rPr lang="en-US" dirty="0"/>
              <a:t>Kubernetes Overview</a:t>
            </a:r>
          </a:p>
        </p:txBody>
      </p:sp>
      <p:sp>
        <p:nvSpPr>
          <p:cNvPr id="4" name="Slide Number Placeholder 3">
            <a:extLst>
              <a:ext uri="{FF2B5EF4-FFF2-40B4-BE49-F238E27FC236}">
                <a16:creationId xmlns:a16="http://schemas.microsoft.com/office/drawing/2014/main" id="{30B7AD49-24E7-4F06-8008-192214CA7227}"/>
              </a:ext>
            </a:extLst>
          </p:cNvPr>
          <p:cNvSpPr>
            <a:spLocks noGrp="1"/>
          </p:cNvSpPr>
          <p:nvPr>
            <p:ph type="sldNum" sz="quarter" idx="12"/>
          </p:nvPr>
        </p:nvSpPr>
        <p:spPr>
          <a:xfrm>
            <a:off x="228600" y="6492875"/>
            <a:ext cx="2133600" cy="365125"/>
          </a:xfrm>
        </p:spPr>
        <p:txBody>
          <a:bodyPr/>
          <a:lstStyle/>
          <a:p>
            <a:fld id="{B7D6051F-EF20-4D26-A49B-A9D5F0B34CE8}" type="slidenum">
              <a:rPr lang="en-US" smtClean="0"/>
              <a:t>3</a:t>
            </a:fld>
            <a:endParaRPr lang="en-US" dirty="0"/>
          </a:p>
        </p:txBody>
      </p:sp>
    </p:spTree>
    <p:extLst>
      <p:ext uri="{BB962C8B-B14F-4D97-AF65-F5344CB8AC3E}">
        <p14:creationId xmlns:p14="http://schemas.microsoft.com/office/powerpoint/2010/main" val="575794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EF59-9B35-C253-43EF-A50BDCE781EE}"/>
              </a:ext>
            </a:extLst>
          </p:cNvPr>
          <p:cNvSpPr>
            <a:spLocks noGrp="1"/>
          </p:cNvSpPr>
          <p:nvPr>
            <p:ph type="title"/>
          </p:nvPr>
        </p:nvSpPr>
        <p:spPr/>
        <p:txBody>
          <a:bodyPr>
            <a:normAutofit/>
          </a:bodyPr>
          <a:lstStyle/>
          <a:p>
            <a:r>
              <a:rPr lang="en-US" dirty="0"/>
              <a:t>Kubernetes Overview</a:t>
            </a:r>
          </a:p>
        </p:txBody>
      </p:sp>
      <p:sp>
        <p:nvSpPr>
          <p:cNvPr id="3" name="Content Placeholder 2">
            <a:extLst>
              <a:ext uri="{FF2B5EF4-FFF2-40B4-BE49-F238E27FC236}">
                <a16:creationId xmlns:a16="http://schemas.microsoft.com/office/drawing/2014/main" id="{4A10ABB8-9D42-98EF-73CA-233324A9ADAA}"/>
              </a:ext>
            </a:extLst>
          </p:cNvPr>
          <p:cNvSpPr>
            <a:spLocks noGrp="1"/>
          </p:cNvSpPr>
          <p:nvPr>
            <p:ph idx="1"/>
          </p:nvPr>
        </p:nvSpPr>
        <p:spPr/>
        <p:txBody>
          <a:bodyPr>
            <a:normAutofit/>
          </a:bodyPr>
          <a:lstStyle/>
          <a:p>
            <a:r>
              <a:rPr lang="en-US" dirty="0"/>
              <a:t>Kubernetes is the current Industry standard for container orchestration. </a:t>
            </a:r>
          </a:p>
          <a:p>
            <a:pPr lvl="1"/>
            <a:r>
              <a:rPr lang="en-US" dirty="0"/>
              <a:t>Kubernetes quick intro: watch </a:t>
            </a:r>
            <a:r>
              <a:rPr lang="en-US" dirty="0">
                <a:hlinkClick r:id="rId2"/>
              </a:rPr>
              <a:t>this video</a:t>
            </a:r>
            <a:r>
              <a:rPr lang="en-US" dirty="0"/>
              <a:t>.</a:t>
            </a:r>
          </a:p>
          <a:p>
            <a:pPr lvl="1"/>
            <a:r>
              <a:rPr lang="en-US" dirty="0"/>
              <a:t>Kubernetes in 5 mins: watch </a:t>
            </a:r>
            <a:r>
              <a:rPr lang="en-US" dirty="0">
                <a:hlinkClick r:id="rId3"/>
              </a:rPr>
              <a:t>this video</a:t>
            </a:r>
            <a:r>
              <a:rPr lang="en-US" dirty="0"/>
              <a:t>.</a:t>
            </a:r>
          </a:p>
          <a:p>
            <a:pPr marL="457200" lvl="1" indent="0">
              <a:buNone/>
            </a:pPr>
            <a:endParaRPr lang="en-US" dirty="0"/>
          </a:p>
        </p:txBody>
      </p:sp>
      <p:sp>
        <p:nvSpPr>
          <p:cNvPr id="4" name="Slide Number Placeholder 3">
            <a:extLst>
              <a:ext uri="{FF2B5EF4-FFF2-40B4-BE49-F238E27FC236}">
                <a16:creationId xmlns:a16="http://schemas.microsoft.com/office/drawing/2014/main" id="{33B1C035-7DB6-3A68-1872-1EF7E4E01B0D}"/>
              </a:ext>
            </a:extLst>
          </p:cNvPr>
          <p:cNvSpPr>
            <a:spLocks noGrp="1"/>
          </p:cNvSpPr>
          <p:nvPr>
            <p:ph type="sldNum" sz="quarter" idx="12"/>
          </p:nvPr>
        </p:nvSpPr>
        <p:spPr/>
        <p:txBody>
          <a:bodyPr/>
          <a:lstStyle/>
          <a:p>
            <a:fld id="{B7D6051F-EF20-4D26-A49B-A9D5F0B34CE8}" type="slidenum">
              <a:rPr lang="en-US" smtClean="0"/>
              <a:t>30</a:t>
            </a:fld>
            <a:endParaRPr lang="en-US" dirty="0"/>
          </a:p>
        </p:txBody>
      </p:sp>
      <p:pic>
        <p:nvPicPr>
          <p:cNvPr id="6" name="Picture 5" descr="A black background with a black square&#10;&#10;Description automatically generated with medium confidence">
            <a:extLst>
              <a:ext uri="{FF2B5EF4-FFF2-40B4-BE49-F238E27FC236}">
                <a16:creationId xmlns:a16="http://schemas.microsoft.com/office/drawing/2014/main" id="{F3732C77-2A82-F898-5621-B9E7F8FB06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0046" y="4114800"/>
            <a:ext cx="5263907" cy="1136906"/>
          </a:xfrm>
          <a:prstGeom prst="rect">
            <a:avLst/>
          </a:prstGeom>
        </p:spPr>
      </p:pic>
    </p:spTree>
    <p:extLst>
      <p:ext uri="{BB962C8B-B14F-4D97-AF65-F5344CB8AC3E}">
        <p14:creationId xmlns:p14="http://schemas.microsoft.com/office/powerpoint/2010/main" val="1861214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A8A7-603A-75B4-E41D-1763A02FF49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5170B03-6F08-24E3-0EF3-38A51CFB8A36}"/>
              </a:ext>
            </a:extLst>
          </p:cNvPr>
          <p:cNvSpPr>
            <a:spLocks noGrp="1"/>
          </p:cNvSpPr>
          <p:nvPr>
            <p:ph idx="1"/>
          </p:nvPr>
        </p:nvSpPr>
        <p:spPr/>
        <p:txBody>
          <a:bodyPr/>
          <a:lstStyle/>
          <a:p>
            <a:r>
              <a:rPr lang="en-US" dirty="0"/>
              <a:t>Traditional Application Deployment</a:t>
            </a:r>
          </a:p>
          <a:p>
            <a:r>
              <a:rPr lang="en-US" dirty="0"/>
              <a:t>Cloud Native Applications</a:t>
            </a:r>
          </a:p>
          <a:p>
            <a:r>
              <a:rPr lang="en-US" dirty="0"/>
              <a:t>Microservices Architecture</a:t>
            </a:r>
          </a:p>
          <a:p>
            <a:r>
              <a:rPr lang="en-US" dirty="0"/>
              <a:t>Containers</a:t>
            </a:r>
          </a:p>
          <a:p>
            <a:r>
              <a:rPr lang="en-US" dirty="0"/>
              <a:t>Container Orchestration</a:t>
            </a:r>
          </a:p>
          <a:p>
            <a:r>
              <a:rPr lang="en-US" dirty="0"/>
              <a:t>Current Industry Standards</a:t>
            </a:r>
          </a:p>
        </p:txBody>
      </p:sp>
      <p:sp>
        <p:nvSpPr>
          <p:cNvPr id="4" name="Slide Number Placeholder 3">
            <a:extLst>
              <a:ext uri="{FF2B5EF4-FFF2-40B4-BE49-F238E27FC236}">
                <a16:creationId xmlns:a16="http://schemas.microsoft.com/office/drawing/2014/main" id="{3C37475C-4ED8-64D5-C319-46C87264EFD0}"/>
              </a:ext>
            </a:extLst>
          </p:cNvPr>
          <p:cNvSpPr>
            <a:spLocks noGrp="1"/>
          </p:cNvSpPr>
          <p:nvPr>
            <p:ph type="sldNum" sz="quarter" idx="12"/>
          </p:nvPr>
        </p:nvSpPr>
        <p:spPr/>
        <p:txBody>
          <a:bodyPr/>
          <a:lstStyle/>
          <a:p>
            <a:fld id="{B7D6051F-EF20-4D26-A49B-A9D5F0B34CE8}" type="slidenum">
              <a:rPr lang="en-US" smtClean="0"/>
              <a:t>31</a:t>
            </a:fld>
            <a:endParaRPr lang="en-US" dirty="0"/>
          </a:p>
        </p:txBody>
      </p:sp>
    </p:spTree>
    <p:extLst>
      <p:ext uri="{BB962C8B-B14F-4D97-AF65-F5344CB8AC3E}">
        <p14:creationId xmlns:p14="http://schemas.microsoft.com/office/powerpoint/2010/main" val="1185598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877FC-0D57-456A-8636-166DCC29E9AD}"/>
              </a:ext>
            </a:extLst>
          </p:cNvPr>
          <p:cNvSpPr>
            <a:spLocks noGrp="1"/>
          </p:cNvSpPr>
          <p:nvPr>
            <p:ph type="title"/>
          </p:nvPr>
        </p:nvSpPr>
        <p:spPr/>
        <p:txBody>
          <a:bodyPr>
            <a:normAutofit fontScale="90000"/>
          </a:bodyPr>
          <a:lstStyle/>
          <a:p>
            <a:r>
              <a:rPr lang="en-US" dirty="0"/>
              <a:t>Acknowledgements and Additional Reading</a:t>
            </a:r>
          </a:p>
        </p:txBody>
      </p:sp>
      <p:sp>
        <p:nvSpPr>
          <p:cNvPr id="4" name="Content Placeholder 3">
            <a:extLst>
              <a:ext uri="{FF2B5EF4-FFF2-40B4-BE49-F238E27FC236}">
                <a16:creationId xmlns:a16="http://schemas.microsoft.com/office/drawing/2014/main" id="{D8C44198-F0DD-437D-AE91-7F5563758513}"/>
              </a:ext>
            </a:extLst>
          </p:cNvPr>
          <p:cNvSpPr>
            <a:spLocks noGrp="1"/>
          </p:cNvSpPr>
          <p:nvPr>
            <p:ph idx="1"/>
          </p:nvPr>
        </p:nvSpPr>
        <p:spPr/>
        <p:txBody>
          <a:bodyPr/>
          <a:lstStyle/>
          <a:p>
            <a:r>
              <a:rPr lang="en-US" dirty="0">
                <a:hlinkClick r:id="rId2"/>
              </a:rPr>
              <a:t>What is Cloud Native Architecture?</a:t>
            </a:r>
            <a:endParaRPr lang="en-US" dirty="0">
              <a:hlinkClick r:id="rId3"/>
            </a:endParaRPr>
          </a:p>
          <a:p>
            <a:r>
              <a:rPr lang="en-US" dirty="0">
                <a:hlinkClick r:id="rId3"/>
              </a:rPr>
              <a:t>What is DevOps?</a:t>
            </a:r>
            <a:endParaRPr lang="en-US" dirty="0"/>
          </a:p>
          <a:p>
            <a:r>
              <a:rPr lang="en-US" dirty="0">
                <a:hlinkClick r:id="rId3"/>
              </a:rPr>
              <a:t>What Are CI/CD and the CI/CD Pipeline?</a:t>
            </a:r>
          </a:p>
          <a:p>
            <a:r>
              <a:rPr lang="en-US" dirty="0">
                <a:hlinkClick r:id="rId3"/>
              </a:rPr>
              <a:t>Containerization explained.</a:t>
            </a:r>
            <a:endParaRPr lang="en-US" dirty="0"/>
          </a:p>
          <a:p>
            <a:r>
              <a:rPr lang="en-US" dirty="0">
                <a:hlinkClick r:id="rId4"/>
              </a:rPr>
              <a:t>What are Microservices?</a:t>
            </a:r>
            <a:endParaRPr lang="en-US" dirty="0"/>
          </a:p>
          <a:p>
            <a:r>
              <a:rPr lang="en-US" dirty="0">
                <a:hlinkClick r:id="rId5"/>
              </a:rPr>
              <a:t>What is Container Orchestration?</a:t>
            </a:r>
            <a:endParaRPr lang="en-US" dirty="0"/>
          </a:p>
          <a:p>
            <a:endParaRPr lang="en-US" dirty="0"/>
          </a:p>
        </p:txBody>
      </p:sp>
      <p:sp>
        <p:nvSpPr>
          <p:cNvPr id="3" name="Slide Number Placeholder 3">
            <a:extLst>
              <a:ext uri="{FF2B5EF4-FFF2-40B4-BE49-F238E27FC236}">
                <a16:creationId xmlns:a16="http://schemas.microsoft.com/office/drawing/2014/main" id="{00B9FF61-C086-401E-B8BB-A99CAD10291F}"/>
              </a:ext>
            </a:extLst>
          </p:cNvPr>
          <p:cNvSpPr>
            <a:spLocks noGrp="1"/>
          </p:cNvSpPr>
          <p:nvPr>
            <p:ph type="sldNum" sz="quarter" idx="12"/>
          </p:nvPr>
        </p:nvSpPr>
        <p:spPr/>
        <p:txBody>
          <a:bodyPr/>
          <a:lstStyle/>
          <a:p>
            <a:fld id="{B7D6051F-EF20-4D26-A49B-A9D5F0B34CE8}" type="slidenum">
              <a:rPr lang="en-US" smtClean="0"/>
              <a:t>32</a:t>
            </a:fld>
            <a:endParaRPr lang="en-US" dirty="0"/>
          </a:p>
        </p:txBody>
      </p:sp>
    </p:spTree>
    <p:extLst>
      <p:ext uri="{BB962C8B-B14F-4D97-AF65-F5344CB8AC3E}">
        <p14:creationId xmlns:p14="http://schemas.microsoft.com/office/powerpoint/2010/main" val="5951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763A3-2F64-8A54-22EE-E2C30EDA58D2}"/>
              </a:ext>
            </a:extLst>
          </p:cNvPr>
          <p:cNvSpPr>
            <a:spLocks noGrp="1"/>
          </p:cNvSpPr>
          <p:nvPr>
            <p:ph type="title"/>
          </p:nvPr>
        </p:nvSpPr>
        <p:spPr/>
        <p:txBody>
          <a:bodyPr/>
          <a:lstStyle/>
          <a:p>
            <a:r>
              <a:rPr lang="en-US" dirty="0"/>
              <a:t>Traditional Application Deployment</a:t>
            </a:r>
          </a:p>
        </p:txBody>
      </p:sp>
      <p:sp>
        <p:nvSpPr>
          <p:cNvPr id="3" name="Content Placeholder 2">
            <a:extLst>
              <a:ext uri="{FF2B5EF4-FFF2-40B4-BE49-F238E27FC236}">
                <a16:creationId xmlns:a16="http://schemas.microsoft.com/office/drawing/2014/main" id="{11778E29-635C-5849-E6CB-8326889F6A2D}"/>
              </a:ext>
            </a:extLst>
          </p:cNvPr>
          <p:cNvSpPr>
            <a:spLocks noGrp="1"/>
          </p:cNvSpPr>
          <p:nvPr>
            <p:ph idx="1"/>
          </p:nvPr>
        </p:nvSpPr>
        <p:spPr>
          <a:xfrm>
            <a:off x="5563677" y="3657600"/>
            <a:ext cx="3733800" cy="792162"/>
          </a:xfrm>
        </p:spPr>
        <p:txBody>
          <a:bodyPr/>
          <a:lstStyle/>
          <a:p>
            <a:pPr marL="0" indent="0">
              <a:buNone/>
            </a:pPr>
            <a:r>
              <a:rPr lang="en-US" dirty="0"/>
              <a:t>Capacity Planning</a:t>
            </a:r>
          </a:p>
        </p:txBody>
      </p:sp>
      <p:sp>
        <p:nvSpPr>
          <p:cNvPr id="4" name="Slide Number Placeholder 3">
            <a:extLst>
              <a:ext uri="{FF2B5EF4-FFF2-40B4-BE49-F238E27FC236}">
                <a16:creationId xmlns:a16="http://schemas.microsoft.com/office/drawing/2014/main" id="{86C98207-69E9-9539-DAFC-C83EA8C27EB5}"/>
              </a:ext>
            </a:extLst>
          </p:cNvPr>
          <p:cNvSpPr>
            <a:spLocks noGrp="1"/>
          </p:cNvSpPr>
          <p:nvPr>
            <p:ph type="sldNum" sz="quarter" idx="12"/>
          </p:nvPr>
        </p:nvSpPr>
        <p:spPr/>
        <p:txBody>
          <a:bodyPr/>
          <a:lstStyle/>
          <a:p>
            <a:fld id="{B7D6051F-EF20-4D26-A49B-A9D5F0B34CE8}" type="slidenum">
              <a:rPr lang="en-US" smtClean="0"/>
              <a:t>4</a:t>
            </a:fld>
            <a:endParaRPr lang="en-US" dirty="0"/>
          </a:p>
        </p:txBody>
      </p:sp>
      <p:pic>
        <p:nvPicPr>
          <p:cNvPr id="6" name="Picture 5" descr="A diagram of a software development process&#10;&#10;Description automatically generated">
            <a:extLst>
              <a:ext uri="{FF2B5EF4-FFF2-40B4-BE49-F238E27FC236}">
                <a16:creationId xmlns:a16="http://schemas.microsoft.com/office/drawing/2014/main" id="{2B4A6552-2240-5203-39A1-6A47A9335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30097"/>
            <a:ext cx="4725477" cy="4001412"/>
          </a:xfrm>
          <a:prstGeom prst="rect">
            <a:avLst/>
          </a:prstGeom>
        </p:spPr>
      </p:pic>
      <p:sp>
        <p:nvSpPr>
          <p:cNvPr id="9" name="Slide Number Placeholder 3">
            <a:extLst>
              <a:ext uri="{FF2B5EF4-FFF2-40B4-BE49-F238E27FC236}">
                <a16:creationId xmlns:a16="http://schemas.microsoft.com/office/drawing/2014/main" id="{56A18EB1-D161-16BE-4A2D-FF70721CD8B5}"/>
              </a:ext>
            </a:extLst>
          </p:cNvPr>
          <p:cNvSpPr/>
          <p:nvPr/>
        </p:nvSpPr>
        <p:spPr>
          <a:xfrm>
            <a:off x="324120" y="5830212"/>
            <a:ext cx="8495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0" strike="noStrike" spc="-1" dirty="0">
                <a:solidFill>
                  <a:srgbClr val="8B8B8B"/>
                </a:solidFill>
                <a:latin typeface="Cambria"/>
                <a:ea typeface="DejaVu Sans"/>
              </a:rPr>
              <a:t>Source: </a:t>
            </a:r>
            <a:r>
              <a:rPr lang="en-US" sz="1100" b="0" strike="noStrike" spc="-1" dirty="0">
                <a:solidFill>
                  <a:srgbClr val="8B8B8B"/>
                </a:solidFill>
                <a:latin typeface="Cambria"/>
                <a:ea typeface="DejaVu Sans"/>
                <a:hlinkClick r:id="rId3"/>
              </a:rPr>
              <a:t>https://www.visual-paradigm.com/guide/software-development-process/what-is-a-software-process-model/</a:t>
            </a:r>
            <a:r>
              <a:rPr lang="en-US" sz="1100" b="0" strike="noStrike" spc="-1" dirty="0">
                <a:solidFill>
                  <a:srgbClr val="8B8B8B"/>
                </a:solidFill>
                <a:latin typeface="Cambria"/>
                <a:ea typeface="DejaVu Sans"/>
              </a:rPr>
              <a:t> </a:t>
            </a:r>
            <a:endParaRPr lang="en-US" sz="1100" b="0" strike="noStrike" spc="-1" dirty="0">
              <a:solidFill>
                <a:srgbClr val="000000"/>
              </a:solidFill>
              <a:latin typeface="Arial"/>
            </a:endParaRPr>
          </a:p>
        </p:txBody>
      </p:sp>
    </p:spTree>
    <p:extLst>
      <p:ext uri="{BB962C8B-B14F-4D97-AF65-F5344CB8AC3E}">
        <p14:creationId xmlns:p14="http://schemas.microsoft.com/office/powerpoint/2010/main" val="328064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62EE-9512-4BBD-4B80-02F03E2AEF5A}"/>
              </a:ext>
            </a:extLst>
          </p:cNvPr>
          <p:cNvSpPr>
            <a:spLocks noGrp="1"/>
          </p:cNvSpPr>
          <p:nvPr>
            <p:ph type="title"/>
          </p:nvPr>
        </p:nvSpPr>
        <p:spPr/>
        <p:txBody>
          <a:bodyPr/>
          <a:lstStyle/>
          <a:p>
            <a:r>
              <a:rPr lang="en-US" dirty="0"/>
              <a:t>Traditional Application Deployment</a:t>
            </a:r>
          </a:p>
        </p:txBody>
      </p:sp>
      <p:sp>
        <p:nvSpPr>
          <p:cNvPr id="3" name="Content Placeholder 2">
            <a:extLst>
              <a:ext uri="{FF2B5EF4-FFF2-40B4-BE49-F238E27FC236}">
                <a16:creationId xmlns:a16="http://schemas.microsoft.com/office/drawing/2014/main" id="{40134840-7AF8-5894-2AFF-031FBEB6AD40}"/>
              </a:ext>
            </a:extLst>
          </p:cNvPr>
          <p:cNvSpPr>
            <a:spLocks noGrp="1"/>
          </p:cNvSpPr>
          <p:nvPr>
            <p:ph idx="1"/>
          </p:nvPr>
        </p:nvSpPr>
        <p:spPr/>
        <p:txBody>
          <a:bodyPr/>
          <a:lstStyle/>
          <a:p>
            <a:r>
              <a:rPr lang="en-US" dirty="0"/>
              <a:t>Capacity Planning</a:t>
            </a:r>
          </a:p>
          <a:p>
            <a:pPr lvl="1"/>
            <a:r>
              <a:rPr lang="en-US" dirty="0"/>
              <a:t>Estimate the required amount computational resources to deploy the developed application and purchase them.</a:t>
            </a:r>
          </a:p>
          <a:p>
            <a:pPr lvl="1"/>
            <a:r>
              <a:rPr lang="en-US" dirty="0"/>
              <a:t>An expensive operation.</a:t>
            </a:r>
          </a:p>
          <a:p>
            <a:pPr lvl="1"/>
            <a:r>
              <a:rPr lang="en-US" dirty="0"/>
              <a:t>Involves guesswork.</a:t>
            </a:r>
          </a:p>
          <a:p>
            <a:pPr lvl="1"/>
            <a:r>
              <a:rPr lang="en-US" dirty="0"/>
              <a:t>A </a:t>
            </a:r>
            <a:r>
              <a:rPr lang="en-US" dirty="0">
                <a:hlinkClick r:id="rId2"/>
              </a:rPr>
              <a:t>video</a:t>
            </a:r>
            <a:r>
              <a:rPr lang="en-US" dirty="0"/>
              <a:t> on this.</a:t>
            </a:r>
          </a:p>
        </p:txBody>
      </p:sp>
      <p:sp>
        <p:nvSpPr>
          <p:cNvPr id="4" name="Slide Number Placeholder 3">
            <a:extLst>
              <a:ext uri="{FF2B5EF4-FFF2-40B4-BE49-F238E27FC236}">
                <a16:creationId xmlns:a16="http://schemas.microsoft.com/office/drawing/2014/main" id="{1ED75266-55D9-85FE-4C13-E415B4D20742}"/>
              </a:ext>
            </a:extLst>
          </p:cNvPr>
          <p:cNvSpPr>
            <a:spLocks noGrp="1"/>
          </p:cNvSpPr>
          <p:nvPr>
            <p:ph type="sldNum" sz="quarter" idx="12"/>
          </p:nvPr>
        </p:nvSpPr>
        <p:spPr/>
        <p:txBody>
          <a:bodyPr/>
          <a:lstStyle/>
          <a:p>
            <a:fld id="{B7D6051F-EF20-4D26-A49B-A9D5F0B34CE8}" type="slidenum">
              <a:rPr lang="en-US" smtClean="0"/>
              <a:t>5</a:t>
            </a:fld>
            <a:endParaRPr lang="en-US" dirty="0"/>
          </a:p>
        </p:txBody>
      </p:sp>
    </p:spTree>
    <p:extLst>
      <p:ext uri="{BB962C8B-B14F-4D97-AF65-F5344CB8AC3E}">
        <p14:creationId xmlns:p14="http://schemas.microsoft.com/office/powerpoint/2010/main" val="304660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309B9-6D27-27E2-A101-90E068A08691}"/>
              </a:ext>
            </a:extLst>
          </p:cNvPr>
          <p:cNvSpPr>
            <a:spLocks noGrp="1"/>
          </p:cNvSpPr>
          <p:nvPr>
            <p:ph type="title"/>
          </p:nvPr>
        </p:nvSpPr>
        <p:spPr/>
        <p:txBody>
          <a:bodyPr/>
          <a:lstStyle/>
          <a:p>
            <a:r>
              <a:rPr lang="en-US" dirty="0"/>
              <a:t>Cloud Native Applications</a:t>
            </a:r>
          </a:p>
        </p:txBody>
      </p:sp>
      <p:sp>
        <p:nvSpPr>
          <p:cNvPr id="3" name="Content Placeholder 2">
            <a:extLst>
              <a:ext uri="{FF2B5EF4-FFF2-40B4-BE49-F238E27FC236}">
                <a16:creationId xmlns:a16="http://schemas.microsoft.com/office/drawing/2014/main" id="{17BCDBB4-CEF7-C2DB-35EB-CF0357274FCD}"/>
              </a:ext>
            </a:extLst>
          </p:cNvPr>
          <p:cNvSpPr>
            <a:spLocks noGrp="1"/>
          </p:cNvSpPr>
          <p:nvPr>
            <p:ph idx="1"/>
          </p:nvPr>
        </p:nvSpPr>
        <p:spPr/>
        <p:txBody>
          <a:bodyPr/>
          <a:lstStyle/>
          <a:p>
            <a:r>
              <a:rPr lang="en-US" dirty="0"/>
              <a:t>With the introduction of </a:t>
            </a:r>
            <a:r>
              <a:rPr lang="en-US" b="1" dirty="0"/>
              <a:t>cloud computing</a:t>
            </a:r>
            <a:r>
              <a:rPr lang="en-US" dirty="0"/>
              <a:t>, users were provided with the ability to </a:t>
            </a:r>
            <a:r>
              <a:rPr lang="en-US"/>
              <a:t>simply utilize </a:t>
            </a:r>
            <a:r>
              <a:rPr lang="en-US" b="1" dirty="0"/>
              <a:t>virtualized hardware </a:t>
            </a:r>
            <a:r>
              <a:rPr lang="en-US" dirty="0"/>
              <a:t>on cloud platforms such as VMs instead of actual hardware.</a:t>
            </a:r>
          </a:p>
          <a:p>
            <a:endParaRPr lang="en-US" dirty="0"/>
          </a:p>
          <a:p>
            <a:r>
              <a:rPr lang="en-US" dirty="0"/>
              <a:t>However, it was not possible to take full advantage of the flexibility provided by the Cloud with the traditional application development architectures and practices.</a:t>
            </a:r>
          </a:p>
          <a:p>
            <a:endParaRPr lang="en-US" dirty="0"/>
          </a:p>
        </p:txBody>
      </p:sp>
      <p:sp>
        <p:nvSpPr>
          <p:cNvPr id="4" name="Slide Number Placeholder 3">
            <a:extLst>
              <a:ext uri="{FF2B5EF4-FFF2-40B4-BE49-F238E27FC236}">
                <a16:creationId xmlns:a16="http://schemas.microsoft.com/office/drawing/2014/main" id="{1EE846C5-3027-CE19-4E36-252EA5D8D870}"/>
              </a:ext>
            </a:extLst>
          </p:cNvPr>
          <p:cNvSpPr>
            <a:spLocks noGrp="1"/>
          </p:cNvSpPr>
          <p:nvPr>
            <p:ph type="sldNum" sz="quarter" idx="12"/>
          </p:nvPr>
        </p:nvSpPr>
        <p:spPr/>
        <p:txBody>
          <a:bodyPr/>
          <a:lstStyle/>
          <a:p>
            <a:fld id="{B7D6051F-EF20-4D26-A49B-A9D5F0B34CE8}" type="slidenum">
              <a:rPr lang="en-US" smtClean="0"/>
              <a:t>6</a:t>
            </a:fld>
            <a:endParaRPr lang="en-US" dirty="0"/>
          </a:p>
        </p:txBody>
      </p:sp>
    </p:spTree>
    <p:extLst>
      <p:ext uri="{BB962C8B-B14F-4D97-AF65-F5344CB8AC3E}">
        <p14:creationId xmlns:p14="http://schemas.microsoft.com/office/powerpoint/2010/main" val="299859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11896-A4A4-7B8A-57EB-AD8D7D347260}"/>
              </a:ext>
            </a:extLst>
          </p:cNvPr>
          <p:cNvSpPr>
            <a:spLocks noGrp="1"/>
          </p:cNvSpPr>
          <p:nvPr>
            <p:ph type="title"/>
          </p:nvPr>
        </p:nvSpPr>
        <p:spPr/>
        <p:txBody>
          <a:bodyPr/>
          <a:lstStyle/>
          <a:p>
            <a:r>
              <a:rPr lang="en-US" dirty="0"/>
              <a:t>Cloud Native Applications</a:t>
            </a:r>
          </a:p>
        </p:txBody>
      </p:sp>
      <p:sp>
        <p:nvSpPr>
          <p:cNvPr id="3" name="Content Placeholder 2">
            <a:extLst>
              <a:ext uri="{FF2B5EF4-FFF2-40B4-BE49-F238E27FC236}">
                <a16:creationId xmlns:a16="http://schemas.microsoft.com/office/drawing/2014/main" id="{4AA9E985-7D4F-E2A7-22DB-7F49CEC00362}"/>
              </a:ext>
            </a:extLst>
          </p:cNvPr>
          <p:cNvSpPr>
            <a:spLocks noGrp="1"/>
          </p:cNvSpPr>
          <p:nvPr>
            <p:ph idx="1"/>
          </p:nvPr>
        </p:nvSpPr>
        <p:spPr/>
        <p:txBody>
          <a:bodyPr/>
          <a:lstStyle/>
          <a:p>
            <a:r>
              <a:rPr lang="en-US" dirty="0"/>
              <a:t>Cloud Native Applications to the rescue!</a:t>
            </a:r>
          </a:p>
          <a:p>
            <a:endParaRPr lang="en-US" dirty="0"/>
          </a:p>
          <a:p>
            <a:r>
              <a:rPr lang="en-US" dirty="0"/>
              <a:t>Cloud native architecture is an innovative software development approach that is </a:t>
            </a:r>
            <a:r>
              <a:rPr lang="en-US" b="1" dirty="0"/>
              <a:t>specially designed to fully leverage the cloud computing model</a:t>
            </a:r>
            <a:r>
              <a:rPr lang="en-US" dirty="0"/>
              <a:t>.</a:t>
            </a:r>
          </a:p>
        </p:txBody>
      </p:sp>
      <p:sp>
        <p:nvSpPr>
          <p:cNvPr id="4" name="Slide Number Placeholder 3">
            <a:extLst>
              <a:ext uri="{FF2B5EF4-FFF2-40B4-BE49-F238E27FC236}">
                <a16:creationId xmlns:a16="http://schemas.microsoft.com/office/drawing/2014/main" id="{C0169310-190A-1799-1781-890E143FBB1E}"/>
              </a:ext>
            </a:extLst>
          </p:cNvPr>
          <p:cNvSpPr>
            <a:spLocks noGrp="1"/>
          </p:cNvSpPr>
          <p:nvPr>
            <p:ph type="sldNum" sz="quarter" idx="12"/>
          </p:nvPr>
        </p:nvSpPr>
        <p:spPr/>
        <p:txBody>
          <a:bodyPr/>
          <a:lstStyle/>
          <a:p>
            <a:fld id="{B7D6051F-EF20-4D26-A49B-A9D5F0B34CE8}" type="slidenum">
              <a:rPr lang="en-US" smtClean="0"/>
              <a:t>7</a:t>
            </a:fld>
            <a:endParaRPr lang="en-US" dirty="0"/>
          </a:p>
        </p:txBody>
      </p:sp>
    </p:spTree>
    <p:extLst>
      <p:ext uri="{BB962C8B-B14F-4D97-AF65-F5344CB8AC3E}">
        <p14:creationId xmlns:p14="http://schemas.microsoft.com/office/powerpoint/2010/main" val="310988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497F-8357-B5B9-09FE-ED1D7FC8BB1D}"/>
              </a:ext>
            </a:extLst>
          </p:cNvPr>
          <p:cNvSpPr>
            <a:spLocks noGrp="1"/>
          </p:cNvSpPr>
          <p:nvPr>
            <p:ph type="title"/>
          </p:nvPr>
        </p:nvSpPr>
        <p:spPr/>
        <p:txBody>
          <a:bodyPr/>
          <a:lstStyle/>
          <a:p>
            <a:r>
              <a:rPr lang="en-US" dirty="0"/>
              <a:t>Cloud Native Applications</a:t>
            </a:r>
          </a:p>
        </p:txBody>
      </p:sp>
      <p:pic>
        <p:nvPicPr>
          <p:cNvPr id="6" name="Content Placeholder 5" descr="A diagram of a cloud&#10;&#10;Description automatically generated">
            <a:extLst>
              <a:ext uri="{FF2B5EF4-FFF2-40B4-BE49-F238E27FC236}">
                <a16:creationId xmlns:a16="http://schemas.microsoft.com/office/drawing/2014/main" id="{C6E442C5-E177-F84C-76F9-FB2BCD9EE5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936" y="1143000"/>
            <a:ext cx="7068328" cy="5181600"/>
          </a:xfrm>
        </p:spPr>
      </p:pic>
      <p:sp>
        <p:nvSpPr>
          <p:cNvPr id="4" name="Slide Number Placeholder 3">
            <a:extLst>
              <a:ext uri="{FF2B5EF4-FFF2-40B4-BE49-F238E27FC236}">
                <a16:creationId xmlns:a16="http://schemas.microsoft.com/office/drawing/2014/main" id="{C7516A1C-46CE-9F23-9B8A-AED7B3E5AEC4}"/>
              </a:ext>
            </a:extLst>
          </p:cNvPr>
          <p:cNvSpPr>
            <a:spLocks noGrp="1"/>
          </p:cNvSpPr>
          <p:nvPr>
            <p:ph type="sldNum" sz="quarter" idx="12"/>
          </p:nvPr>
        </p:nvSpPr>
        <p:spPr/>
        <p:txBody>
          <a:bodyPr/>
          <a:lstStyle/>
          <a:p>
            <a:fld id="{B7D6051F-EF20-4D26-A49B-A9D5F0B34CE8}" type="slidenum">
              <a:rPr lang="en-US" smtClean="0"/>
              <a:t>8</a:t>
            </a:fld>
            <a:endParaRPr lang="en-US" dirty="0"/>
          </a:p>
        </p:txBody>
      </p:sp>
      <p:sp>
        <p:nvSpPr>
          <p:cNvPr id="7" name="Slide Number Placeholder 3">
            <a:extLst>
              <a:ext uri="{FF2B5EF4-FFF2-40B4-BE49-F238E27FC236}">
                <a16:creationId xmlns:a16="http://schemas.microsoft.com/office/drawing/2014/main" id="{6023D19E-E947-B0A7-C623-528F1F85E7DA}"/>
              </a:ext>
            </a:extLst>
          </p:cNvPr>
          <p:cNvSpPr/>
          <p:nvPr/>
        </p:nvSpPr>
        <p:spPr>
          <a:xfrm>
            <a:off x="324120" y="5960640"/>
            <a:ext cx="8495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100" b="0" strike="noStrike" spc="-1" dirty="0">
                <a:solidFill>
                  <a:srgbClr val="8B8B8B"/>
                </a:solidFill>
                <a:latin typeface="Cambria"/>
                <a:ea typeface="DejaVu Sans"/>
              </a:rPr>
              <a:t>Source: </a:t>
            </a:r>
            <a:r>
              <a:rPr lang="en-US" sz="1100" b="0" strike="noStrike" spc="-1" dirty="0">
                <a:solidFill>
                  <a:srgbClr val="8B8B8B"/>
                </a:solidFill>
                <a:latin typeface="Cambria"/>
                <a:ea typeface="DejaVu Sans"/>
                <a:hlinkClick r:id="rId3"/>
              </a:rPr>
              <a:t>https://www.clickittech.com/devops/cloud-native-architecture/</a:t>
            </a:r>
            <a:r>
              <a:rPr lang="en-US" sz="1100" b="0" strike="noStrike" spc="-1" dirty="0">
                <a:solidFill>
                  <a:srgbClr val="8B8B8B"/>
                </a:solidFill>
                <a:latin typeface="Cambria"/>
                <a:ea typeface="DejaVu Sans"/>
              </a:rPr>
              <a:t> </a:t>
            </a:r>
            <a:endParaRPr lang="en-US" sz="1100" b="0" strike="noStrike" spc="-1" dirty="0">
              <a:solidFill>
                <a:srgbClr val="000000"/>
              </a:solidFill>
              <a:latin typeface="Arial"/>
            </a:endParaRPr>
          </a:p>
        </p:txBody>
      </p:sp>
    </p:spTree>
    <p:extLst>
      <p:ext uri="{BB962C8B-B14F-4D97-AF65-F5344CB8AC3E}">
        <p14:creationId xmlns:p14="http://schemas.microsoft.com/office/powerpoint/2010/main" val="1675823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82C6-ED17-4D7C-9CD3-CB9DE2F5483D}"/>
              </a:ext>
            </a:extLst>
          </p:cNvPr>
          <p:cNvSpPr>
            <a:spLocks noGrp="1"/>
          </p:cNvSpPr>
          <p:nvPr>
            <p:ph type="title"/>
          </p:nvPr>
        </p:nvSpPr>
        <p:spPr/>
        <p:txBody>
          <a:bodyPr/>
          <a:lstStyle/>
          <a:p>
            <a:r>
              <a:rPr lang="en-US" dirty="0"/>
              <a:t>Microservices Architecture</a:t>
            </a:r>
          </a:p>
        </p:txBody>
      </p:sp>
      <p:sp>
        <p:nvSpPr>
          <p:cNvPr id="3" name="Content Placeholder 2">
            <a:extLst>
              <a:ext uri="{FF2B5EF4-FFF2-40B4-BE49-F238E27FC236}">
                <a16:creationId xmlns:a16="http://schemas.microsoft.com/office/drawing/2014/main" id="{C4AF6DED-56F8-4B4E-B27E-BC68A3155721}"/>
              </a:ext>
            </a:extLst>
          </p:cNvPr>
          <p:cNvSpPr>
            <a:spLocks noGrp="1"/>
          </p:cNvSpPr>
          <p:nvPr>
            <p:ph idx="1"/>
          </p:nvPr>
        </p:nvSpPr>
        <p:spPr/>
        <p:txBody>
          <a:bodyPr/>
          <a:lstStyle/>
          <a:p>
            <a:pPr marL="0" indent="0">
              <a:buNone/>
            </a:pPr>
            <a:r>
              <a:rPr lang="en-US" dirty="0"/>
              <a:t>What are Microservices?</a:t>
            </a:r>
          </a:p>
          <a:p>
            <a:pPr marL="0" indent="0">
              <a:buNone/>
            </a:pPr>
            <a:endParaRPr lang="en-US" dirty="0"/>
          </a:p>
          <a:p>
            <a:pPr marL="0" indent="0">
              <a:buNone/>
            </a:pPr>
            <a:endParaRPr lang="en-US" dirty="0"/>
          </a:p>
          <a:p>
            <a:pPr marL="0" indent="0">
              <a:buNone/>
            </a:pPr>
            <a:r>
              <a:rPr lang="en-US" sz="2800" dirty="0"/>
              <a:t>“Microservices architecture is an approach in which a single application is composed of many loosely coupled and independently deployable smaller services.” (Source – IBM)</a:t>
            </a:r>
          </a:p>
          <a:p>
            <a:pPr lvl="1"/>
            <a:endParaRPr lang="en-US" dirty="0"/>
          </a:p>
        </p:txBody>
      </p:sp>
      <p:sp>
        <p:nvSpPr>
          <p:cNvPr id="4" name="Slide Number Placeholder 3">
            <a:extLst>
              <a:ext uri="{FF2B5EF4-FFF2-40B4-BE49-F238E27FC236}">
                <a16:creationId xmlns:a16="http://schemas.microsoft.com/office/drawing/2014/main" id="{11FCC3EF-3C67-4E2A-8AC9-E34C4619794B}"/>
              </a:ext>
            </a:extLst>
          </p:cNvPr>
          <p:cNvSpPr>
            <a:spLocks noGrp="1"/>
          </p:cNvSpPr>
          <p:nvPr>
            <p:ph type="sldNum" sz="quarter" idx="12"/>
          </p:nvPr>
        </p:nvSpPr>
        <p:spPr/>
        <p:txBody>
          <a:bodyPr/>
          <a:lstStyle/>
          <a:p>
            <a:fld id="{B7D6051F-EF20-4D26-A49B-A9D5F0B34CE8}" type="slidenum">
              <a:rPr lang="en-US" smtClean="0"/>
              <a:t>9</a:t>
            </a:fld>
            <a:endParaRPr lang="en-US" dirty="0"/>
          </a:p>
        </p:txBody>
      </p:sp>
    </p:spTree>
    <p:extLst>
      <p:ext uri="{BB962C8B-B14F-4D97-AF65-F5344CB8AC3E}">
        <p14:creationId xmlns:p14="http://schemas.microsoft.com/office/powerpoint/2010/main" val="2941803447"/>
      </p:ext>
    </p:extLst>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oT_Template" id="{7FD42CE2-672F-40D4-9C55-E99D7FD96E6E}" vid="{C1DDBFAD-FEA5-43B5-89FE-5B836DDCD8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IoT_Template</Template>
  <TotalTime>2473</TotalTime>
  <Words>1252</Words>
  <Application>Microsoft Office PowerPoint</Application>
  <PresentationFormat>On-screen Show (4:3)</PresentationFormat>
  <Paragraphs>175</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Adobe Devanagari</vt:lpstr>
      <vt:lpstr>Arial</vt:lpstr>
      <vt:lpstr>Calibri</vt:lpstr>
      <vt:lpstr>Cambria</vt:lpstr>
      <vt:lpstr>Wingdings</vt:lpstr>
      <vt:lpstr>Office Theme</vt:lpstr>
      <vt:lpstr>Containerization and Orchestration - An Overview</vt:lpstr>
      <vt:lpstr>Learning Objectives</vt:lpstr>
      <vt:lpstr>Contents</vt:lpstr>
      <vt:lpstr>Traditional Application Deployment</vt:lpstr>
      <vt:lpstr>Traditional Application Deployment</vt:lpstr>
      <vt:lpstr>Cloud Native Applications</vt:lpstr>
      <vt:lpstr>Cloud Native Applications</vt:lpstr>
      <vt:lpstr>Cloud Native Applications</vt:lpstr>
      <vt:lpstr>Microservices Architecture</vt:lpstr>
      <vt:lpstr>Microservices Architecture</vt:lpstr>
      <vt:lpstr>Microservices Architecture</vt:lpstr>
      <vt:lpstr>Microservices Architecture</vt:lpstr>
      <vt:lpstr>Microservices Architecture</vt:lpstr>
      <vt:lpstr>Microservices Architecture</vt:lpstr>
      <vt:lpstr>Containers</vt:lpstr>
      <vt:lpstr>Containers</vt:lpstr>
      <vt:lpstr>Before Containers</vt:lpstr>
      <vt:lpstr>After Containers</vt:lpstr>
      <vt:lpstr>Virtual Machines vs Containers</vt:lpstr>
      <vt:lpstr>Virtual Machines vs Containers</vt:lpstr>
      <vt:lpstr>Containers</vt:lpstr>
      <vt:lpstr>Containers</vt:lpstr>
      <vt:lpstr>Microservices in containers</vt:lpstr>
      <vt:lpstr>Containers – Underlying technology</vt:lpstr>
      <vt:lpstr>Docker Overview</vt:lpstr>
      <vt:lpstr>Docker Overview</vt:lpstr>
      <vt:lpstr>Container Orchestration</vt:lpstr>
      <vt:lpstr>Container Orchestration</vt:lpstr>
      <vt:lpstr>Container Orchestration</vt:lpstr>
      <vt:lpstr>Kubernetes Overview</vt:lpstr>
      <vt:lpstr>Summary</vt:lpstr>
      <vt:lpstr>Acknowledgements and Additional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 An Overview</dc:title>
  <dc:creator>Vishan Jayasinghearachchi</dc:creator>
  <cp:lastModifiedBy>Vishan Jayasinghearachchi</cp:lastModifiedBy>
  <cp:revision>160</cp:revision>
  <dcterms:created xsi:type="dcterms:W3CDTF">2022-03-18T17:26:37Z</dcterms:created>
  <dcterms:modified xsi:type="dcterms:W3CDTF">2024-05-04T06:05:25Z</dcterms:modified>
</cp:coreProperties>
</file>