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8" r:id="rId2"/>
    <p:sldId id="544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6" r:id="rId11"/>
    <p:sldId id="555" r:id="rId12"/>
    <p:sldId id="557" r:id="rId13"/>
    <p:sldId id="54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BED56-94AD-40BE-8F4E-805A766CC07F}" v="30" dt="2024-05-04T06:11:4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n Jayasinghearachchi" userId="e0f191b0-af06-4f5a-b353-a7a1de994339" providerId="ADAL" clId="{294F94BE-0736-45C8-A2BE-696AA6CC6B42}"/>
    <pc:docChg chg="undo custSel addSld delSld modSld sldOrd">
      <pc:chgData name="Vishan Jayasinghearachchi" userId="e0f191b0-af06-4f5a-b353-a7a1de994339" providerId="ADAL" clId="{294F94BE-0736-45C8-A2BE-696AA6CC6B42}" dt="2023-10-07T06:02:38.528" v="1365"/>
      <pc:docMkLst>
        <pc:docMk/>
      </pc:docMkLst>
      <pc:sldChg chg="modSp mod">
        <pc:chgData name="Vishan Jayasinghearachchi" userId="e0f191b0-af06-4f5a-b353-a7a1de994339" providerId="ADAL" clId="{294F94BE-0736-45C8-A2BE-696AA6CC6B42}" dt="2023-10-07T05:12:13.916" v="106" actId="20577"/>
        <pc:sldMkLst>
          <pc:docMk/>
          <pc:sldMk cId="165731028" sldId="288"/>
        </pc:sldMkLst>
        <pc:spChg chg="mod">
          <ac:chgData name="Vishan Jayasinghearachchi" userId="e0f191b0-af06-4f5a-b353-a7a1de994339" providerId="ADAL" clId="{294F94BE-0736-45C8-A2BE-696AA6CC6B42}" dt="2023-10-07T05:12:13.916" v="106" actId="20577"/>
          <ac:spMkLst>
            <pc:docMk/>
            <pc:sldMk cId="165731028" sldId="288"/>
            <ac:spMk id="8" creationId="{FD4A11CB-61F0-45F4-95C4-A2CE61BCE82C}"/>
          </ac:spMkLst>
        </pc:spChg>
      </pc:sldChg>
      <pc:sldChg chg="modSp mod ord">
        <pc:chgData name="Vishan Jayasinghearachchi" userId="e0f191b0-af06-4f5a-b353-a7a1de994339" providerId="ADAL" clId="{294F94BE-0736-45C8-A2BE-696AA6CC6B42}" dt="2023-10-07T06:02:25.561" v="1363"/>
        <pc:sldMkLst>
          <pc:docMk/>
          <pc:sldMk cId="3614502345" sldId="547"/>
        </pc:sldMkLst>
        <pc:spChg chg="mod">
          <ac:chgData name="Vishan Jayasinghearachchi" userId="e0f191b0-af06-4f5a-b353-a7a1de994339" providerId="ADAL" clId="{294F94BE-0736-45C8-A2BE-696AA6CC6B42}" dt="2023-10-07T04:46:16.855" v="88" actId="113"/>
          <ac:spMkLst>
            <pc:docMk/>
            <pc:sldMk cId="3614502345" sldId="547"/>
            <ac:spMk id="3" creationId="{C4AF6DED-56F8-4B4E-B27E-BC68A3155721}"/>
          </ac:spMkLst>
        </pc:spChg>
      </pc:sldChg>
      <pc:sldChg chg="ord">
        <pc:chgData name="Vishan Jayasinghearachchi" userId="e0f191b0-af06-4f5a-b353-a7a1de994339" providerId="ADAL" clId="{294F94BE-0736-45C8-A2BE-696AA6CC6B42}" dt="2023-10-07T04:57:50.859" v="96"/>
        <pc:sldMkLst>
          <pc:docMk/>
          <pc:sldMk cId="3921992546" sldId="548"/>
        </pc:sldMkLst>
      </pc:sldChg>
      <pc:sldChg chg="ord">
        <pc:chgData name="Vishan Jayasinghearachchi" userId="e0f191b0-af06-4f5a-b353-a7a1de994339" providerId="ADAL" clId="{294F94BE-0736-45C8-A2BE-696AA6CC6B42}" dt="2023-10-07T04:57:28.464" v="90"/>
        <pc:sldMkLst>
          <pc:docMk/>
          <pc:sldMk cId="334477896" sldId="549"/>
        </pc:sldMkLst>
      </pc:sldChg>
      <pc:sldChg chg="ord">
        <pc:chgData name="Vishan Jayasinghearachchi" userId="e0f191b0-af06-4f5a-b353-a7a1de994339" providerId="ADAL" clId="{294F94BE-0736-45C8-A2BE-696AA6CC6B42}" dt="2023-10-07T06:02:38.528" v="1365"/>
        <pc:sldMkLst>
          <pc:docMk/>
          <pc:sldMk cId="2553644962" sldId="550"/>
        </pc:sldMkLst>
      </pc:sldChg>
      <pc:sldChg chg="ord">
        <pc:chgData name="Vishan Jayasinghearachchi" userId="e0f191b0-af06-4f5a-b353-a7a1de994339" providerId="ADAL" clId="{294F94BE-0736-45C8-A2BE-696AA6CC6B42}" dt="2023-10-07T04:57:43.002" v="94"/>
        <pc:sldMkLst>
          <pc:docMk/>
          <pc:sldMk cId="624158760" sldId="551"/>
        </pc:sldMkLst>
      </pc:sldChg>
      <pc:sldChg chg="addSp delSp modSp mod ord">
        <pc:chgData name="Vishan Jayasinghearachchi" userId="e0f191b0-af06-4f5a-b353-a7a1de994339" providerId="ADAL" clId="{294F94BE-0736-45C8-A2BE-696AA6CC6B42}" dt="2023-10-07T05:54:12.803" v="1114" actId="20577"/>
        <pc:sldMkLst>
          <pc:docMk/>
          <pc:sldMk cId="2046839740" sldId="552"/>
        </pc:sldMkLst>
        <pc:spChg chg="mod">
          <ac:chgData name="Vishan Jayasinghearachchi" userId="e0f191b0-af06-4f5a-b353-a7a1de994339" providerId="ADAL" clId="{294F94BE-0736-45C8-A2BE-696AA6CC6B42}" dt="2023-10-07T05:20:54.796" v="387" actId="20577"/>
          <ac:spMkLst>
            <pc:docMk/>
            <pc:sldMk cId="2046839740" sldId="552"/>
            <ac:spMk id="2" creationId="{9D7D05A0-94DB-6784-DE52-BF0C34F163FA}"/>
          </ac:spMkLst>
        </pc:spChg>
        <pc:spChg chg="del mod">
          <ac:chgData name="Vishan Jayasinghearachchi" userId="e0f191b0-af06-4f5a-b353-a7a1de994339" providerId="ADAL" clId="{294F94BE-0736-45C8-A2BE-696AA6CC6B42}" dt="2023-10-07T05:16:43.190" v="110" actId="22"/>
          <ac:spMkLst>
            <pc:docMk/>
            <pc:sldMk cId="2046839740" sldId="552"/>
            <ac:spMk id="3" creationId="{B7AA50AA-4513-9AB1-0F5B-E8C7D6BF0EF8}"/>
          </ac:spMkLst>
        </pc:spChg>
        <pc:spChg chg="add del">
          <ac:chgData name="Vishan Jayasinghearachchi" userId="e0f191b0-af06-4f5a-b353-a7a1de994339" providerId="ADAL" clId="{294F94BE-0736-45C8-A2BE-696AA6CC6B42}" dt="2023-10-07T05:17:09.870" v="117" actId="22"/>
          <ac:spMkLst>
            <pc:docMk/>
            <pc:sldMk cId="2046839740" sldId="552"/>
            <ac:spMk id="10" creationId="{9FD26568-50AB-5BFA-07E4-A60BE932589B}"/>
          </ac:spMkLst>
        </pc:spChg>
        <pc:spChg chg="add mod">
          <ac:chgData name="Vishan Jayasinghearachchi" userId="e0f191b0-af06-4f5a-b353-a7a1de994339" providerId="ADAL" clId="{294F94BE-0736-45C8-A2BE-696AA6CC6B42}" dt="2023-10-07T05:52:53.614" v="1105" actId="20577"/>
          <ac:spMkLst>
            <pc:docMk/>
            <pc:sldMk cId="2046839740" sldId="552"/>
            <ac:spMk id="12" creationId="{3160B1CC-C129-7F21-5F36-A5016AF101BA}"/>
          </ac:spMkLst>
        </pc:spChg>
        <pc:spChg chg="add del mod">
          <ac:chgData name="Vishan Jayasinghearachchi" userId="e0f191b0-af06-4f5a-b353-a7a1de994339" providerId="ADAL" clId="{294F94BE-0736-45C8-A2BE-696AA6CC6B42}" dt="2023-10-07T05:52:37.659" v="1096"/>
          <ac:spMkLst>
            <pc:docMk/>
            <pc:sldMk cId="2046839740" sldId="552"/>
            <ac:spMk id="14" creationId="{EF3B0538-EB90-3B85-A136-A95F841308D5}"/>
          </ac:spMkLst>
        </pc:spChg>
        <pc:spChg chg="add del mod">
          <ac:chgData name="Vishan Jayasinghearachchi" userId="e0f191b0-af06-4f5a-b353-a7a1de994339" providerId="ADAL" clId="{294F94BE-0736-45C8-A2BE-696AA6CC6B42}" dt="2023-10-07T05:52:55.382" v="1107"/>
          <ac:spMkLst>
            <pc:docMk/>
            <pc:sldMk cId="2046839740" sldId="552"/>
            <ac:spMk id="16" creationId="{0CF7E6FE-D7B0-73C4-C5E1-80536DF2BB24}"/>
          </ac:spMkLst>
        </pc:spChg>
        <pc:spChg chg="add mod">
          <ac:chgData name="Vishan Jayasinghearachchi" userId="e0f191b0-af06-4f5a-b353-a7a1de994339" providerId="ADAL" clId="{294F94BE-0736-45C8-A2BE-696AA6CC6B42}" dt="2023-10-07T05:54:12.803" v="1114" actId="20577"/>
          <ac:spMkLst>
            <pc:docMk/>
            <pc:sldMk cId="2046839740" sldId="552"/>
            <ac:spMk id="18" creationId="{3A4A8A98-9FAE-A108-9FD5-791D6D4C6EF0}"/>
          </ac:spMkLst>
        </pc:spChg>
        <pc:picChg chg="add del mod ord">
          <ac:chgData name="Vishan Jayasinghearachchi" userId="e0f191b0-af06-4f5a-b353-a7a1de994339" providerId="ADAL" clId="{294F94BE-0736-45C8-A2BE-696AA6CC6B42}" dt="2023-10-07T05:17:11.093" v="118" actId="478"/>
          <ac:picMkLst>
            <pc:docMk/>
            <pc:sldMk cId="2046839740" sldId="552"/>
            <ac:picMk id="6" creationId="{A5BBDEE8-AB47-D966-0E0A-136763A4F18B}"/>
          </ac:picMkLst>
        </pc:picChg>
        <pc:picChg chg="add del mod">
          <ac:chgData name="Vishan Jayasinghearachchi" userId="e0f191b0-af06-4f5a-b353-a7a1de994339" providerId="ADAL" clId="{294F94BE-0736-45C8-A2BE-696AA6CC6B42}" dt="2023-10-07T05:17:03.560" v="115" actId="22"/>
          <ac:picMkLst>
            <pc:docMk/>
            <pc:sldMk cId="2046839740" sldId="552"/>
            <ac:picMk id="8" creationId="{38D865D2-C758-AE37-CF84-19F01B8748C8}"/>
          </ac:picMkLst>
        </pc:picChg>
        <pc:picChg chg="add del mod">
          <ac:chgData name="Vishan Jayasinghearachchi" userId="e0f191b0-af06-4f5a-b353-a7a1de994339" providerId="ADAL" clId="{294F94BE-0736-45C8-A2BE-696AA6CC6B42}" dt="2023-10-07T05:52:37.659" v="1096"/>
          <ac:picMkLst>
            <pc:docMk/>
            <pc:sldMk cId="2046839740" sldId="552"/>
            <ac:picMk id="13" creationId="{CE97A9D4-20E6-B120-9E53-33A3F949EBDF}"/>
          </ac:picMkLst>
        </pc:picChg>
        <pc:picChg chg="add del mod">
          <ac:chgData name="Vishan Jayasinghearachchi" userId="e0f191b0-af06-4f5a-b353-a7a1de994339" providerId="ADAL" clId="{294F94BE-0736-45C8-A2BE-696AA6CC6B42}" dt="2023-10-07T05:52:55.382" v="1107"/>
          <ac:picMkLst>
            <pc:docMk/>
            <pc:sldMk cId="2046839740" sldId="552"/>
            <ac:picMk id="15" creationId="{8B78CF9A-A96C-1113-9B07-7DF9E4173F12}"/>
          </ac:picMkLst>
        </pc:picChg>
        <pc:picChg chg="add mod">
          <ac:chgData name="Vishan Jayasinghearachchi" userId="e0f191b0-af06-4f5a-b353-a7a1de994339" providerId="ADAL" clId="{294F94BE-0736-45C8-A2BE-696AA6CC6B42}" dt="2023-10-07T05:53:02.638" v="1109" actId="1076"/>
          <ac:picMkLst>
            <pc:docMk/>
            <pc:sldMk cId="2046839740" sldId="552"/>
            <ac:picMk id="17" creationId="{DC0B68F6-3C8C-C083-7C10-2ED8AA8DF405}"/>
          </ac:picMkLst>
        </pc:picChg>
      </pc:sldChg>
      <pc:sldChg chg="addSp delSp modSp new del mod">
        <pc:chgData name="Vishan Jayasinghearachchi" userId="e0f191b0-af06-4f5a-b353-a7a1de994339" providerId="ADAL" clId="{294F94BE-0736-45C8-A2BE-696AA6CC6B42}" dt="2023-10-07T05:53:11.105" v="1112" actId="47"/>
        <pc:sldMkLst>
          <pc:docMk/>
          <pc:sldMk cId="860782448" sldId="553"/>
        </pc:sldMkLst>
        <pc:spChg chg="mod">
          <ac:chgData name="Vishan Jayasinghearachchi" userId="e0f191b0-af06-4f5a-b353-a7a1de994339" providerId="ADAL" clId="{294F94BE-0736-45C8-A2BE-696AA6CC6B42}" dt="2023-10-07T04:41:13.795" v="76" actId="20577"/>
          <ac:spMkLst>
            <pc:docMk/>
            <pc:sldMk cId="860782448" sldId="553"/>
            <ac:spMk id="2" creationId="{DFAF5970-6D71-7AD7-FEA4-BBA7A8C9FB25}"/>
          </ac:spMkLst>
        </pc:spChg>
        <pc:spChg chg="del">
          <ac:chgData name="Vishan Jayasinghearachchi" userId="e0f191b0-af06-4f5a-b353-a7a1de994339" providerId="ADAL" clId="{294F94BE-0736-45C8-A2BE-696AA6CC6B42}" dt="2023-10-07T04:41:15.368" v="77" actId="22"/>
          <ac:spMkLst>
            <pc:docMk/>
            <pc:sldMk cId="860782448" sldId="553"/>
            <ac:spMk id="3" creationId="{55EE7FFE-B387-3488-FD40-309CF523F1B3}"/>
          </ac:spMkLst>
        </pc:spChg>
        <pc:spChg chg="add mod">
          <ac:chgData name="Vishan Jayasinghearachchi" userId="e0f191b0-af06-4f5a-b353-a7a1de994339" providerId="ADAL" clId="{294F94BE-0736-45C8-A2BE-696AA6CC6B42}" dt="2023-10-07T04:42:00.883" v="85" actId="1076"/>
          <ac:spMkLst>
            <pc:docMk/>
            <pc:sldMk cId="860782448" sldId="553"/>
            <ac:spMk id="7" creationId="{01BA7FBB-77CB-4C7F-9BF2-1EB7133701F0}"/>
          </ac:spMkLst>
        </pc:spChg>
        <pc:picChg chg="add mod ord">
          <ac:chgData name="Vishan Jayasinghearachchi" userId="e0f191b0-af06-4f5a-b353-a7a1de994339" providerId="ADAL" clId="{294F94BE-0736-45C8-A2BE-696AA6CC6B42}" dt="2023-10-07T04:41:55.132" v="84" actId="1076"/>
          <ac:picMkLst>
            <pc:docMk/>
            <pc:sldMk cId="860782448" sldId="553"/>
            <ac:picMk id="6" creationId="{9C775D37-3EAD-4A55-1924-65F4DB392052}"/>
          </ac:picMkLst>
        </pc:picChg>
      </pc:sldChg>
      <pc:sldChg chg="modSp add del mod">
        <pc:chgData name="Vishan Jayasinghearachchi" userId="e0f191b0-af06-4f5a-b353-a7a1de994339" providerId="ADAL" clId="{294F94BE-0736-45C8-A2BE-696AA6CC6B42}" dt="2023-10-07T05:55:01.286" v="1122" actId="47"/>
        <pc:sldMkLst>
          <pc:docMk/>
          <pc:sldMk cId="3545869210" sldId="554"/>
        </pc:sldMkLst>
        <pc:spChg chg="mod">
          <ac:chgData name="Vishan Jayasinghearachchi" userId="e0f191b0-af06-4f5a-b353-a7a1de994339" providerId="ADAL" clId="{294F94BE-0736-45C8-A2BE-696AA6CC6B42}" dt="2023-10-07T05:21:16.440" v="421" actId="20577"/>
          <ac:spMkLst>
            <pc:docMk/>
            <pc:sldMk cId="3545869210" sldId="554"/>
            <ac:spMk id="2" creationId="{9D7D05A0-94DB-6784-DE52-BF0C34F163FA}"/>
          </ac:spMkLst>
        </pc:spChg>
        <pc:spChg chg="mod">
          <ac:chgData name="Vishan Jayasinghearachchi" userId="e0f191b0-af06-4f5a-b353-a7a1de994339" providerId="ADAL" clId="{294F94BE-0736-45C8-A2BE-696AA6CC6B42}" dt="2023-10-07T05:54:48.740" v="1115" actId="21"/>
          <ac:spMkLst>
            <pc:docMk/>
            <pc:sldMk cId="3545869210" sldId="554"/>
            <ac:spMk id="12" creationId="{3160B1CC-C129-7F21-5F36-A5016AF101BA}"/>
          </ac:spMkLst>
        </pc:spChg>
      </pc:sldChg>
      <pc:sldChg chg="modSp new mod">
        <pc:chgData name="Vishan Jayasinghearachchi" userId="e0f191b0-af06-4f5a-b353-a7a1de994339" providerId="ADAL" clId="{294F94BE-0736-45C8-A2BE-696AA6CC6B42}" dt="2023-10-07T05:48:57.961" v="947" actId="15"/>
        <pc:sldMkLst>
          <pc:docMk/>
          <pc:sldMk cId="2311104464" sldId="555"/>
        </pc:sldMkLst>
        <pc:spChg chg="mod">
          <ac:chgData name="Vishan Jayasinghearachchi" userId="e0f191b0-af06-4f5a-b353-a7a1de994339" providerId="ADAL" clId="{294F94BE-0736-45C8-A2BE-696AA6CC6B42}" dt="2023-10-07T05:43:54.791" v="578" actId="20577"/>
          <ac:spMkLst>
            <pc:docMk/>
            <pc:sldMk cId="2311104464" sldId="555"/>
            <ac:spMk id="2" creationId="{66B751BE-2A15-1C61-8F03-238D47D7B429}"/>
          </ac:spMkLst>
        </pc:spChg>
        <pc:spChg chg="mod">
          <ac:chgData name="Vishan Jayasinghearachchi" userId="e0f191b0-af06-4f5a-b353-a7a1de994339" providerId="ADAL" clId="{294F94BE-0736-45C8-A2BE-696AA6CC6B42}" dt="2023-10-07T05:48:57.961" v="947" actId="15"/>
          <ac:spMkLst>
            <pc:docMk/>
            <pc:sldMk cId="2311104464" sldId="555"/>
            <ac:spMk id="3" creationId="{68FAE085-BC33-9995-788E-E059A14C1C7D}"/>
          </ac:spMkLst>
        </pc:spChg>
      </pc:sldChg>
      <pc:sldChg chg="modSp add mod">
        <pc:chgData name="Vishan Jayasinghearachchi" userId="e0f191b0-af06-4f5a-b353-a7a1de994339" providerId="ADAL" clId="{294F94BE-0736-45C8-A2BE-696AA6CC6B42}" dt="2023-10-07T05:59:16.793" v="1241" actId="20577"/>
        <pc:sldMkLst>
          <pc:docMk/>
          <pc:sldMk cId="2081057817" sldId="556"/>
        </pc:sldMkLst>
        <pc:spChg chg="mod">
          <ac:chgData name="Vishan Jayasinghearachchi" userId="e0f191b0-af06-4f5a-b353-a7a1de994339" providerId="ADAL" clId="{294F94BE-0736-45C8-A2BE-696AA6CC6B42}" dt="2023-10-07T05:59:16.793" v="1241" actId="20577"/>
          <ac:spMkLst>
            <pc:docMk/>
            <pc:sldMk cId="2081057817" sldId="556"/>
            <ac:spMk id="12" creationId="{3160B1CC-C129-7F21-5F36-A5016AF101BA}"/>
          </ac:spMkLst>
        </pc:spChg>
      </pc:sldChg>
      <pc:sldChg chg="modSp new del mod">
        <pc:chgData name="Vishan Jayasinghearachchi" userId="e0f191b0-af06-4f5a-b353-a7a1de994339" providerId="ADAL" clId="{294F94BE-0736-45C8-A2BE-696AA6CC6B42}" dt="2023-10-07T05:49:01.669" v="948" actId="47"/>
        <pc:sldMkLst>
          <pc:docMk/>
          <pc:sldMk cId="2927898910" sldId="556"/>
        </pc:sldMkLst>
        <pc:spChg chg="mod">
          <ac:chgData name="Vishan Jayasinghearachchi" userId="e0f191b0-af06-4f5a-b353-a7a1de994339" providerId="ADAL" clId="{294F94BE-0736-45C8-A2BE-696AA6CC6B42}" dt="2023-10-07T05:47:04.678" v="805" actId="21"/>
          <ac:spMkLst>
            <pc:docMk/>
            <pc:sldMk cId="2927898910" sldId="556"/>
            <ac:spMk id="3" creationId="{5120A411-FDBF-F5D4-D569-4D724FDB32D7}"/>
          </ac:spMkLst>
        </pc:spChg>
      </pc:sldChg>
      <pc:sldChg chg="new del ord">
        <pc:chgData name="Vishan Jayasinghearachchi" userId="e0f191b0-af06-4f5a-b353-a7a1de994339" providerId="ADAL" clId="{294F94BE-0736-45C8-A2BE-696AA6CC6B42}" dt="2023-10-07T05:57:56.040" v="1126" actId="47"/>
        <pc:sldMkLst>
          <pc:docMk/>
          <pc:sldMk cId="2238364766" sldId="557"/>
        </pc:sldMkLst>
      </pc:sldChg>
      <pc:sldChg chg="modSp new mod">
        <pc:chgData name="Vishan Jayasinghearachchi" userId="e0f191b0-af06-4f5a-b353-a7a1de994339" providerId="ADAL" clId="{294F94BE-0736-45C8-A2BE-696AA6CC6B42}" dt="2023-10-07T06:01:41.560" v="1361" actId="20577"/>
        <pc:sldMkLst>
          <pc:docMk/>
          <pc:sldMk cId="3159999961" sldId="557"/>
        </pc:sldMkLst>
        <pc:spChg chg="mod">
          <ac:chgData name="Vishan Jayasinghearachchi" userId="e0f191b0-af06-4f5a-b353-a7a1de994339" providerId="ADAL" clId="{294F94BE-0736-45C8-A2BE-696AA6CC6B42}" dt="2023-10-07T06:00:51.779" v="1252" actId="20577"/>
          <ac:spMkLst>
            <pc:docMk/>
            <pc:sldMk cId="3159999961" sldId="557"/>
            <ac:spMk id="2" creationId="{D45AAA83-76C2-8E77-3194-D7B34763F9B7}"/>
          </ac:spMkLst>
        </pc:spChg>
        <pc:spChg chg="mod">
          <ac:chgData name="Vishan Jayasinghearachchi" userId="e0f191b0-af06-4f5a-b353-a7a1de994339" providerId="ADAL" clId="{294F94BE-0736-45C8-A2BE-696AA6CC6B42}" dt="2023-10-07T06:01:41.560" v="1361" actId="20577"/>
          <ac:spMkLst>
            <pc:docMk/>
            <pc:sldMk cId="3159999961" sldId="557"/>
            <ac:spMk id="3" creationId="{AB409E66-EB60-A1A0-2BB6-D971314C767E}"/>
          </ac:spMkLst>
        </pc:spChg>
      </pc:sldChg>
    </pc:docChg>
  </pc:docChgLst>
  <pc:docChgLst>
    <pc:chgData name="Vishan Jayasinghearachchi" userId="f34adf5ad09f079c" providerId="LiveId" clId="{D07BED56-94AD-40BE-8F4E-805A766CC07F}"/>
    <pc:docChg chg="undo redo custSel modSld">
      <pc:chgData name="Vishan Jayasinghearachchi" userId="f34adf5ad09f079c" providerId="LiveId" clId="{D07BED56-94AD-40BE-8F4E-805A766CC07F}" dt="2024-05-04T06:11:40.576" v="58" actId="20577"/>
      <pc:docMkLst>
        <pc:docMk/>
      </pc:docMkLst>
      <pc:sldChg chg="addSp delSp modSp mod">
        <pc:chgData name="Vishan Jayasinghearachchi" userId="f34adf5ad09f079c" providerId="LiveId" clId="{D07BED56-94AD-40BE-8F4E-805A766CC07F}" dt="2024-05-04T03:23:59.137" v="32" actId="478"/>
        <pc:sldMkLst>
          <pc:docMk/>
          <pc:sldMk cId="165731028" sldId="288"/>
        </pc:sldMkLst>
        <pc:spChg chg="add del mod">
          <ac:chgData name="Vishan Jayasinghearachchi" userId="f34adf5ad09f079c" providerId="LiveId" clId="{D07BED56-94AD-40BE-8F4E-805A766CC07F}" dt="2024-05-04T03:23:59.137" v="32" actId="478"/>
          <ac:spMkLst>
            <pc:docMk/>
            <pc:sldMk cId="165731028" sldId="288"/>
            <ac:spMk id="3" creationId="{34D6D53B-CD31-97BB-C14D-29CB8BB3492E}"/>
          </ac:spMkLst>
        </pc:spChg>
        <pc:spChg chg="add mod">
          <ac:chgData name="Vishan Jayasinghearachchi" userId="f34adf5ad09f079c" providerId="LiveId" clId="{D07BED56-94AD-40BE-8F4E-805A766CC07F}" dt="2024-05-04T03:23:57.561" v="30" actId="1076"/>
          <ac:spMkLst>
            <pc:docMk/>
            <pc:sldMk cId="165731028" sldId="288"/>
            <ac:spMk id="4" creationId="{D1ECC97A-6D18-F0E0-6BA6-868D89DCA940}"/>
          </ac:spMkLst>
        </pc:spChg>
        <pc:spChg chg="add mod">
          <ac:chgData name="Vishan Jayasinghearachchi" userId="f34adf5ad09f079c" providerId="LiveId" clId="{D07BED56-94AD-40BE-8F4E-805A766CC07F}" dt="2024-05-04T03:23:37.326" v="27"/>
          <ac:spMkLst>
            <pc:docMk/>
            <pc:sldMk cId="165731028" sldId="288"/>
            <ac:spMk id="5" creationId="{CCB94628-48C4-6A87-3107-BBB753D9E7A7}"/>
          </ac:spMkLst>
        </pc:spChg>
        <pc:spChg chg="del">
          <ac:chgData name="Vishan Jayasinghearachchi" userId="f34adf5ad09f079c" providerId="LiveId" clId="{D07BED56-94AD-40BE-8F4E-805A766CC07F}" dt="2024-05-04T03:23:36.645" v="26" actId="478"/>
          <ac:spMkLst>
            <pc:docMk/>
            <pc:sldMk cId="165731028" sldId="288"/>
            <ac:spMk id="6" creationId="{AAE32279-02E0-4FC9-AB6B-26B8423924C1}"/>
          </ac:spMkLst>
        </pc:spChg>
        <pc:spChg chg="del">
          <ac:chgData name="Vishan Jayasinghearachchi" userId="f34adf5ad09f079c" providerId="LiveId" clId="{D07BED56-94AD-40BE-8F4E-805A766CC07F}" dt="2024-05-04T03:23:36.645" v="26" actId="478"/>
          <ac:spMkLst>
            <pc:docMk/>
            <pc:sldMk cId="165731028" sldId="288"/>
            <ac:spMk id="10" creationId="{381AE611-DF86-4110-A39C-C46A533E4174}"/>
          </ac:spMkLst>
        </pc:spChg>
      </pc:sldChg>
      <pc:sldChg chg="modAnim">
        <pc:chgData name="Vishan Jayasinghearachchi" userId="f34adf5ad09f079c" providerId="LiveId" clId="{D07BED56-94AD-40BE-8F4E-805A766CC07F}" dt="2024-05-04T06:10:34.457" v="34"/>
        <pc:sldMkLst>
          <pc:docMk/>
          <pc:sldMk cId="2941803447" sldId="546"/>
        </pc:sldMkLst>
      </pc:sldChg>
      <pc:sldChg chg="modSp modAnim">
        <pc:chgData name="Vishan Jayasinghearachchi" userId="f34adf5ad09f079c" providerId="LiveId" clId="{D07BED56-94AD-40BE-8F4E-805A766CC07F}" dt="2024-05-04T06:10:57.640" v="39" actId="20577"/>
        <pc:sldMkLst>
          <pc:docMk/>
          <pc:sldMk cId="3614502345" sldId="547"/>
        </pc:sldMkLst>
        <pc:spChg chg="mod">
          <ac:chgData name="Vishan Jayasinghearachchi" userId="f34adf5ad09f079c" providerId="LiveId" clId="{D07BED56-94AD-40BE-8F4E-805A766CC07F}" dt="2024-05-04T06:10:57.640" v="39" actId="20577"/>
          <ac:spMkLst>
            <pc:docMk/>
            <pc:sldMk cId="3614502345" sldId="547"/>
            <ac:spMk id="3" creationId="{C4AF6DED-56F8-4B4E-B27E-BC68A3155721}"/>
          </ac:spMkLst>
        </pc:spChg>
      </pc:sldChg>
      <pc:sldChg chg="modSp modAnim">
        <pc:chgData name="Vishan Jayasinghearachchi" userId="f34adf5ad09f079c" providerId="LiveId" clId="{D07BED56-94AD-40BE-8F4E-805A766CC07F}" dt="2024-05-04T06:11:26.819" v="51" actId="20577"/>
        <pc:sldMkLst>
          <pc:docMk/>
          <pc:sldMk cId="3921992546" sldId="548"/>
        </pc:sldMkLst>
        <pc:spChg chg="mod">
          <ac:chgData name="Vishan Jayasinghearachchi" userId="f34adf5ad09f079c" providerId="LiveId" clId="{D07BED56-94AD-40BE-8F4E-805A766CC07F}" dt="2024-05-04T06:11:26.819" v="51" actId="20577"/>
          <ac:spMkLst>
            <pc:docMk/>
            <pc:sldMk cId="3921992546" sldId="548"/>
            <ac:spMk id="3" creationId="{C4AF6DED-56F8-4B4E-B27E-BC68A3155721}"/>
          </ac:spMkLst>
        </pc:spChg>
      </pc:sldChg>
      <pc:sldChg chg="modSp modAnim">
        <pc:chgData name="Vishan Jayasinghearachchi" userId="f34adf5ad09f079c" providerId="LiveId" clId="{D07BED56-94AD-40BE-8F4E-805A766CC07F}" dt="2024-05-04T06:11:40.576" v="58" actId="20577"/>
        <pc:sldMkLst>
          <pc:docMk/>
          <pc:sldMk cId="2553644962" sldId="550"/>
        </pc:sldMkLst>
        <pc:spChg chg="mod">
          <ac:chgData name="Vishan Jayasinghearachchi" userId="f34adf5ad09f079c" providerId="LiveId" clId="{D07BED56-94AD-40BE-8F4E-805A766CC07F}" dt="2024-05-04T06:11:40.576" v="58" actId="20577"/>
          <ac:spMkLst>
            <pc:docMk/>
            <pc:sldMk cId="2553644962" sldId="550"/>
            <ac:spMk id="3" creationId="{C4AF6DED-56F8-4B4E-B27E-BC68A3155721}"/>
          </ac:spMkLst>
        </pc:spChg>
      </pc:sldChg>
      <pc:sldChg chg="modSp mod">
        <pc:chgData name="Vishan Jayasinghearachchi" userId="f34adf5ad09f079c" providerId="LiveId" clId="{D07BED56-94AD-40BE-8F4E-805A766CC07F}" dt="2024-05-04T02:40:46.569" v="25" actId="20577"/>
        <pc:sldMkLst>
          <pc:docMk/>
          <pc:sldMk cId="2311104464" sldId="555"/>
        </pc:sldMkLst>
        <pc:spChg chg="mod">
          <ac:chgData name="Vishan Jayasinghearachchi" userId="f34adf5ad09f079c" providerId="LiveId" clId="{D07BED56-94AD-40BE-8F4E-805A766CC07F}" dt="2024-05-04T02:40:46.569" v="25" actId="20577"/>
          <ac:spMkLst>
            <pc:docMk/>
            <pc:sldMk cId="2311104464" sldId="555"/>
            <ac:spMk id="3" creationId="{68FAE085-BC33-9995-788E-E059A14C1C7D}"/>
          </ac:spMkLst>
        </pc:spChg>
      </pc:sldChg>
    </pc:docChg>
  </pc:docChgLst>
  <pc:docChgLst>
    <pc:chgData name="Vishan Jayasinghearachchi" userId="e0f191b0-af06-4f5a-b353-a7a1de994339" providerId="ADAL" clId="{9B270D23-9FA6-49B2-86E2-30C41C88A6D1}"/>
    <pc:docChg chg="undo custSel addSld delSld modSld">
      <pc:chgData name="Vishan Jayasinghearachchi" userId="e0f191b0-af06-4f5a-b353-a7a1de994339" providerId="ADAL" clId="{9B270D23-9FA6-49B2-86E2-30C41C88A6D1}" dt="2022-10-01T03:54:59.999" v="1449"/>
      <pc:docMkLst>
        <pc:docMk/>
      </pc:docMkLst>
      <pc:sldChg chg="modSp mod">
        <pc:chgData name="Vishan Jayasinghearachchi" userId="e0f191b0-af06-4f5a-b353-a7a1de994339" providerId="ADAL" clId="{9B270D23-9FA6-49B2-86E2-30C41C88A6D1}" dt="2022-10-01T03:19:05.081" v="8" actId="20577"/>
        <pc:sldMkLst>
          <pc:docMk/>
          <pc:sldMk cId="165731028" sldId="288"/>
        </pc:sldMkLst>
        <pc:spChg chg="mod">
          <ac:chgData name="Vishan Jayasinghearachchi" userId="e0f191b0-af06-4f5a-b353-a7a1de994339" providerId="ADAL" clId="{9B270D23-9FA6-49B2-86E2-30C41C88A6D1}" dt="2022-10-01T03:19:05.081" v="8" actId="20577"/>
          <ac:spMkLst>
            <pc:docMk/>
            <pc:sldMk cId="165731028" sldId="288"/>
            <ac:spMk id="8" creationId="{FD4A11CB-61F0-45F4-95C4-A2CE61BCE82C}"/>
          </ac:spMkLst>
        </pc:spChg>
      </pc:sldChg>
      <pc:sldChg chg="modSp mod">
        <pc:chgData name="Vishan Jayasinghearachchi" userId="e0f191b0-af06-4f5a-b353-a7a1de994339" providerId="ADAL" clId="{9B270D23-9FA6-49B2-86E2-30C41C88A6D1}" dt="2022-10-01T03:53:42.172" v="1431" actId="20577"/>
        <pc:sldMkLst>
          <pc:docMk/>
          <pc:sldMk cId="59516569" sldId="543"/>
        </pc:sldMkLst>
        <pc:spChg chg="mod">
          <ac:chgData name="Vishan Jayasinghearachchi" userId="e0f191b0-af06-4f5a-b353-a7a1de994339" providerId="ADAL" clId="{9B270D23-9FA6-49B2-86E2-30C41C88A6D1}" dt="2022-10-01T03:53:42.172" v="1431" actId="20577"/>
          <ac:spMkLst>
            <pc:docMk/>
            <pc:sldMk cId="59516569" sldId="543"/>
            <ac:spMk id="4" creationId="{D8C44198-F0DD-437D-AE91-7F5563758513}"/>
          </ac:spMkLst>
        </pc:spChg>
      </pc:sldChg>
      <pc:sldChg chg="modSp mod">
        <pc:chgData name="Vishan Jayasinghearachchi" userId="e0f191b0-af06-4f5a-b353-a7a1de994339" providerId="ADAL" clId="{9B270D23-9FA6-49B2-86E2-30C41C88A6D1}" dt="2022-10-01T03:54:35.894" v="1435" actId="20577"/>
        <pc:sldMkLst>
          <pc:docMk/>
          <pc:sldMk cId="575794796" sldId="544"/>
        </pc:sldMkLst>
        <pc:spChg chg="mod">
          <ac:chgData name="Vishan Jayasinghearachchi" userId="e0f191b0-af06-4f5a-b353-a7a1de994339" providerId="ADAL" clId="{9B270D23-9FA6-49B2-86E2-30C41C88A6D1}" dt="2022-10-01T03:54:35.894" v="1435" actId="20577"/>
          <ac:spMkLst>
            <pc:docMk/>
            <pc:sldMk cId="575794796" sldId="544"/>
            <ac:spMk id="8" creationId="{07E1A382-EF28-4DC6-A85C-4049011E3BDE}"/>
          </ac:spMkLst>
        </pc:spChg>
      </pc:sldChg>
      <pc:sldChg chg="modSp mod modAnim">
        <pc:chgData name="Vishan Jayasinghearachchi" userId="e0f191b0-af06-4f5a-b353-a7a1de994339" providerId="ADAL" clId="{9B270D23-9FA6-49B2-86E2-30C41C88A6D1}" dt="2022-10-01T03:26:12.541" v="312" actId="113"/>
        <pc:sldMkLst>
          <pc:docMk/>
          <pc:sldMk cId="2941803447" sldId="546"/>
        </pc:sldMkLst>
        <pc:spChg chg="mod">
          <ac:chgData name="Vishan Jayasinghearachchi" userId="e0f191b0-af06-4f5a-b353-a7a1de994339" providerId="ADAL" clId="{9B270D23-9FA6-49B2-86E2-30C41C88A6D1}" dt="2022-10-01T03:21:28.664" v="163"/>
          <ac:spMkLst>
            <pc:docMk/>
            <pc:sldMk cId="2941803447" sldId="546"/>
            <ac:spMk id="2" creationId="{FEF882C6-ED17-4D7C-9CD3-CB9DE2F5483D}"/>
          </ac:spMkLst>
        </pc:spChg>
        <pc:spChg chg="mod">
          <ac:chgData name="Vishan Jayasinghearachchi" userId="e0f191b0-af06-4f5a-b353-a7a1de994339" providerId="ADAL" clId="{9B270D23-9FA6-49B2-86E2-30C41C88A6D1}" dt="2022-10-01T03:26:12.541" v="312" actId="113"/>
          <ac:spMkLst>
            <pc:docMk/>
            <pc:sldMk cId="2941803447" sldId="546"/>
            <ac:spMk id="3" creationId="{C4AF6DED-56F8-4B4E-B27E-BC68A3155721}"/>
          </ac:spMkLst>
        </pc:spChg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1843124843" sldId="547"/>
        </pc:sldMkLst>
      </pc:sldChg>
      <pc:sldChg chg="modSp add mod">
        <pc:chgData name="Vishan Jayasinghearachchi" userId="e0f191b0-af06-4f5a-b353-a7a1de994339" providerId="ADAL" clId="{9B270D23-9FA6-49B2-86E2-30C41C88A6D1}" dt="2022-10-01T03:24:24.869" v="237" actId="20577"/>
        <pc:sldMkLst>
          <pc:docMk/>
          <pc:sldMk cId="3614502345" sldId="547"/>
        </pc:sldMkLst>
        <pc:spChg chg="mod">
          <ac:chgData name="Vishan Jayasinghearachchi" userId="e0f191b0-af06-4f5a-b353-a7a1de994339" providerId="ADAL" clId="{9B270D23-9FA6-49B2-86E2-30C41C88A6D1}" dt="2022-10-01T03:24:24.869" v="237" actId="20577"/>
          <ac:spMkLst>
            <pc:docMk/>
            <pc:sldMk cId="3614502345" sldId="547"/>
            <ac:spMk id="3" creationId="{C4AF6DED-56F8-4B4E-B27E-BC68A3155721}"/>
          </ac:spMkLst>
        </pc:spChg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1787525270" sldId="548"/>
        </pc:sldMkLst>
      </pc:sldChg>
      <pc:sldChg chg="modSp add mod">
        <pc:chgData name="Vishan Jayasinghearachchi" userId="e0f191b0-af06-4f5a-b353-a7a1de994339" providerId="ADAL" clId="{9B270D23-9FA6-49B2-86E2-30C41C88A6D1}" dt="2022-10-01T03:28:45.294" v="385" actId="20577"/>
        <pc:sldMkLst>
          <pc:docMk/>
          <pc:sldMk cId="3921992546" sldId="548"/>
        </pc:sldMkLst>
        <pc:spChg chg="mod">
          <ac:chgData name="Vishan Jayasinghearachchi" userId="e0f191b0-af06-4f5a-b353-a7a1de994339" providerId="ADAL" clId="{9B270D23-9FA6-49B2-86E2-30C41C88A6D1}" dt="2022-10-01T03:28:45.294" v="385" actId="20577"/>
          <ac:spMkLst>
            <pc:docMk/>
            <pc:sldMk cId="3921992546" sldId="548"/>
            <ac:spMk id="3" creationId="{C4AF6DED-56F8-4B4E-B27E-BC68A3155721}"/>
          </ac:spMkLst>
        </pc:spChg>
      </pc:sldChg>
      <pc:sldChg chg="addSp delSp modSp add mod">
        <pc:chgData name="Vishan Jayasinghearachchi" userId="e0f191b0-af06-4f5a-b353-a7a1de994339" providerId="ADAL" clId="{9B270D23-9FA6-49B2-86E2-30C41C88A6D1}" dt="2022-10-01T03:32:57.572" v="396" actId="1076"/>
        <pc:sldMkLst>
          <pc:docMk/>
          <pc:sldMk cId="334477896" sldId="549"/>
        </pc:sldMkLst>
        <pc:spChg chg="mod">
          <ac:chgData name="Vishan Jayasinghearachchi" userId="e0f191b0-af06-4f5a-b353-a7a1de994339" providerId="ADAL" clId="{9B270D23-9FA6-49B2-86E2-30C41C88A6D1}" dt="2022-10-01T03:32:22.453" v="391" actId="20577"/>
          <ac:spMkLst>
            <pc:docMk/>
            <pc:sldMk cId="334477896" sldId="549"/>
            <ac:spMk id="3" creationId="{C4AF6DED-56F8-4B4E-B27E-BC68A3155721}"/>
          </ac:spMkLst>
        </pc:spChg>
        <pc:spChg chg="add del">
          <ac:chgData name="Vishan Jayasinghearachchi" userId="e0f191b0-af06-4f5a-b353-a7a1de994339" providerId="ADAL" clId="{9B270D23-9FA6-49B2-86E2-30C41C88A6D1}" dt="2022-10-01T03:32:32.726" v="393"/>
          <ac:spMkLst>
            <pc:docMk/>
            <pc:sldMk cId="334477896" sldId="549"/>
            <ac:spMk id="5" creationId="{F7966A16-409B-E419-D61C-8EA8A9531D2E}"/>
          </ac:spMkLst>
        </pc:spChg>
        <pc:picChg chg="add mod">
          <ac:chgData name="Vishan Jayasinghearachchi" userId="e0f191b0-af06-4f5a-b353-a7a1de994339" providerId="ADAL" clId="{9B270D23-9FA6-49B2-86E2-30C41C88A6D1}" dt="2022-10-01T03:32:57.572" v="396" actId="1076"/>
          <ac:picMkLst>
            <pc:docMk/>
            <pc:sldMk cId="334477896" sldId="549"/>
            <ac:picMk id="7" creationId="{B2ED2935-3082-CA94-8980-C4480744B2C3}"/>
          </ac:picMkLst>
        </pc:picChg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446401902" sldId="549"/>
        </pc:sldMkLst>
      </pc:sldChg>
      <pc:sldChg chg="delSp modSp add mod">
        <pc:chgData name="Vishan Jayasinghearachchi" userId="e0f191b0-af06-4f5a-b353-a7a1de994339" providerId="ADAL" clId="{9B270D23-9FA6-49B2-86E2-30C41C88A6D1}" dt="2022-10-01T03:39:00.752" v="901" actId="113"/>
        <pc:sldMkLst>
          <pc:docMk/>
          <pc:sldMk cId="2553644962" sldId="550"/>
        </pc:sldMkLst>
        <pc:spChg chg="mod">
          <ac:chgData name="Vishan Jayasinghearachchi" userId="e0f191b0-af06-4f5a-b353-a7a1de994339" providerId="ADAL" clId="{9B270D23-9FA6-49B2-86E2-30C41C88A6D1}" dt="2022-10-01T03:39:00.752" v="901" actId="113"/>
          <ac:spMkLst>
            <pc:docMk/>
            <pc:sldMk cId="2553644962" sldId="550"/>
            <ac:spMk id="3" creationId="{C4AF6DED-56F8-4B4E-B27E-BC68A3155721}"/>
          </ac:spMkLst>
        </pc:spChg>
        <pc:picChg chg="del">
          <ac:chgData name="Vishan Jayasinghearachchi" userId="e0f191b0-af06-4f5a-b353-a7a1de994339" providerId="ADAL" clId="{9B270D23-9FA6-49B2-86E2-30C41C88A6D1}" dt="2022-10-01T03:33:10.145" v="398" actId="478"/>
          <ac:picMkLst>
            <pc:docMk/>
            <pc:sldMk cId="2553644962" sldId="550"/>
            <ac:picMk id="7" creationId="{B2ED2935-3082-CA94-8980-C4480744B2C3}"/>
          </ac:picMkLst>
        </pc:picChg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899994771" sldId="550"/>
        </pc:sldMkLst>
      </pc:sldChg>
      <pc:sldChg chg="modSp add mod">
        <pc:chgData name="Vishan Jayasinghearachchi" userId="e0f191b0-af06-4f5a-b353-a7a1de994339" providerId="ADAL" clId="{9B270D23-9FA6-49B2-86E2-30C41C88A6D1}" dt="2022-10-01T03:53:23.081" v="1425" actId="20577"/>
        <pc:sldMkLst>
          <pc:docMk/>
          <pc:sldMk cId="624158760" sldId="551"/>
        </pc:sldMkLst>
        <pc:spChg chg="mod">
          <ac:chgData name="Vishan Jayasinghearachchi" userId="e0f191b0-af06-4f5a-b353-a7a1de994339" providerId="ADAL" clId="{9B270D23-9FA6-49B2-86E2-30C41C88A6D1}" dt="2022-10-01T03:53:23.081" v="1425" actId="20577"/>
          <ac:spMkLst>
            <pc:docMk/>
            <pc:sldMk cId="624158760" sldId="551"/>
            <ac:spMk id="3" creationId="{C4AF6DED-56F8-4B4E-B27E-BC68A3155721}"/>
          </ac:spMkLst>
        </pc:spChg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1552146683" sldId="551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79472506" sldId="552"/>
        </pc:sldMkLst>
      </pc:sldChg>
      <pc:sldChg chg="modSp new mod">
        <pc:chgData name="Vishan Jayasinghearachchi" userId="e0f191b0-af06-4f5a-b353-a7a1de994339" providerId="ADAL" clId="{9B270D23-9FA6-49B2-86E2-30C41C88A6D1}" dt="2022-10-01T03:54:59.999" v="1449"/>
        <pc:sldMkLst>
          <pc:docMk/>
          <pc:sldMk cId="2046839740" sldId="552"/>
        </pc:sldMkLst>
        <pc:spChg chg="mod">
          <ac:chgData name="Vishan Jayasinghearachchi" userId="e0f191b0-af06-4f5a-b353-a7a1de994339" providerId="ADAL" clId="{9B270D23-9FA6-49B2-86E2-30C41C88A6D1}" dt="2022-10-01T03:54:59.999" v="1449"/>
          <ac:spMkLst>
            <pc:docMk/>
            <pc:sldMk cId="2046839740" sldId="552"/>
            <ac:spMk id="2" creationId="{9D7D05A0-94DB-6784-DE52-BF0C34F163FA}"/>
          </ac:spMkLst>
        </pc:spChg>
        <pc:spChg chg="mod">
          <ac:chgData name="Vishan Jayasinghearachchi" userId="e0f191b0-af06-4f5a-b353-a7a1de994339" providerId="ADAL" clId="{9B270D23-9FA6-49B2-86E2-30C41C88A6D1}" dt="2022-10-01T03:54:51.189" v="1448" actId="20577"/>
          <ac:spMkLst>
            <pc:docMk/>
            <pc:sldMk cId="2046839740" sldId="552"/>
            <ac:spMk id="3" creationId="{B7AA50AA-4513-9AB1-0F5B-E8C7D6BF0EF8}"/>
          </ac:spMkLst>
        </pc:spChg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389101774" sldId="553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854918791" sldId="554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329368701" sldId="555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4238341" sldId="556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822815623" sldId="557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239458132" sldId="558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006883652" sldId="559"/>
        </pc:sldMkLst>
      </pc:sldChg>
      <pc:sldChg chg="del">
        <pc:chgData name="Vishan Jayasinghearachchi" userId="e0f191b0-af06-4f5a-b353-a7a1de994339" providerId="ADAL" clId="{9B270D23-9FA6-49B2-86E2-30C41C88A6D1}" dt="2022-10-01T03:21:17.586" v="162" actId="47"/>
        <pc:sldMkLst>
          <pc:docMk/>
          <pc:sldMk cId="2561234089" sldId="560"/>
        </pc:sldMkLst>
      </pc:sldChg>
    </pc:docChg>
  </pc:docChgLst>
  <pc:docChgLst>
    <pc:chgData name="Vishan Jayasinghearachchi" userId="e0f191b0-af06-4f5a-b353-a7a1de994339" providerId="ADAL" clId="{7E87276C-75A3-4FAF-9222-BFA7DF4CB0FF}"/>
    <pc:docChg chg="undo custSel addSld delSld modSld sldOrd">
      <pc:chgData name="Vishan Jayasinghearachchi" userId="e0f191b0-af06-4f5a-b353-a7a1de994339" providerId="ADAL" clId="{7E87276C-75A3-4FAF-9222-BFA7DF4CB0FF}" dt="2022-09-19T19:36:45.551" v="3618" actId="20577"/>
      <pc:docMkLst>
        <pc:docMk/>
      </pc:docMkLst>
      <pc:sldChg chg="modSp mod">
        <pc:chgData name="Vishan Jayasinghearachchi" userId="e0f191b0-af06-4f5a-b353-a7a1de994339" providerId="ADAL" clId="{7E87276C-75A3-4FAF-9222-BFA7DF4CB0FF}" dt="2022-09-19T19:14:47.194" v="2032" actId="20577"/>
        <pc:sldMkLst>
          <pc:docMk/>
          <pc:sldMk cId="575794796" sldId="544"/>
        </pc:sldMkLst>
        <pc:spChg chg="mod">
          <ac:chgData name="Vishan Jayasinghearachchi" userId="e0f191b0-af06-4f5a-b353-a7a1de994339" providerId="ADAL" clId="{7E87276C-75A3-4FAF-9222-BFA7DF4CB0FF}" dt="2022-09-19T19:14:47.194" v="2032" actId="20577"/>
          <ac:spMkLst>
            <pc:docMk/>
            <pc:sldMk cId="575794796" sldId="544"/>
            <ac:spMk id="8" creationId="{07E1A382-EF28-4DC6-A85C-4049011E3BDE}"/>
          </ac:spMkLst>
        </pc:spChg>
      </pc:sldChg>
      <pc:sldChg chg="modAnim">
        <pc:chgData name="Vishan Jayasinghearachchi" userId="e0f191b0-af06-4f5a-b353-a7a1de994339" providerId="ADAL" clId="{7E87276C-75A3-4FAF-9222-BFA7DF4CB0FF}" dt="2022-09-19T19:30:01.327" v="3528"/>
        <pc:sldMkLst>
          <pc:docMk/>
          <pc:sldMk cId="2941803447" sldId="546"/>
        </pc:sldMkLst>
      </pc:sldChg>
      <pc:sldChg chg="modAnim">
        <pc:chgData name="Vishan Jayasinghearachchi" userId="e0f191b0-af06-4f5a-b353-a7a1de994339" providerId="ADAL" clId="{7E87276C-75A3-4FAF-9222-BFA7DF4CB0FF}" dt="2022-09-19T19:30:21.394" v="3534"/>
        <pc:sldMkLst>
          <pc:docMk/>
          <pc:sldMk cId="1843124843" sldId="547"/>
        </pc:sldMkLst>
      </pc:sldChg>
      <pc:sldChg chg="modSp mod modAnim">
        <pc:chgData name="Vishan Jayasinghearachchi" userId="e0f191b0-af06-4f5a-b353-a7a1de994339" providerId="ADAL" clId="{7E87276C-75A3-4FAF-9222-BFA7DF4CB0FF}" dt="2022-09-19T19:30:43.184" v="3541" actId="27636"/>
        <pc:sldMkLst>
          <pc:docMk/>
          <pc:sldMk cId="1787525270" sldId="548"/>
        </pc:sldMkLst>
        <pc:spChg chg="mod">
          <ac:chgData name="Vishan Jayasinghearachchi" userId="e0f191b0-af06-4f5a-b353-a7a1de994339" providerId="ADAL" clId="{7E87276C-75A3-4FAF-9222-BFA7DF4CB0FF}" dt="2022-09-19T19:30:43.184" v="3541" actId="27636"/>
          <ac:spMkLst>
            <pc:docMk/>
            <pc:sldMk cId="1787525270" sldId="548"/>
            <ac:spMk id="3" creationId="{09B9AE4C-ABFB-0117-7DDA-6193D5825D1B}"/>
          </ac:spMkLst>
        </pc:spChg>
      </pc:sldChg>
      <pc:sldChg chg="addSp delSp modSp mod modAnim">
        <pc:chgData name="Vishan Jayasinghearachchi" userId="e0f191b0-af06-4f5a-b353-a7a1de994339" providerId="ADAL" clId="{7E87276C-75A3-4FAF-9222-BFA7DF4CB0FF}" dt="2022-09-19T19:04:55.268" v="1701"/>
        <pc:sldMkLst>
          <pc:docMk/>
          <pc:sldMk cId="1552146683" sldId="551"/>
        </pc:sldMkLst>
        <pc:spChg chg="mod">
          <ac:chgData name="Vishan Jayasinghearachchi" userId="e0f191b0-af06-4f5a-b353-a7a1de994339" providerId="ADAL" clId="{7E87276C-75A3-4FAF-9222-BFA7DF4CB0FF}" dt="2022-09-19T17:54:33.015" v="613"/>
          <ac:spMkLst>
            <pc:docMk/>
            <pc:sldMk cId="1552146683" sldId="551"/>
            <ac:spMk id="2" creationId="{9E42534C-D403-949A-2660-DD77B940C437}"/>
          </ac:spMkLst>
        </pc:spChg>
        <pc:spChg chg="mod">
          <ac:chgData name="Vishan Jayasinghearachchi" userId="e0f191b0-af06-4f5a-b353-a7a1de994339" providerId="ADAL" clId="{7E87276C-75A3-4FAF-9222-BFA7DF4CB0FF}" dt="2022-09-19T18:56:39.626" v="1212" actId="20577"/>
          <ac:spMkLst>
            <pc:docMk/>
            <pc:sldMk cId="1552146683" sldId="551"/>
            <ac:spMk id="3" creationId="{D7DC1E71-278E-8CA8-089E-6DACF8F993D1}"/>
          </ac:spMkLst>
        </pc:spChg>
        <pc:spChg chg="add del">
          <ac:chgData name="Vishan Jayasinghearachchi" userId="e0f191b0-af06-4f5a-b353-a7a1de994339" providerId="ADAL" clId="{7E87276C-75A3-4FAF-9222-BFA7DF4CB0FF}" dt="2022-09-19T17:54:12.363" v="605" actId="22"/>
          <ac:spMkLst>
            <pc:docMk/>
            <pc:sldMk cId="1552146683" sldId="551"/>
            <ac:spMk id="6" creationId="{84DBE8C3-CB3C-3EC4-9BF0-DBA60F221F9F}"/>
          </ac:spMkLst>
        </pc:spChg>
      </pc:sldChg>
      <pc:sldChg chg="modSp mod modAnim">
        <pc:chgData name="Vishan Jayasinghearachchi" userId="e0f191b0-af06-4f5a-b353-a7a1de994339" providerId="ADAL" clId="{7E87276C-75A3-4FAF-9222-BFA7DF4CB0FF}" dt="2022-09-19T19:32:58.561" v="3550" actId="6549"/>
        <pc:sldMkLst>
          <pc:docMk/>
          <pc:sldMk cId="279472506" sldId="552"/>
        </pc:sldMkLst>
        <pc:spChg chg="mod">
          <ac:chgData name="Vishan Jayasinghearachchi" userId="e0f191b0-af06-4f5a-b353-a7a1de994339" providerId="ADAL" clId="{7E87276C-75A3-4FAF-9222-BFA7DF4CB0FF}" dt="2022-09-19T17:50:05.424" v="435" actId="27636"/>
          <ac:spMkLst>
            <pc:docMk/>
            <pc:sldMk cId="279472506" sldId="552"/>
            <ac:spMk id="2" creationId="{9FCF6BAC-DA21-C07C-5286-1B6E10E52DCC}"/>
          </ac:spMkLst>
        </pc:spChg>
        <pc:spChg chg="mod">
          <ac:chgData name="Vishan Jayasinghearachchi" userId="e0f191b0-af06-4f5a-b353-a7a1de994339" providerId="ADAL" clId="{7E87276C-75A3-4FAF-9222-BFA7DF4CB0FF}" dt="2022-09-19T19:32:58.561" v="3550" actId="6549"/>
          <ac:spMkLst>
            <pc:docMk/>
            <pc:sldMk cId="279472506" sldId="552"/>
            <ac:spMk id="3" creationId="{411404C6-D104-490E-D183-F46C2CBC734A}"/>
          </ac:spMkLst>
        </pc:spChg>
      </pc:sldChg>
      <pc:sldChg chg="addSp delSp modSp new mod ord">
        <pc:chgData name="Vishan Jayasinghearachchi" userId="e0f191b0-af06-4f5a-b353-a7a1de994339" providerId="ADAL" clId="{7E87276C-75A3-4FAF-9222-BFA7DF4CB0FF}" dt="2022-09-19T18:09:30.753" v="659"/>
        <pc:sldMkLst>
          <pc:docMk/>
          <pc:sldMk cId="2389101774" sldId="553"/>
        </pc:sldMkLst>
        <pc:spChg chg="mod">
          <ac:chgData name="Vishan Jayasinghearachchi" userId="e0f191b0-af06-4f5a-b353-a7a1de994339" providerId="ADAL" clId="{7E87276C-75A3-4FAF-9222-BFA7DF4CB0FF}" dt="2022-09-19T18:09:30.466" v="658" actId="20577"/>
          <ac:spMkLst>
            <pc:docMk/>
            <pc:sldMk cId="2389101774" sldId="553"/>
            <ac:spMk id="3" creationId="{CA7852EC-5A2E-D261-2CDC-E5A500EF11F3}"/>
          </ac:spMkLst>
        </pc:spChg>
        <pc:spChg chg="add del">
          <ac:chgData name="Vishan Jayasinghearachchi" userId="e0f191b0-af06-4f5a-b353-a7a1de994339" providerId="ADAL" clId="{7E87276C-75A3-4FAF-9222-BFA7DF4CB0FF}" dt="2022-09-19T17:54:26.953" v="611" actId="22"/>
          <ac:spMkLst>
            <pc:docMk/>
            <pc:sldMk cId="2389101774" sldId="553"/>
            <ac:spMk id="6" creationId="{D256362F-B42C-2536-ABD3-F810B5FB21B9}"/>
          </ac:spMkLst>
        </pc:spChg>
        <pc:spChg chg="add mod">
          <ac:chgData name="Vishan Jayasinghearachchi" userId="e0f191b0-af06-4f5a-b353-a7a1de994339" providerId="ADAL" clId="{7E87276C-75A3-4FAF-9222-BFA7DF4CB0FF}" dt="2022-09-19T18:09:30.753" v="659"/>
          <ac:spMkLst>
            <pc:docMk/>
            <pc:sldMk cId="2389101774" sldId="553"/>
            <ac:spMk id="8" creationId="{B1523D8B-BFFF-ED0B-2341-EA717C18195D}"/>
          </ac:spMkLst>
        </pc:spChg>
        <pc:picChg chg="add mod">
          <ac:chgData name="Vishan Jayasinghearachchi" userId="e0f191b0-af06-4f5a-b353-a7a1de994339" providerId="ADAL" clId="{7E87276C-75A3-4FAF-9222-BFA7DF4CB0FF}" dt="2022-09-19T18:09:30.753" v="659"/>
          <ac:picMkLst>
            <pc:docMk/>
            <pc:sldMk cId="2389101774" sldId="553"/>
            <ac:picMk id="7" creationId="{0621BAD0-CFFA-7212-1D3B-AACECFA3A65A}"/>
          </ac:picMkLst>
        </pc:picChg>
      </pc:sldChg>
      <pc:sldChg chg="addSp delSp modSp new mod modAnim">
        <pc:chgData name="Vishan Jayasinghearachchi" userId="e0f191b0-af06-4f5a-b353-a7a1de994339" providerId="ADAL" clId="{7E87276C-75A3-4FAF-9222-BFA7DF4CB0FF}" dt="2022-09-19T19:03:33.759" v="1693"/>
        <pc:sldMkLst>
          <pc:docMk/>
          <pc:sldMk cId="2854918791" sldId="554"/>
        </pc:sldMkLst>
        <pc:spChg chg="mod">
          <ac:chgData name="Vishan Jayasinghearachchi" userId="e0f191b0-af06-4f5a-b353-a7a1de994339" providerId="ADAL" clId="{7E87276C-75A3-4FAF-9222-BFA7DF4CB0FF}" dt="2022-09-19T18:59:46.363" v="1481"/>
          <ac:spMkLst>
            <pc:docMk/>
            <pc:sldMk cId="2854918791" sldId="554"/>
            <ac:spMk id="2" creationId="{5AC8CB45-CC52-43A3-E938-2F84C9B12F4D}"/>
          </ac:spMkLst>
        </pc:spChg>
        <pc:spChg chg="mod">
          <ac:chgData name="Vishan Jayasinghearachchi" userId="e0f191b0-af06-4f5a-b353-a7a1de994339" providerId="ADAL" clId="{7E87276C-75A3-4FAF-9222-BFA7DF4CB0FF}" dt="2022-09-19T19:03:14.653" v="1692" actId="20577"/>
          <ac:spMkLst>
            <pc:docMk/>
            <pc:sldMk cId="2854918791" sldId="554"/>
            <ac:spMk id="3" creationId="{E63084AB-15DB-CF13-093C-A3927682467E}"/>
          </ac:spMkLst>
        </pc:spChg>
        <pc:spChg chg="add del">
          <ac:chgData name="Vishan Jayasinghearachchi" userId="e0f191b0-af06-4f5a-b353-a7a1de994339" providerId="ADAL" clId="{7E87276C-75A3-4FAF-9222-BFA7DF4CB0FF}" dt="2022-09-19T18:04:52.265" v="618" actId="22"/>
          <ac:spMkLst>
            <pc:docMk/>
            <pc:sldMk cId="2854918791" sldId="554"/>
            <ac:spMk id="6" creationId="{F79D2FDA-83E2-6DCD-137C-58118C756A73}"/>
          </ac:spMkLst>
        </pc:spChg>
      </pc:sldChg>
      <pc:sldChg chg="addSp delSp modSp new del mod">
        <pc:chgData name="Vishan Jayasinghearachchi" userId="e0f191b0-af06-4f5a-b353-a7a1de994339" providerId="ADAL" clId="{7E87276C-75A3-4FAF-9222-BFA7DF4CB0FF}" dt="2022-09-19T18:17:11.763" v="671" actId="2696"/>
        <pc:sldMkLst>
          <pc:docMk/>
          <pc:sldMk cId="418926994" sldId="555"/>
        </pc:sldMkLst>
        <pc:spChg chg="mod">
          <ac:chgData name="Vishan Jayasinghearachchi" userId="e0f191b0-af06-4f5a-b353-a7a1de994339" providerId="ADAL" clId="{7E87276C-75A3-4FAF-9222-BFA7DF4CB0FF}" dt="2022-09-19T18:05:37.915" v="632"/>
          <ac:spMkLst>
            <pc:docMk/>
            <pc:sldMk cId="418926994" sldId="555"/>
            <ac:spMk id="2" creationId="{B3D7A891-3166-E5DA-034B-9F3460FDE5E2}"/>
          </ac:spMkLst>
        </pc:spChg>
        <pc:spChg chg="del">
          <ac:chgData name="Vishan Jayasinghearachchi" userId="e0f191b0-af06-4f5a-b353-a7a1de994339" providerId="ADAL" clId="{7E87276C-75A3-4FAF-9222-BFA7DF4CB0FF}" dt="2022-09-19T18:06:35.094" v="633" actId="931"/>
          <ac:spMkLst>
            <pc:docMk/>
            <pc:sldMk cId="418926994" sldId="555"/>
            <ac:spMk id="3" creationId="{170E8823-6997-26BA-B7EE-C3AC03B63FCD}"/>
          </ac:spMkLst>
        </pc:spChg>
        <pc:spChg chg="add del mod">
          <ac:chgData name="Vishan Jayasinghearachchi" userId="e0f191b0-af06-4f5a-b353-a7a1de994339" providerId="ADAL" clId="{7E87276C-75A3-4FAF-9222-BFA7DF4CB0FF}" dt="2022-09-19T18:09:26.664" v="657" actId="21"/>
          <ac:spMkLst>
            <pc:docMk/>
            <pc:sldMk cId="418926994" sldId="555"/>
            <ac:spMk id="7" creationId="{D2013B55-8098-ECD4-F5DF-1DD74894C976}"/>
          </ac:spMkLst>
        </pc:spChg>
        <pc:spChg chg="add del mod">
          <ac:chgData name="Vishan Jayasinghearachchi" userId="e0f191b0-af06-4f5a-b353-a7a1de994339" providerId="ADAL" clId="{7E87276C-75A3-4FAF-9222-BFA7DF4CB0FF}" dt="2022-09-19T18:07:15.984" v="639"/>
          <ac:spMkLst>
            <pc:docMk/>
            <pc:sldMk cId="418926994" sldId="555"/>
            <ac:spMk id="8" creationId="{79F90758-FBE5-9549-62BC-5EEEF575D7DC}"/>
          </ac:spMkLst>
        </pc:spChg>
        <pc:spChg chg="add mod">
          <ac:chgData name="Vishan Jayasinghearachchi" userId="e0f191b0-af06-4f5a-b353-a7a1de994339" providerId="ADAL" clId="{7E87276C-75A3-4FAF-9222-BFA7DF4CB0FF}" dt="2022-09-19T18:09:26.664" v="657" actId="21"/>
          <ac:spMkLst>
            <pc:docMk/>
            <pc:sldMk cId="418926994" sldId="555"/>
            <ac:spMk id="10" creationId="{DFCD234E-380D-E108-46F7-0563AE42290C}"/>
          </ac:spMkLst>
        </pc:spChg>
        <pc:picChg chg="add del mod">
          <ac:chgData name="Vishan Jayasinghearachchi" userId="e0f191b0-af06-4f5a-b353-a7a1de994339" providerId="ADAL" clId="{7E87276C-75A3-4FAF-9222-BFA7DF4CB0FF}" dt="2022-09-19T18:09:26.664" v="657" actId="21"/>
          <ac:picMkLst>
            <pc:docMk/>
            <pc:sldMk cId="418926994" sldId="555"/>
            <ac:picMk id="6" creationId="{1A5264E4-6960-B512-5D0F-83474DBD8180}"/>
          </ac:picMkLst>
        </pc:picChg>
      </pc:sldChg>
      <pc:sldChg chg="modSp add mod modAnim">
        <pc:chgData name="Vishan Jayasinghearachchi" userId="e0f191b0-af06-4f5a-b353-a7a1de994339" providerId="ADAL" clId="{7E87276C-75A3-4FAF-9222-BFA7DF4CB0FF}" dt="2022-09-19T19:05:11.870" v="1703"/>
        <pc:sldMkLst>
          <pc:docMk/>
          <pc:sldMk cId="2329368701" sldId="555"/>
        </pc:sldMkLst>
        <pc:spChg chg="mod">
          <ac:chgData name="Vishan Jayasinghearachchi" userId="e0f191b0-af06-4f5a-b353-a7a1de994339" providerId="ADAL" clId="{7E87276C-75A3-4FAF-9222-BFA7DF4CB0FF}" dt="2022-09-19T18:56:51.401" v="1235" actId="20577"/>
          <ac:spMkLst>
            <pc:docMk/>
            <pc:sldMk cId="2329368701" sldId="555"/>
            <ac:spMk id="3" creationId="{D7DC1E71-278E-8CA8-089E-6DACF8F993D1}"/>
          </ac:spMkLst>
        </pc:spChg>
      </pc:sldChg>
      <pc:sldChg chg="modSp add mod">
        <pc:chgData name="Vishan Jayasinghearachchi" userId="e0f191b0-af06-4f5a-b353-a7a1de994339" providerId="ADAL" clId="{7E87276C-75A3-4FAF-9222-BFA7DF4CB0FF}" dt="2022-09-19T19:07:48.262" v="1875" actId="20577"/>
        <pc:sldMkLst>
          <pc:docMk/>
          <pc:sldMk cId="24238341" sldId="556"/>
        </pc:sldMkLst>
        <pc:spChg chg="mod">
          <ac:chgData name="Vishan Jayasinghearachchi" userId="e0f191b0-af06-4f5a-b353-a7a1de994339" providerId="ADAL" clId="{7E87276C-75A3-4FAF-9222-BFA7DF4CB0FF}" dt="2022-09-19T19:07:48.262" v="1875" actId="20577"/>
          <ac:spMkLst>
            <pc:docMk/>
            <pc:sldMk cId="24238341" sldId="556"/>
            <ac:spMk id="3" creationId="{D7DC1E71-278E-8CA8-089E-6DACF8F993D1}"/>
          </ac:spMkLst>
        </pc:spChg>
      </pc:sldChg>
      <pc:sldChg chg="modSp add modAnim">
        <pc:chgData name="Vishan Jayasinghearachchi" userId="e0f191b0-af06-4f5a-b353-a7a1de994339" providerId="ADAL" clId="{7E87276C-75A3-4FAF-9222-BFA7DF4CB0FF}" dt="2022-09-19T19:12:46.832" v="2001"/>
        <pc:sldMkLst>
          <pc:docMk/>
          <pc:sldMk cId="2822815623" sldId="557"/>
        </pc:sldMkLst>
        <pc:spChg chg="mod">
          <ac:chgData name="Vishan Jayasinghearachchi" userId="e0f191b0-af06-4f5a-b353-a7a1de994339" providerId="ADAL" clId="{7E87276C-75A3-4FAF-9222-BFA7DF4CB0FF}" dt="2022-09-19T19:12:37.459" v="2000" actId="20577"/>
          <ac:spMkLst>
            <pc:docMk/>
            <pc:sldMk cId="2822815623" sldId="557"/>
            <ac:spMk id="3" creationId="{E63084AB-15DB-CF13-093C-A3927682467E}"/>
          </ac:spMkLst>
        </pc:spChg>
      </pc:sldChg>
      <pc:sldChg chg="modSp new mod modAnim">
        <pc:chgData name="Vishan Jayasinghearachchi" userId="e0f191b0-af06-4f5a-b353-a7a1de994339" providerId="ADAL" clId="{7E87276C-75A3-4FAF-9222-BFA7DF4CB0FF}" dt="2022-09-19T19:20:54.388" v="2793" actId="113"/>
        <pc:sldMkLst>
          <pc:docMk/>
          <pc:sldMk cId="2239458132" sldId="558"/>
        </pc:sldMkLst>
        <pc:spChg chg="mod">
          <ac:chgData name="Vishan Jayasinghearachchi" userId="e0f191b0-af06-4f5a-b353-a7a1de994339" providerId="ADAL" clId="{7E87276C-75A3-4FAF-9222-BFA7DF4CB0FF}" dt="2022-09-19T19:13:20.062" v="2008" actId="27636"/>
          <ac:spMkLst>
            <pc:docMk/>
            <pc:sldMk cId="2239458132" sldId="558"/>
            <ac:spMk id="2" creationId="{E90FEF59-9B35-C253-43EF-A50BDCE781EE}"/>
          </ac:spMkLst>
        </pc:spChg>
        <pc:spChg chg="mod">
          <ac:chgData name="Vishan Jayasinghearachchi" userId="e0f191b0-af06-4f5a-b353-a7a1de994339" providerId="ADAL" clId="{7E87276C-75A3-4FAF-9222-BFA7DF4CB0FF}" dt="2022-09-19T19:20:54.388" v="2793" actId="113"/>
          <ac:spMkLst>
            <pc:docMk/>
            <pc:sldMk cId="2239458132" sldId="558"/>
            <ac:spMk id="3" creationId="{4A10ABB8-9D42-98EF-73CA-233324A9ADAA}"/>
          </ac:spMkLst>
        </pc:spChg>
      </pc:sldChg>
      <pc:sldChg chg="modSp add mod modAnim">
        <pc:chgData name="Vishan Jayasinghearachchi" userId="e0f191b0-af06-4f5a-b353-a7a1de994339" providerId="ADAL" clId="{7E87276C-75A3-4FAF-9222-BFA7DF4CB0FF}" dt="2022-09-19T19:29:09.247" v="3527"/>
        <pc:sldMkLst>
          <pc:docMk/>
          <pc:sldMk cId="2006883652" sldId="559"/>
        </pc:sldMkLst>
        <pc:spChg chg="mod">
          <ac:chgData name="Vishan Jayasinghearachchi" userId="e0f191b0-af06-4f5a-b353-a7a1de994339" providerId="ADAL" clId="{7E87276C-75A3-4FAF-9222-BFA7DF4CB0FF}" dt="2022-09-19T19:28:35.650" v="3522" actId="20577"/>
          <ac:spMkLst>
            <pc:docMk/>
            <pc:sldMk cId="2006883652" sldId="559"/>
            <ac:spMk id="3" creationId="{4A10ABB8-9D42-98EF-73CA-233324A9ADAA}"/>
          </ac:spMkLst>
        </pc:spChg>
      </pc:sldChg>
      <pc:sldChg chg="modSp add mod modAnim">
        <pc:chgData name="Vishan Jayasinghearachchi" userId="e0f191b0-af06-4f5a-b353-a7a1de994339" providerId="ADAL" clId="{7E87276C-75A3-4FAF-9222-BFA7DF4CB0FF}" dt="2022-09-19T19:36:45.551" v="3618" actId="20577"/>
        <pc:sldMkLst>
          <pc:docMk/>
          <pc:sldMk cId="2561234089" sldId="560"/>
        </pc:sldMkLst>
        <pc:spChg chg="mod">
          <ac:chgData name="Vishan Jayasinghearachchi" userId="e0f191b0-af06-4f5a-b353-a7a1de994339" providerId="ADAL" clId="{7E87276C-75A3-4FAF-9222-BFA7DF4CB0FF}" dt="2022-09-19T19:36:45.551" v="3618" actId="20577"/>
          <ac:spMkLst>
            <pc:docMk/>
            <pc:sldMk cId="2561234089" sldId="560"/>
            <ac:spMk id="3" creationId="{4A10ABB8-9D42-98EF-73CA-233324A9AD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AE38-79BE-4082-9A4D-2BEC47341C0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5613-D24F-46B4-9010-BD7B318E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CF22-2D75-4779-9C8B-6270AA3FA91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8AC8-E212-48B2-9917-7448FC83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11"/>
          <p:cNvSpPr/>
          <p:nvPr userDrawn="1"/>
        </p:nvSpPr>
        <p:spPr>
          <a:xfrm flipH="1">
            <a:off x="0" y="5521942"/>
            <a:ext cx="9144000" cy="1336058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12"/>
          <p:cNvSpPr/>
          <p:nvPr userDrawn="1"/>
        </p:nvSpPr>
        <p:spPr>
          <a:xfrm flipH="1">
            <a:off x="2362200" y="5522836"/>
            <a:ext cx="6781800" cy="133605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13"/>
          <p:cNvSpPr/>
          <p:nvPr userDrawn="1"/>
        </p:nvSpPr>
        <p:spPr>
          <a:xfrm flipH="1">
            <a:off x="4953000" y="5522836"/>
            <a:ext cx="4191000" cy="1336058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14"/>
          <p:cNvSpPr/>
          <p:nvPr userDrawn="1"/>
        </p:nvSpPr>
        <p:spPr>
          <a:xfrm flipH="1">
            <a:off x="7543800" y="5522836"/>
            <a:ext cx="1600200" cy="1336058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5"/>
          <p:cNvSpPr/>
          <p:nvPr userDrawn="1"/>
        </p:nvSpPr>
        <p:spPr>
          <a:xfrm>
            <a:off x="0" y="5524960"/>
            <a:ext cx="9144000" cy="1333934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6"/>
          <p:cNvSpPr/>
          <p:nvPr userDrawn="1"/>
        </p:nvSpPr>
        <p:spPr>
          <a:xfrm>
            <a:off x="0" y="5749396"/>
            <a:ext cx="9144000" cy="1109497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7"/>
          <p:cNvSpPr/>
          <p:nvPr userDrawn="1"/>
        </p:nvSpPr>
        <p:spPr>
          <a:xfrm>
            <a:off x="0" y="6324600"/>
            <a:ext cx="9144000" cy="533400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9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5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角三角形 6"/>
          <p:cNvSpPr/>
          <p:nvPr userDrawn="1"/>
        </p:nvSpPr>
        <p:spPr>
          <a:xfrm flipH="1">
            <a:off x="0" y="6404394"/>
            <a:ext cx="9144000" cy="45360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5"/>
          <p:cNvSpPr/>
          <p:nvPr userDrawn="1"/>
        </p:nvSpPr>
        <p:spPr>
          <a:xfrm flipH="1">
            <a:off x="2362200" y="6405288"/>
            <a:ext cx="6781800" cy="453606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4"/>
          <p:cNvSpPr/>
          <p:nvPr userDrawn="1"/>
        </p:nvSpPr>
        <p:spPr>
          <a:xfrm flipH="1">
            <a:off x="4953000" y="6405288"/>
            <a:ext cx="4191000" cy="453606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7"/>
          <p:cNvSpPr/>
          <p:nvPr userDrawn="1"/>
        </p:nvSpPr>
        <p:spPr>
          <a:xfrm flipH="1">
            <a:off x="7543800" y="6405288"/>
            <a:ext cx="1600200" cy="45360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 userDrawn="1"/>
        </p:nvSpPr>
        <p:spPr>
          <a:xfrm>
            <a:off x="0" y="6406009"/>
            <a:ext cx="9144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9"/>
          <p:cNvSpPr/>
          <p:nvPr userDrawn="1"/>
        </p:nvSpPr>
        <p:spPr>
          <a:xfrm>
            <a:off x="0" y="6482208"/>
            <a:ext cx="9144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0"/>
          <p:cNvSpPr/>
          <p:nvPr userDrawn="1"/>
        </p:nvSpPr>
        <p:spPr>
          <a:xfrm>
            <a:off x="0" y="6676905"/>
            <a:ext cx="9144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051F-EF20-4D26-A49B-A9D5F0B34C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03427"/>
            <a:ext cx="362691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Devanagari" pitchFamily="18" charset="0"/>
          <a:ea typeface="+mj-ea"/>
          <a:cs typeface="Adobe Devanagari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shan.j@sliit.l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04_sharing_app/" TargetMode="External"/><Relationship Id="rId2" Type="http://schemas.openxmlformats.org/officeDocument/2006/relationships/hyperlink" Target="https://www.youtube.com/watch?v=C-bX86Agy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08_using_compose/" TargetMode="External"/><Relationship Id="rId2" Type="http://schemas.openxmlformats.org/officeDocument/2006/relationships/hyperlink" Target="https://docs.docker.com/get-started/07_multi_contain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compose/compose-application-model/#illustrative-example" TargetMode="External"/><Relationship Id="rId4" Type="http://schemas.openxmlformats.org/officeDocument/2006/relationships/hyperlink" Target="https://www.youtube.com/watch?v=HUpIoF_con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?_gl=1*1iw16yr*_ga*ODQxOTkwMzQzLjE2OTYwNTg1MTU.*_ga_XJWPQMJYHQ*MTY5NjY1MzM0NC4zLjEuMTY5NjY1ODIyNi4zOS4wLjA.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overvie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get-started/02_our_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4A11CB-61F0-45F4-95C4-A2CE61BCE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20000" cy="1470025"/>
          </a:xfrm>
        </p:spPr>
        <p:txBody>
          <a:bodyPr>
            <a:normAutofit/>
          </a:bodyPr>
          <a:lstStyle/>
          <a:p>
            <a:r>
              <a:rPr lang="en-US" dirty="0"/>
              <a:t>Docker Overview</a:t>
            </a:r>
          </a:p>
        </p:txBody>
      </p:sp>
      <p:sp>
        <p:nvSpPr>
          <p:cNvPr id="4" name="Subtitle 9">
            <a:extLst>
              <a:ext uri="{FF2B5EF4-FFF2-40B4-BE49-F238E27FC236}">
                <a16:creationId xmlns:a16="http://schemas.microsoft.com/office/drawing/2014/main" id="{D1ECC97A-6D18-F0E0-6BA6-868D89DCA940}"/>
              </a:ext>
            </a:extLst>
          </p:cNvPr>
          <p:cNvSpPr txBox="1">
            <a:spLocks/>
          </p:cNvSpPr>
          <p:nvPr/>
        </p:nvSpPr>
        <p:spPr>
          <a:xfrm>
            <a:off x="762000" y="2971799"/>
            <a:ext cx="7195930" cy="147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Application Frameworks (SE3040)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B94628-48C4-6A87-3107-BBB753D9E7A7}"/>
              </a:ext>
            </a:extLst>
          </p:cNvPr>
          <p:cNvSpPr txBox="1">
            <a:spLocks/>
          </p:cNvSpPr>
          <p:nvPr/>
        </p:nvSpPr>
        <p:spPr>
          <a:xfrm>
            <a:off x="762000" y="4038600"/>
            <a:ext cx="719593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Vishan Jayasinghearachchi</a:t>
            </a:r>
            <a:br>
              <a:rPr lang="en-US" sz="1050" dirty="0"/>
            </a:br>
            <a:r>
              <a:rPr lang="en-US" sz="1050" dirty="0"/>
              <a:t>Lecturer</a:t>
            </a:r>
          </a:p>
          <a:p>
            <a:r>
              <a:rPr lang="en-US" sz="1050" dirty="0"/>
              <a:t>Department of Software Engineering, Faculty of Computing</a:t>
            </a:r>
          </a:p>
          <a:p>
            <a:r>
              <a:rPr lang="en-US" sz="1050" dirty="0">
                <a:hlinkClick r:id="rId2"/>
              </a:rPr>
              <a:t>vishan.j@sliit.lk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73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05A0-94DB-6784-DE52-BF0C34F1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B5C16-765C-6983-421B-60C8149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160B1CC-C129-7F21-5F36-A5016AF1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Build the Docker Image.</a:t>
            </a:r>
          </a:p>
          <a:p>
            <a:pPr lvl="1"/>
            <a:r>
              <a:rPr lang="en-US" i="1" dirty="0"/>
              <a:t>docker build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-t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3"/>
                </a:solidFill>
              </a:rPr>
              <a:t>getting-started</a:t>
            </a:r>
            <a:r>
              <a:rPr lang="en-US" i="1" dirty="0"/>
              <a:t> 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 container from the built Docker Image</a:t>
            </a:r>
          </a:p>
          <a:p>
            <a:pPr lvl="1"/>
            <a:r>
              <a:rPr lang="en-US" i="1" dirty="0"/>
              <a:t>docker run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dp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127.0.0.1:3000:3000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4"/>
                </a:solidFill>
              </a:rPr>
              <a:t>getting-started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 </a:t>
            </a:r>
            <a:r>
              <a:rPr lang="en-US" dirty="0">
                <a:hlinkClick r:id="rId2"/>
              </a:rPr>
              <a:t>this video demo </a:t>
            </a:r>
            <a:r>
              <a:rPr lang="en-US" dirty="0"/>
              <a:t>on building a Docker Image and creating a container using that.</a:t>
            </a:r>
          </a:p>
          <a:p>
            <a:endParaRPr lang="en-US" dirty="0"/>
          </a:p>
          <a:p>
            <a:r>
              <a:rPr lang="en-US" dirty="0"/>
              <a:t>The created image can be shared with others via a </a:t>
            </a:r>
            <a:r>
              <a:rPr lang="en-US" dirty="0">
                <a:hlinkClick r:id="rId3"/>
              </a:rPr>
              <a:t>Container Registry</a:t>
            </a:r>
            <a:r>
              <a:rPr lang="en-US" dirty="0"/>
              <a:t> such as the Docker Hub.</a:t>
            </a:r>
          </a:p>
        </p:txBody>
      </p:sp>
    </p:spTree>
    <p:extLst>
      <p:ext uri="{BB962C8B-B14F-4D97-AF65-F5344CB8AC3E}">
        <p14:creationId xmlns:p14="http://schemas.microsoft.com/office/powerpoint/2010/main" val="20810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51BE-2A15-1C61-8F03-238D47D7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Multi-container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E085-BC33-9995-788E-E059A14C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container should do one thing and do it well.</a:t>
            </a:r>
            <a:endParaRPr lang="en-US" dirty="0">
              <a:hlinkClick r:id="rId2"/>
            </a:endParaRPr>
          </a:p>
          <a:p>
            <a:r>
              <a:rPr lang="en-US" dirty="0"/>
              <a:t>A real-world cloud native application based on Microservices will have multiple services implemented on multiple containers.</a:t>
            </a:r>
          </a:p>
          <a:p>
            <a:r>
              <a:rPr lang="en-US" dirty="0">
                <a:hlinkClick r:id="rId3"/>
              </a:rPr>
              <a:t>Docker Compose</a:t>
            </a:r>
            <a:r>
              <a:rPr lang="en-US" dirty="0"/>
              <a:t> is a tool that can be used to define multi-container applications.</a:t>
            </a:r>
          </a:p>
          <a:p>
            <a:pPr lvl="1"/>
            <a:r>
              <a:rPr lang="en-US" dirty="0"/>
              <a:t>Watch </a:t>
            </a:r>
            <a:r>
              <a:rPr lang="en-US" dirty="0">
                <a:hlinkClick r:id="rId4"/>
              </a:rPr>
              <a:t>this video tutorial</a:t>
            </a:r>
            <a:r>
              <a:rPr lang="en-US" dirty="0"/>
              <a:t> on Docker Compose.</a:t>
            </a:r>
          </a:p>
          <a:p>
            <a:pPr lvl="1"/>
            <a:r>
              <a:rPr lang="en-US" dirty="0">
                <a:hlinkClick r:id="rId5"/>
              </a:rPr>
              <a:t>An Example</a:t>
            </a:r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5D-D2E9-D212-D483-9F33285D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0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AA83-76C2-8E77-3194-D7B34763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9E66-EB60-A1A0-2BB6-D971314C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Play with Docker</a:t>
            </a:r>
            <a:r>
              <a:rPr lang="en-US" dirty="0"/>
              <a:t> is an interactive tool to learn Docker via your browser. Try it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EAD0-5A8B-3546-9BD6-DA1624ED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77FC-0D57-456A-8636-166DCC29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 and Additional 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4198-F0DD-437D-AE91-7F55637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Docker overview</a:t>
            </a:r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0B9FF61-C086-401E-B8BB-A99CAD10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7A3E50-1193-4BE0-8DC8-3AB7C286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E1A382-EF28-4DC6-A85C-4049011E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Overview</a:t>
            </a:r>
          </a:p>
          <a:p>
            <a:pPr lvl="1"/>
            <a:r>
              <a:rPr lang="en-US" dirty="0"/>
              <a:t>What is Docker?</a:t>
            </a:r>
          </a:p>
          <a:p>
            <a:pPr lvl="1"/>
            <a:r>
              <a:rPr lang="en-US" dirty="0"/>
              <a:t>What does it do?</a:t>
            </a:r>
          </a:p>
          <a:p>
            <a:pPr lvl="1"/>
            <a:r>
              <a:rPr lang="en-US" dirty="0"/>
              <a:t>Docker use-case example</a:t>
            </a:r>
          </a:p>
          <a:p>
            <a:pPr lvl="1"/>
            <a:r>
              <a:rPr lang="en-US" dirty="0"/>
              <a:t>Docker Architecture</a:t>
            </a:r>
          </a:p>
          <a:p>
            <a:pPr lvl="1"/>
            <a:r>
              <a:rPr lang="en-US" dirty="0"/>
              <a:t>Docker Terminology</a:t>
            </a:r>
          </a:p>
          <a:p>
            <a:r>
              <a:rPr lang="en-US" dirty="0"/>
              <a:t>Hands-on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7AD49-24E7-4F06-8008-192214C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fld id="{B7D6051F-EF20-4D26-A49B-A9D5F0B34C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9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2C6-ED17-4D7C-9CD3-CB9DE2F5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6DED-56F8-4B4E-B27E-BC68A315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Docker?</a:t>
            </a:r>
          </a:p>
          <a:p>
            <a:pPr lvl="2"/>
            <a:r>
              <a:rPr lang="en-US" dirty="0"/>
              <a:t>Docker is a platform that enables packaging and running an application in a loosely isolated environment called a </a:t>
            </a:r>
            <a:r>
              <a:rPr lang="en-US" b="1" dirty="0"/>
              <a:t>container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Docker enables you to separate your applications from your infrastructure.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C3EF-3C67-4E2A-8AC9-E34C4619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2C6-ED17-4D7C-9CD3-CB9DE2F5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6DED-56F8-4B4E-B27E-BC68A315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does it do?</a:t>
            </a:r>
          </a:p>
          <a:p>
            <a:pPr lvl="2"/>
            <a:r>
              <a:rPr lang="en-US" dirty="0"/>
              <a:t>Docker provides tooling and a platform to manage the lifecycle of your containers:</a:t>
            </a:r>
          </a:p>
          <a:p>
            <a:pPr lvl="3"/>
            <a:r>
              <a:rPr lang="en-US" dirty="0"/>
              <a:t>Develop your application and its supporting components using containers.</a:t>
            </a:r>
          </a:p>
          <a:p>
            <a:pPr lvl="3"/>
            <a:r>
              <a:rPr lang="en-US" dirty="0"/>
              <a:t>The </a:t>
            </a:r>
            <a:r>
              <a:rPr lang="en-US" b="1" dirty="0"/>
              <a:t>container</a:t>
            </a:r>
            <a:r>
              <a:rPr lang="en-US" dirty="0"/>
              <a:t> becomes the </a:t>
            </a:r>
            <a:r>
              <a:rPr lang="en-US" b="1" dirty="0"/>
              <a:t>unit for distributing and testing</a:t>
            </a:r>
            <a:r>
              <a:rPr lang="en-US" dirty="0"/>
              <a:t> your </a:t>
            </a:r>
            <a:r>
              <a:rPr lang="en-US" b="1" dirty="0"/>
              <a:t>application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When you’re ready, deploy your application into your production environment, as a container or an orchestrated service. </a:t>
            </a:r>
          </a:p>
          <a:p>
            <a:pPr lvl="3"/>
            <a:r>
              <a:rPr lang="en-US" dirty="0"/>
              <a:t>This works the same whether your production environment is a local data center, a cloud provider, or a hybrid of the two.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C3EF-3C67-4E2A-8AC9-E34C4619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2C6-ED17-4D7C-9CD3-CB9DE2F5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6DED-56F8-4B4E-B27E-BC68A315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Docker use-case example</a:t>
            </a:r>
          </a:p>
          <a:p>
            <a:pPr lvl="2"/>
            <a:r>
              <a:rPr lang="en-US" dirty="0"/>
              <a:t>Your developers write code locally and share their work with their colleagues using Docker containers.</a:t>
            </a:r>
          </a:p>
          <a:p>
            <a:pPr lvl="2"/>
            <a:r>
              <a:rPr lang="en-US" dirty="0"/>
              <a:t>They use Docker to push their applications into a test environment and execute automated and manual tests.</a:t>
            </a:r>
          </a:p>
          <a:p>
            <a:pPr lvl="2"/>
            <a:r>
              <a:rPr lang="en-US" dirty="0"/>
              <a:t>When developers find bugs, they can fix them in the development environment and redeploy them to the test environment for testing and validation.</a:t>
            </a:r>
          </a:p>
          <a:p>
            <a:pPr lvl="2"/>
            <a:r>
              <a:rPr lang="en-US" dirty="0"/>
              <a:t>When testing is complete, getting the fix to the customer is as simple as pushing the updated image to the production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C3EF-3C67-4E2A-8AC9-E34C4619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2C6-ED17-4D7C-9CD3-CB9DE2F5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6DED-56F8-4B4E-B27E-BC68A315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Docker Architecture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C3EF-3C67-4E2A-8AC9-E34C4619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2ED2935-3082-CA94-8980-C4480744B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85" y="1676400"/>
            <a:ext cx="8170030" cy="42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2C6-ED17-4D7C-9CD3-CB9DE2F5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6DED-56F8-4B4E-B27E-BC68A315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Docker Architecture</a:t>
            </a:r>
          </a:p>
          <a:p>
            <a:pPr lvl="2"/>
            <a:r>
              <a:rPr lang="en-US" dirty="0"/>
              <a:t>Has a Client-Server architecture.</a:t>
            </a:r>
          </a:p>
          <a:p>
            <a:pPr lvl="2"/>
            <a:r>
              <a:rPr lang="en-US" b="1" dirty="0"/>
              <a:t>Docker Client </a:t>
            </a:r>
            <a:r>
              <a:rPr lang="en-US" dirty="0"/>
              <a:t>communicates with the </a:t>
            </a:r>
            <a:r>
              <a:rPr lang="en-US" b="1" dirty="0"/>
              <a:t>Docker daemon</a:t>
            </a:r>
            <a:r>
              <a:rPr lang="en-US" dirty="0"/>
              <a:t> which handles building and running of the containers.</a:t>
            </a:r>
          </a:p>
          <a:p>
            <a:pPr lvl="2"/>
            <a:r>
              <a:rPr lang="en-US" dirty="0"/>
              <a:t>Docker Registry is a repository of </a:t>
            </a:r>
            <a:r>
              <a:rPr lang="en-US" b="1" dirty="0"/>
              <a:t>Docker Images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C3EF-3C67-4E2A-8AC9-E34C4619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2C6-ED17-4D7C-9CD3-CB9DE2F5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6DED-56F8-4B4E-B27E-BC68A315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Docker Terminology</a:t>
            </a:r>
          </a:p>
          <a:p>
            <a:pPr lvl="2"/>
            <a:r>
              <a:rPr lang="en-US" dirty="0"/>
              <a:t>The Docker daemon - Manages Docker objects such as images, containers, networks, and volumes.</a:t>
            </a:r>
          </a:p>
          <a:p>
            <a:pPr lvl="2"/>
            <a:r>
              <a:rPr lang="en-US" dirty="0"/>
              <a:t>The Docker client – The program through which users interact with Docker.</a:t>
            </a:r>
          </a:p>
          <a:p>
            <a:pPr lvl="2"/>
            <a:r>
              <a:rPr lang="en-US" dirty="0"/>
              <a:t>Docker Desktop – The installation which include the daemon, client, </a:t>
            </a:r>
            <a:r>
              <a:rPr lang="en-US" b="1" dirty="0"/>
              <a:t>compose</a:t>
            </a:r>
            <a:r>
              <a:rPr lang="en-US" dirty="0"/>
              <a:t>, </a:t>
            </a:r>
            <a:r>
              <a:rPr lang="en-US" b="1" dirty="0"/>
              <a:t>K8s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Docker Registry - Stores Docker images. Default is Docker Hub.</a:t>
            </a:r>
          </a:p>
          <a:p>
            <a:pPr lvl="2"/>
            <a:r>
              <a:rPr lang="en-US" dirty="0"/>
              <a:t>Docker Objects</a:t>
            </a:r>
          </a:p>
          <a:p>
            <a:pPr lvl="3"/>
            <a:r>
              <a:rPr lang="en-US" dirty="0"/>
              <a:t>Image – A read-only template with instructions for creating a docker container.</a:t>
            </a:r>
          </a:p>
          <a:p>
            <a:pPr lvl="3"/>
            <a:r>
              <a:rPr lang="en-US" dirty="0"/>
              <a:t>Container – A runnable instance of an image.</a:t>
            </a:r>
          </a:p>
          <a:p>
            <a:pPr lvl="3"/>
            <a:r>
              <a:rPr lang="en-US" dirty="0"/>
              <a:t>Network – Facilitates communication among containers.</a:t>
            </a:r>
          </a:p>
          <a:p>
            <a:pPr lvl="3"/>
            <a:r>
              <a:rPr lang="en-US" dirty="0"/>
              <a:t>Volume - Provides the ability to connect specific filesystem paths of the container back to the host machine.</a:t>
            </a:r>
          </a:p>
          <a:p>
            <a:pPr lvl="3"/>
            <a:r>
              <a:rPr lang="en-US" dirty="0"/>
              <a:t>Plugin – Third-party extensions to enhance Docker’s capabilities.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C3EF-3C67-4E2A-8AC9-E34C4619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5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05A0-94DB-6784-DE52-BF0C34F1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B5C16-765C-6983-421B-60C8149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1F-EF20-4D26-A49B-A9D5F0B34CE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160B1CC-C129-7F21-5F36-A5016AF1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hlinkClick r:id="rId2"/>
              </a:rPr>
              <a:t>Dockerfile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DC0B68F6-3C8C-C083-7C10-2ED8AA8D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0" y="2514600"/>
            <a:ext cx="8280560" cy="2743200"/>
          </a:xfrm>
          <a:prstGeom prst="rect">
            <a:avLst/>
          </a:prstGeom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A4A8A98-9FAE-A108-9FD5-791D6D4C6EF0}"/>
              </a:ext>
            </a:extLst>
          </p:cNvPr>
          <p:cNvSpPr txBox="1">
            <a:spLocks/>
          </p:cNvSpPr>
          <p:nvPr/>
        </p:nvSpPr>
        <p:spPr>
          <a:xfrm>
            <a:off x="342900" y="5257800"/>
            <a:ext cx="8458200" cy="629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https://docs.docker.com/get-started/02_our_app/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83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T_Template" id="{7FD42CE2-672F-40D4-9C55-E99D7FD96E6E}" vid="{C1DDBFAD-FEA5-43B5-89FE-5B836DDCD8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IoT_Template</Template>
  <TotalTime>2282</TotalTime>
  <Words>603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Devanagari</vt:lpstr>
      <vt:lpstr>Arial</vt:lpstr>
      <vt:lpstr>Calibri</vt:lpstr>
      <vt:lpstr>Cambria</vt:lpstr>
      <vt:lpstr>Wingdings</vt:lpstr>
      <vt:lpstr>Office Theme</vt:lpstr>
      <vt:lpstr>Docker Overview</vt:lpstr>
      <vt:lpstr>Contents</vt:lpstr>
      <vt:lpstr>Docker Overview</vt:lpstr>
      <vt:lpstr>Docker Overview</vt:lpstr>
      <vt:lpstr>Docker Overview</vt:lpstr>
      <vt:lpstr>Docker Overview</vt:lpstr>
      <vt:lpstr>Docker Overview</vt:lpstr>
      <vt:lpstr>Docker Overview</vt:lpstr>
      <vt:lpstr>Build an image</vt:lpstr>
      <vt:lpstr>Build an image</vt:lpstr>
      <vt:lpstr>Multi-container apps</vt:lpstr>
      <vt:lpstr>Self Study</vt:lpstr>
      <vt:lpstr>Acknowledgements and 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– An Overview</dc:title>
  <dc:creator>Vishan Jayasinghearachchi</dc:creator>
  <cp:lastModifiedBy>Vishan Jayasinghearachchi</cp:lastModifiedBy>
  <cp:revision>159</cp:revision>
  <dcterms:created xsi:type="dcterms:W3CDTF">2022-03-18T17:26:37Z</dcterms:created>
  <dcterms:modified xsi:type="dcterms:W3CDTF">2024-05-04T06:11:44Z</dcterms:modified>
</cp:coreProperties>
</file>