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9" r:id="rId21"/>
    <p:sldId id="280" r:id="rId22"/>
    <p:sldId id="281" r:id="rId23"/>
    <p:sldId id="282" r:id="rId24"/>
    <p:sldId id="273"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CBC8A-AC1E-4BB0-8915-BB370D99C493}" v="26" dt="2023-03-18T08:36:34.25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69" autoAdjust="0"/>
  </p:normalViewPr>
  <p:slideViewPr>
    <p:cSldViewPr snapToGrid="0">
      <p:cViewPr varScale="1">
        <p:scale>
          <a:sx n="53" d="100"/>
          <a:sy n="53" d="100"/>
        </p:scale>
        <p:origin x="13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sithanjana Thilakarthna" userId="cb9e546c-29b0-4f86-aa79-c7603393c96d" providerId="ADAL" clId="{4B4CBC8A-AC1E-4BB0-8915-BB370D99C493}"/>
    <pc:docChg chg="undo custSel addSld modSld sldOrd">
      <pc:chgData name="Thusithanjana Thilakarthna" userId="cb9e546c-29b0-4f86-aa79-c7603393c96d" providerId="ADAL" clId="{4B4CBC8A-AC1E-4BB0-8915-BB370D99C493}" dt="2023-03-18T09:01:09.942" v="1361" actId="403"/>
      <pc:docMkLst>
        <pc:docMk/>
      </pc:docMkLst>
      <pc:sldChg chg="addSp modSp new mod setBg setClrOvrMap">
        <pc:chgData name="Thusithanjana Thilakarthna" userId="cb9e546c-29b0-4f86-aa79-c7603393c96d" providerId="ADAL" clId="{4B4CBC8A-AC1E-4BB0-8915-BB370D99C493}" dt="2023-03-17T11:05:28.752" v="705" actId="26606"/>
        <pc:sldMkLst>
          <pc:docMk/>
          <pc:sldMk cId="387198018" sldId="256"/>
        </pc:sldMkLst>
        <pc:spChg chg="mod">
          <ac:chgData name="Thusithanjana Thilakarthna" userId="cb9e546c-29b0-4f86-aa79-c7603393c96d" providerId="ADAL" clId="{4B4CBC8A-AC1E-4BB0-8915-BB370D99C493}" dt="2023-03-17T11:05:28.752" v="705" actId="26606"/>
          <ac:spMkLst>
            <pc:docMk/>
            <pc:sldMk cId="387198018" sldId="256"/>
            <ac:spMk id="2" creationId="{ACDCA436-47F2-E02D-5BFC-6FD4D9BC28BA}"/>
          </ac:spMkLst>
        </pc:spChg>
        <pc:spChg chg="mod">
          <ac:chgData name="Thusithanjana Thilakarthna" userId="cb9e546c-29b0-4f86-aa79-c7603393c96d" providerId="ADAL" clId="{4B4CBC8A-AC1E-4BB0-8915-BB370D99C493}" dt="2023-03-17T11:05:28.752" v="705" actId="26606"/>
          <ac:spMkLst>
            <pc:docMk/>
            <pc:sldMk cId="387198018" sldId="256"/>
            <ac:spMk id="3" creationId="{AC8C6939-213D-C142-C968-00B23668C255}"/>
          </ac:spMkLst>
        </pc:spChg>
        <pc:spChg chg="add">
          <ac:chgData name="Thusithanjana Thilakarthna" userId="cb9e546c-29b0-4f86-aa79-c7603393c96d" providerId="ADAL" clId="{4B4CBC8A-AC1E-4BB0-8915-BB370D99C493}" dt="2023-03-17T11:05:28.752" v="705" actId="26606"/>
          <ac:spMkLst>
            <pc:docMk/>
            <pc:sldMk cId="387198018" sldId="256"/>
            <ac:spMk id="9" creationId="{5A59F003-E00A-43F9-91DC-CC54E3B87466}"/>
          </ac:spMkLst>
        </pc:spChg>
        <pc:spChg chg="add">
          <ac:chgData name="Thusithanjana Thilakarthna" userId="cb9e546c-29b0-4f86-aa79-c7603393c96d" providerId="ADAL" clId="{4B4CBC8A-AC1E-4BB0-8915-BB370D99C493}" dt="2023-03-17T11:05:28.752" v="705" actId="26606"/>
          <ac:spMkLst>
            <pc:docMk/>
            <pc:sldMk cId="387198018" sldId="256"/>
            <ac:spMk id="11" creationId="{D74A4382-E3AD-430A-9A1F-DFA3E0E77A7D}"/>
          </ac:spMkLst>
        </pc:spChg>
        <pc:spChg chg="add">
          <ac:chgData name="Thusithanjana Thilakarthna" userId="cb9e546c-29b0-4f86-aa79-c7603393c96d" providerId="ADAL" clId="{4B4CBC8A-AC1E-4BB0-8915-BB370D99C493}" dt="2023-03-17T11:05:28.752" v="705" actId="26606"/>
          <ac:spMkLst>
            <pc:docMk/>
            <pc:sldMk cId="387198018" sldId="256"/>
            <ac:spMk id="13" creationId="{79F40191-0F44-4FD1-82CC-ACB507C14BE6}"/>
          </ac:spMkLst>
        </pc:spChg>
        <pc:picChg chg="add">
          <ac:chgData name="Thusithanjana Thilakarthna" userId="cb9e546c-29b0-4f86-aa79-c7603393c96d" providerId="ADAL" clId="{4B4CBC8A-AC1E-4BB0-8915-BB370D99C493}" dt="2023-03-17T11:05:28.752" v="705" actId="26606"/>
          <ac:picMkLst>
            <pc:docMk/>
            <pc:sldMk cId="387198018" sldId="256"/>
            <ac:picMk id="5" creationId="{C7F7DA35-8ED8-48F9-ACB8-96FE2C0B6235}"/>
          </ac:picMkLst>
        </pc:picChg>
      </pc:sldChg>
      <pc:sldChg chg="addSp modSp new mod setBg modNotesTx">
        <pc:chgData name="Thusithanjana Thilakarthna" userId="cb9e546c-29b0-4f86-aa79-c7603393c96d" providerId="ADAL" clId="{4B4CBC8A-AC1E-4BB0-8915-BB370D99C493}" dt="2023-03-18T04:13:46.847" v="1184"/>
        <pc:sldMkLst>
          <pc:docMk/>
          <pc:sldMk cId="2706162560" sldId="257"/>
        </pc:sldMkLst>
        <pc:spChg chg="mod">
          <ac:chgData name="Thusithanjana Thilakarthna" userId="cb9e546c-29b0-4f86-aa79-c7603393c96d" providerId="ADAL" clId="{4B4CBC8A-AC1E-4BB0-8915-BB370D99C493}" dt="2023-03-17T11:09:28.720" v="1085" actId="26606"/>
          <ac:spMkLst>
            <pc:docMk/>
            <pc:sldMk cId="2706162560" sldId="257"/>
            <ac:spMk id="2" creationId="{60201090-7340-7A3A-C4DD-C380C127C049}"/>
          </ac:spMkLst>
        </pc:spChg>
        <pc:spChg chg="mod">
          <ac:chgData name="Thusithanjana Thilakarthna" userId="cb9e546c-29b0-4f86-aa79-c7603393c96d" providerId="ADAL" clId="{4B4CBC8A-AC1E-4BB0-8915-BB370D99C493}" dt="2023-03-17T11:09:28.720" v="1085" actId="26606"/>
          <ac:spMkLst>
            <pc:docMk/>
            <pc:sldMk cId="2706162560" sldId="257"/>
            <ac:spMk id="3" creationId="{CE846A7C-BF55-8DD4-A0EE-ED575B99D637}"/>
          </ac:spMkLst>
        </pc:spChg>
        <pc:spChg chg="add">
          <ac:chgData name="Thusithanjana Thilakarthna" userId="cb9e546c-29b0-4f86-aa79-c7603393c96d" providerId="ADAL" clId="{4B4CBC8A-AC1E-4BB0-8915-BB370D99C493}" dt="2023-03-17T11:09:28.720" v="1085" actId="26606"/>
          <ac:spMkLst>
            <pc:docMk/>
            <pc:sldMk cId="2706162560" sldId="257"/>
            <ac:spMk id="9" creationId="{8380AD67-C5CA-4918-B4BB-C359BB03EEDD}"/>
          </ac:spMkLst>
        </pc:spChg>
        <pc:spChg chg="add">
          <ac:chgData name="Thusithanjana Thilakarthna" userId="cb9e546c-29b0-4f86-aa79-c7603393c96d" providerId="ADAL" clId="{4B4CBC8A-AC1E-4BB0-8915-BB370D99C493}" dt="2023-03-17T11:09:28.720" v="1085" actId="26606"/>
          <ac:spMkLst>
            <pc:docMk/>
            <pc:sldMk cId="2706162560" sldId="257"/>
            <ac:spMk id="11" creationId="{EABAD4DA-87BA-4F70-9EF0-45C6BCF17823}"/>
          </ac:spMkLst>
        </pc:spChg>
        <pc:spChg chg="add">
          <ac:chgData name="Thusithanjana Thilakarthna" userId="cb9e546c-29b0-4f86-aa79-c7603393c96d" providerId="ADAL" clId="{4B4CBC8A-AC1E-4BB0-8915-BB370D99C493}" dt="2023-03-17T11:09:28.720" v="1085" actId="26606"/>
          <ac:spMkLst>
            <pc:docMk/>
            <pc:sldMk cId="2706162560" sldId="257"/>
            <ac:spMk id="13" creationId="{915128D9-2797-47FA-B6FE-EC24E6B8437A}"/>
          </ac:spMkLst>
        </pc:spChg>
        <pc:picChg chg="add">
          <ac:chgData name="Thusithanjana Thilakarthna" userId="cb9e546c-29b0-4f86-aa79-c7603393c96d" providerId="ADAL" clId="{4B4CBC8A-AC1E-4BB0-8915-BB370D99C493}" dt="2023-03-17T11:09:28.720" v="1085" actId="26606"/>
          <ac:picMkLst>
            <pc:docMk/>
            <pc:sldMk cId="2706162560" sldId="257"/>
            <ac:picMk id="5" creationId="{642AB30B-E675-F912-592F-E67CA111F132}"/>
          </ac:picMkLst>
        </pc:picChg>
      </pc:sldChg>
      <pc:sldChg chg="addSp delSp modSp new mod setBg">
        <pc:chgData name="Thusithanjana Thilakarthna" userId="cb9e546c-29b0-4f86-aa79-c7603393c96d" providerId="ADAL" clId="{4B4CBC8A-AC1E-4BB0-8915-BB370D99C493}" dt="2023-03-16T14:35:41.659" v="156" actId="12385"/>
        <pc:sldMkLst>
          <pc:docMk/>
          <pc:sldMk cId="4057916479" sldId="258"/>
        </pc:sldMkLst>
        <pc:spChg chg="mod">
          <ac:chgData name="Thusithanjana Thilakarthna" userId="cb9e546c-29b0-4f86-aa79-c7603393c96d" providerId="ADAL" clId="{4B4CBC8A-AC1E-4BB0-8915-BB370D99C493}" dt="2023-03-16T14:35:07.570" v="153" actId="26606"/>
          <ac:spMkLst>
            <pc:docMk/>
            <pc:sldMk cId="4057916479" sldId="258"/>
            <ac:spMk id="2" creationId="{4C2BE984-C0F1-C677-D08C-E506AE8DF61D}"/>
          </ac:spMkLst>
        </pc:spChg>
        <pc:spChg chg="del">
          <ac:chgData name="Thusithanjana Thilakarthna" userId="cb9e546c-29b0-4f86-aa79-c7603393c96d" providerId="ADAL" clId="{4B4CBC8A-AC1E-4BB0-8915-BB370D99C493}" dt="2023-03-16T14:34:52.198" v="150"/>
          <ac:spMkLst>
            <pc:docMk/>
            <pc:sldMk cId="4057916479" sldId="258"/>
            <ac:spMk id="3" creationId="{3910A30B-CB18-A1A0-A1EF-1BB9BC7A617C}"/>
          </ac:spMkLst>
        </pc:spChg>
        <pc:spChg chg="add">
          <ac:chgData name="Thusithanjana Thilakarthna" userId="cb9e546c-29b0-4f86-aa79-c7603393c96d" providerId="ADAL" clId="{4B4CBC8A-AC1E-4BB0-8915-BB370D99C493}" dt="2023-03-16T14:35:07.570" v="153" actId="26606"/>
          <ac:spMkLst>
            <pc:docMk/>
            <pc:sldMk cId="4057916479" sldId="258"/>
            <ac:spMk id="9" creationId="{BACC6370-2D7E-4714-9D71-7542949D7D5D}"/>
          </ac:spMkLst>
        </pc:spChg>
        <pc:spChg chg="add">
          <ac:chgData name="Thusithanjana Thilakarthna" userId="cb9e546c-29b0-4f86-aa79-c7603393c96d" providerId="ADAL" clId="{4B4CBC8A-AC1E-4BB0-8915-BB370D99C493}" dt="2023-03-16T14:35:07.570" v="153" actId="26606"/>
          <ac:spMkLst>
            <pc:docMk/>
            <pc:sldMk cId="4057916479" sldId="258"/>
            <ac:spMk id="11" creationId="{F68B3F68-107C-434F-AA38-110D5EA91B85}"/>
          </ac:spMkLst>
        </pc:spChg>
        <pc:spChg chg="add">
          <ac:chgData name="Thusithanjana Thilakarthna" userId="cb9e546c-29b0-4f86-aa79-c7603393c96d" providerId="ADAL" clId="{4B4CBC8A-AC1E-4BB0-8915-BB370D99C493}" dt="2023-03-16T14:35:07.570" v="153" actId="26606"/>
          <ac:spMkLst>
            <pc:docMk/>
            <pc:sldMk cId="4057916479" sldId="258"/>
            <ac:spMk id="13" creationId="{AAD0DBB9-1A4B-4391-81D4-CB19F9AB918A}"/>
          </ac:spMkLst>
        </pc:spChg>
        <pc:spChg chg="add">
          <ac:chgData name="Thusithanjana Thilakarthna" userId="cb9e546c-29b0-4f86-aa79-c7603393c96d" providerId="ADAL" clId="{4B4CBC8A-AC1E-4BB0-8915-BB370D99C493}" dt="2023-03-16T14:35:07.570" v="153" actId="26606"/>
          <ac:spMkLst>
            <pc:docMk/>
            <pc:sldMk cId="4057916479" sldId="258"/>
            <ac:spMk id="15" creationId="{063BBA22-50EA-4C4D-BE05-F1CE4E63AA56}"/>
          </ac:spMkLst>
        </pc:spChg>
        <pc:graphicFrameChg chg="add mod modGraphic">
          <ac:chgData name="Thusithanjana Thilakarthna" userId="cb9e546c-29b0-4f86-aa79-c7603393c96d" providerId="ADAL" clId="{4B4CBC8A-AC1E-4BB0-8915-BB370D99C493}" dt="2023-03-16T14:35:41.659" v="156" actId="12385"/>
          <ac:graphicFrameMkLst>
            <pc:docMk/>
            <pc:sldMk cId="4057916479" sldId="258"/>
            <ac:graphicFrameMk id="4" creationId="{A0D188CD-A491-973B-9250-281A6E572205}"/>
          </ac:graphicFrameMkLst>
        </pc:graphicFrameChg>
      </pc:sldChg>
      <pc:sldChg chg="addSp delSp modSp new mod setBg">
        <pc:chgData name="Thusithanjana Thilakarthna" userId="cb9e546c-29b0-4f86-aa79-c7603393c96d" providerId="ADAL" clId="{4B4CBC8A-AC1E-4BB0-8915-BB370D99C493}" dt="2023-03-17T17:23:52.223" v="1132" actId="1076"/>
        <pc:sldMkLst>
          <pc:docMk/>
          <pc:sldMk cId="322244724" sldId="259"/>
        </pc:sldMkLst>
        <pc:spChg chg="mod">
          <ac:chgData name="Thusithanjana Thilakarthna" userId="cb9e546c-29b0-4f86-aa79-c7603393c96d" providerId="ADAL" clId="{4B4CBC8A-AC1E-4BB0-8915-BB370D99C493}" dt="2023-03-17T17:23:52.223" v="1132" actId="1076"/>
          <ac:spMkLst>
            <pc:docMk/>
            <pc:sldMk cId="322244724" sldId="259"/>
            <ac:spMk id="2" creationId="{0477ADDA-7FCF-AC3C-F995-4C544E9DC33D}"/>
          </ac:spMkLst>
        </pc:spChg>
        <pc:spChg chg="add del mod">
          <ac:chgData name="Thusithanjana Thilakarthna" userId="cb9e546c-29b0-4f86-aa79-c7603393c96d" providerId="ADAL" clId="{4B4CBC8A-AC1E-4BB0-8915-BB370D99C493}" dt="2023-03-16T14:36:41.267" v="174" actId="26606"/>
          <ac:spMkLst>
            <pc:docMk/>
            <pc:sldMk cId="322244724" sldId="259"/>
            <ac:spMk id="3" creationId="{563EAB2B-595A-96F6-500C-0811C82AC396}"/>
          </ac:spMkLst>
        </pc:spChg>
        <pc:spChg chg="add del">
          <ac:chgData name="Thusithanjana Thilakarthna" userId="cb9e546c-29b0-4f86-aa79-c7603393c96d" providerId="ADAL" clId="{4B4CBC8A-AC1E-4BB0-8915-BB370D99C493}" dt="2023-03-16T14:36:38.401" v="171" actId="26606"/>
          <ac:spMkLst>
            <pc:docMk/>
            <pc:sldMk cId="322244724" sldId="259"/>
            <ac:spMk id="8" creationId="{DEE2AD96-B495-4E06-9291-B71706F728CB}"/>
          </ac:spMkLst>
        </pc:spChg>
        <pc:spChg chg="add del">
          <ac:chgData name="Thusithanjana Thilakarthna" userId="cb9e546c-29b0-4f86-aa79-c7603393c96d" providerId="ADAL" clId="{4B4CBC8A-AC1E-4BB0-8915-BB370D99C493}" dt="2023-03-16T14:36:37.442" v="169" actId="26606"/>
          <ac:spMkLst>
            <pc:docMk/>
            <pc:sldMk cId="322244724" sldId="259"/>
            <ac:spMk id="9" creationId="{BACC6370-2D7E-4714-9D71-7542949D7D5D}"/>
          </ac:spMkLst>
        </pc:spChg>
        <pc:spChg chg="add del">
          <ac:chgData name="Thusithanjana Thilakarthna" userId="cb9e546c-29b0-4f86-aa79-c7603393c96d" providerId="ADAL" clId="{4B4CBC8A-AC1E-4BB0-8915-BB370D99C493}" dt="2023-03-16T14:36:38.401" v="171" actId="26606"/>
          <ac:spMkLst>
            <pc:docMk/>
            <pc:sldMk cId="322244724" sldId="259"/>
            <ac:spMk id="10" creationId="{53CF6D67-C5A8-4ADD-9E8E-1E38CA1D3166}"/>
          </ac:spMkLst>
        </pc:spChg>
        <pc:spChg chg="add del">
          <ac:chgData name="Thusithanjana Thilakarthna" userId="cb9e546c-29b0-4f86-aa79-c7603393c96d" providerId="ADAL" clId="{4B4CBC8A-AC1E-4BB0-8915-BB370D99C493}" dt="2023-03-16T14:36:37.442" v="169" actId="26606"/>
          <ac:spMkLst>
            <pc:docMk/>
            <pc:sldMk cId="322244724" sldId="259"/>
            <ac:spMk id="11" creationId="{F68B3F68-107C-434F-AA38-110D5EA91B85}"/>
          </ac:spMkLst>
        </pc:spChg>
        <pc:spChg chg="add del">
          <ac:chgData name="Thusithanjana Thilakarthna" userId="cb9e546c-29b0-4f86-aa79-c7603393c96d" providerId="ADAL" clId="{4B4CBC8A-AC1E-4BB0-8915-BB370D99C493}" dt="2023-03-16T14:36:38.401" v="171" actId="26606"/>
          <ac:spMkLst>
            <pc:docMk/>
            <pc:sldMk cId="322244724" sldId="259"/>
            <ac:spMk id="12" creationId="{86909FA0-B515-4681-B7A8-FA281D133B94}"/>
          </ac:spMkLst>
        </pc:spChg>
        <pc:spChg chg="add del">
          <ac:chgData name="Thusithanjana Thilakarthna" userId="cb9e546c-29b0-4f86-aa79-c7603393c96d" providerId="ADAL" clId="{4B4CBC8A-AC1E-4BB0-8915-BB370D99C493}" dt="2023-03-16T14:36:37.442" v="169" actId="26606"/>
          <ac:spMkLst>
            <pc:docMk/>
            <pc:sldMk cId="322244724" sldId="259"/>
            <ac:spMk id="13" creationId="{AAD0DBB9-1A4B-4391-81D4-CB19F9AB918A}"/>
          </ac:spMkLst>
        </pc:spChg>
        <pc:spChg chg="add del">
          <ac:chgData name="Thusithanjana Thilakarthna" userId="cb9e546c-29b0-4f86-aa79-c7603393c96d" providerId="ADAL" clId="{4B4CBC8A-AC1E-4BB0-8915-BB370D99C493}" dt="2023-03-16T14:36:38.401" v="171" actId="26606"/>
          <ac:spMkLst>
            <pc:docMk/>
            <pc:sldMk cId="322244724" sldId="259"/>
            <ac:spMk id="14" creationId="{21C9FE86-FCC3-4A31-AA1C-C882262B7FE7}"/>
          </ac:spMkLst>
        </pc:spChg>
        <pc:spChg chg="add del">
          <ac:chgData name="Thusithanjana Thilakarthna" userId="cb9e546c-29b0-4f86-aa79-c7603393c96d" providerId="ADAL" clId="{4B4CBC8A-AC1E-4BB0-8915-BB370D99C493}" dt="2023-03-16T14:36:37.442" v="169" actId="26606"/>
          <ac:spMkLst>
            <pc:docMk/>
            <pc:sldMk cId="322244724" sldId="259"/>
            <ac:spMk id="15" creationId="{063BBA22-50EA-4C4D-BE05-F1CE4E63AA56}"/>
          </ac:spMkLst>
        </pc:spChg>
        <pc:spChg chg="add del">
          <ac:chgData name="Thusithanjana Thilakarthna" userId="cb9e546c-29b0-4f86-aa79-c7603393c96d" providerId="ADAL" clId="{4B4CBC8A-AC1E-4BB0-8915-BB370D99C493}" dt="2023-03-16T14:36:38.401" v="171" actId="26606"/>
          <ac:spMkLst>
            <pc:docMk/>
            <pc:sldMk cId="322244724" sldId="259"/>
            <ac:spMk id="16" creationId="{7D96243B-ECED-4B71-8E06-AE9A285EAD20}"/>
          </ac:spMkLst>
        </pc:spChg>
        <pc:spChg chg="add del">
          <ac:chgData name="Thusithanjana Thilakarthna" userId="cb9e546c-29b0-4f86-aa79-c7603393c96d" providerId="ADAL" clId="{4B4CBC8A-AC1E-4BB0-8915-BB370D99C493}" dt="2023-03-16T14:36:38.401" v="171" actId="26606"/>
          <ac:spMkLst>
            <pc:docMk/>
            <pc:sldMk cId="322244724" sldId="259"/>
            <ac:spMk id="17" creationId="{563EAB2B-595A-96F6-500C-0811C82AC396}"/>
          </ac:spMkLst>
        </pc:spChg>
        <pc:spChg chg="add del">
          <ac:chgData name="Thusithanjana Thilakarthna" userId="cb9e546c-29b0-4f86-aa79-c7603393c96d" providerId="ADAL" clId="{4B4CBC8A-AC1E-4BB0-8915-BB370D99C493}" dt="2023-03-16T14:36:38.401" v="171" actId="26606"/>
          <ac:spMkLst>
            <pc:docMk/>
            <pc:sldMk cId="322244724" sldId="259"/>
            <ac:spMk id="18" creationId="{A09989E4-EFDC-4A90-A633-E0525FB4139E}"/>
          </ac:spMkLst>
        </pc:spChg>
        <pc:spChg chg="add del">
          <ac:chgData name="Thusithanjana Thilakarthna" userId="cb9e546c-29b0-4f86-aa79-c7603393c96d" providerId="ADAL" clId="{4B4CBC8A-AC1E-4BB0-8915-BB370D99C493}" dt="2023-03-16T14:36:41.227" v="173" actId="26606"/>
          <ac:spMkLst>
            <pc:docMk/>
            <pc:sldMk cId="322244724" sldId="259"/>
            <ac:spMk id="20" creationId="{245A9F99-D9B1-4094-A2E2-B90AC1DB7B9C}"/>
          </ac:spMkLst>
        </pc:spChg>
        <pc:spChg chg="add del">
          <ac:chgData name="Thusithanjana Thilakarthna" userId="cb9e546c-29b0-4f86-aa79-c7603393c96d" providerId="ADAL" clId="{4B4CBC8A-AC1E-4BB0-8915-BB370D99C493}" dt="2023-03-16T14:36:41.227" v="173" actId="26606"/>
          <ac:spMkLst>
            <pc:docMk/>
            <pc:sldMk cId="322244724" sldId="259"/>
            <ac:spMk id="21" creationId="{B7FAF607-473A-4A43-A23D-BBFF5C4117BB}"/>
          </ac:spMkLst>
        </pc:spChg>
        <pc:spChg chg="add del">
          <ac:chgData name="Thusithanjana Thilakarthna" userId="cb9e546c-29b0-4f86-aa79-c7603393c96d" providerId="ADAL" clId="{4B4CBC8A-AC1E-4BB0-8915-BB370D99C493}" dt="2023-03-16T14:36:41.227" v="173" actId="26606"/>
          <ac:spMkLst>
            <pc:docMk/>
            <pc:sldMk cId="322244724" sldId="259"/>
            <ac:spMk id="22" creationId="{563EAB2B-595A-96F6-500C-0811C82AC396}"/>
          </ac:spMkLst>
        </pc:spChg>
        <pc:grpChg chg="add del">
          <ac:chgData name="Thusithanjana Thilakarthna" userId="cb9e546c-29b0-4f86-aa79-c7603393c96d" providerId="ADAL" clId="{4B4CBC8A-AC1E-4BB0-8915-BB370D99C493}" dt="2023-03-16T14:36:41.227" v="173" actId="26606"/>
          <ac:grpSpMkLst>
            <pc:docMk/>
            <pc:sldMk cId="322244724" sldId="259"/>
            <ac:grpSpMk id="23" creationId="{C5F6476F-D303-44D3-B30F-1BA348F0F64A}"/>
          </ac:grpSpMkLst>
        </pc:grpChg>
        <pc:graphicFrameChg chg="add del">
          <ac:chgData name="Thusithanjana Thilakarthna" userId="cb9e546c-29b0-4f86-aa79-c7603393c96d" providerId="ADAL" clId="{4B4CBC8A-AC1E-4BB0-8915-BB370D99C493}" dt="2023-03-16T14:36:37.442" v="169" actId="26606"/>
          <ac:graphicFrameMkLst>
            <pc:docMk/>
            <pc:sldMk cId="322244724" sldId="259"/>
            <ac:graphicFrameMk id="5" creationId="{BF298A95-AABD-BA1D-C8F5-20D41115F8EF}"/>
          </ac:graphicFrameMkLst>
        </pc:graphicFrameChg>
        <pc:graphicFrameChg chg="add mod">
          <ac:chgData name="Thusithanjana Thilakarthna" userId="cb9e546c-29b0-4f86-aa79-c7603393c96d" providerId="ADAL" clId="{4B4CBC8A-AC1E-4BB0-8915-BB370D99C493}" dt="2023-03-17T17:23:43.441" v="1131"/>
          <ac:graphicFrameMkLst>
            <pc:docMk/>
            <pc:sldMk cId="322244724" sldId="259"/>
            <ac:graphicFrameMk id="28" creationId="{398900DC-DCF1-7869-7837-0E02BC0DB72B}"/>
          </ac:graphicFrameMkLst>
        </pc:graphicFrameChg>
        <pc:picChg chg="add del">
          <ac:chgData name="Thusithanjana Thilakarthna" userId="cb9e546c-29b0-4f86-aa79-c7603393c96d" providerId="ADAL" clId="{4B4CBC8A-AC1E-4BB0-8915-BB370D99C493}" dt="2023-03-16T14:36:41.227" v="173" actId="26606"/>
          <ac:picMkLst>
            <pc:docMk/>
            <pc:sldMk cId="322244724" sldId="259"/>
            <ac:picMk id="7" creationId="{63D217C9-A6BC-05F3-B8C9-B5521F525EC9}"/>
          </ac:picMkLst>
        </pc:picChg>
      </pc:sldChg>
      <pc:sldChg chg="addSp modSp new mod setBg">
        <pc:chgData name="Thusithanjana Thilakarthna" userId="cb9e546c-29b0-4f86-aa79-c7603393c96d" providerId="ADAL" clId="{4B4CBC8A-AC1E-4BB0-8915-BB370D99C493}" dt="2023-03-16T14:38:17.530" v="186" actId="5793"/>
        <pc:sldMkLst>
          <pc:docMk/>
          <pc:sldMk cId="1185326875" sldId="260"/>
        </pc:sldMkLst>
        <pc:spChg chg="mod">
          <ac:chgData name="Thusithanjana Thilakarthna" userId="cb9e546c-29b0-4f86-aa79-c7603393c96d" providerId="ADAL" clId="{4B4CBC8A-AC1E-4BB0-8915-BB370D99C493}" dt="2023-03-16T14:37:57.145" v="181" actId="26606"/>
          <ac:spMkLst>
            <pc:docMk/>
            <pc:sldMk cId="1185326875" sldId="260"/>
            <ac:spMk id="2" creationId="{607ECDB5-B74E-579F-C525-FA0F5B2F612A}"/>
          </ac:spMkLst>
        </pc:spChg>
        <pc:spChg chg="mod">
          <ac:chgData name="Thusithanjana Thilakarthna" userId="cb9e546c-29b0-4f86-aa79-c7603393c96d" providerId="ADAL" clId="{4B4CBC8A-AC1E-4BB0-8915-BB370D99C493}" dt="2023-03-16T14:38:17.530" v="186" actId="5793"/>
          <ac:spMkLst>
            <pc:docMk/>
            <pc:sldMk cId="1185326875" sldId="260"/>
            <ac:spMk id="3" creationId="{8FAA9BA8-9306-C7C5-4B87-774C7CE6C095}"/>
          </ac:spMkLst>
        </pc:spChg>
        <pc:spChg chg="add">
          <ac:chgData name="Thusithanjana Thilakarthna" userId="cb9e546c-29b0-4f86-aa79-c7603393c96d" providerId="ADAL" clId="{4B4CBC8A-AC1E-4BB0-8915-BB370D99C493}" dt="2023-03-16T14:37:57.145" v="181" actId="26606"/>
          <ac:spMkLst>
            <pc:docMk/>
            <pc:sldMk cId="1185326875" sldId="260"/>
            <ac:spMk id="10" creationId="{1B15ED52-F352-441B-82BF-E0EA34836D08}"/>
          </ac:spMkLst>
        </pc:spChg>
        <pc:spChg chg="add">
          <ac:chgData name="Thusithanjana Thilakarthna" userId="cb9e546c-29b0-4f86-aa79-c7603393c96d" providerId="ADAL" clId="{4B4CBC8A-AC1E-4BB0-8915-BB370D99C493}" dt="2023-03-16T14:37:57.145" v="181" actId="26606"/>
          <ac:spMkLst>
            <pc:docMk/>
            <pc:sldMk cId="1185326875" sldId="260"/>
            <ac:spMk id="12" creationId="{61707E60-CEC9-4661-AA82-69242EB4BDC3}"/>
          </ac:spMkLst>
        </pc:spChg>
        <pc:spChg chg="add">
          <ac:chgData name="Thusithanjana Thilakarthna" userId="cb9e546c-29b0-4f86-aa79-c7603393c96d" providerId="ADAL" clId="{4B4CBC8A-AC1E-4BB0-8915-BB370D99C493}" dt="2023-03-16T14:37:57.145" v="181" actId="26606"/>
          <ac:spMkLst>
            <pc:docMk/>
            <pc:sldMk cId="1185326875" sldId="260"/>
            <ac:spMk id="14" creationId="{8F035CD8-AE30-4146-96F2-036B0CE5E4F3}"/>
          </ac:spMkLst>
        </pc:spChg>
        <pc:picChg chg="add">
          <ac:chgData name="Thusithanjana Thilakarthna" userId="cb9e546c-29b0-4f86-aa79-c7603393c96d" providerId="ADAL" clId="{4B4CBC8A-AC1E-4BB0-8915-BB370D99C493}" dt="2023-03-16T14:37:57.145" v="181" actId="26606"/>
          <ac:picMkLst>
            <pc:docMk/>
            <pc:sldMk cId="1185326875" sldId="260"/>
            <ac:picMk id="7" creationId="{44198EB6-AD78-3EDD-1C7D-0A1C5BFFF949}"/>
          </ac:picMkLst>
        </pc:picChg>
      </pc:sldChg>
      <pc:sldChg chg="addSp modSp new mod setBg">
        <pc:chgData name="Thusithanjana Thilakarthna" userId="cb9e546c-29b0-4f86-aa79-c7603393c96d" providerId="ADAL" clId="{4B4CBC8A-AC1E-4BB0-8915-BB370D99C493}" dt="2023-03-17T11:09:35.201" v="1086" actId="26606"/>
        <pc:sldMkLst>
          <pc:docMk/>
          <pc:sldMk cId="2773078583" sldId="261"/>
        </pc:sldMkLst>
        <pc:spChg chg="mod">
          <ac:chgData name="Thusithanjana Thilakarthna" userId="cb9e546c-29b0-4f86-aa79-c7603393c96d" providerId="ADAL" clId="{4B4CBC8A-AC1E-4BB0-8915-BB370D99C493}" dt="2023-03-17T11:09:35.201" v="1086" actId="26606"/>
          <ac:spMkLst>
            <pc:docMk/>
            <pc:sldMk cId="2773078583" sldId="261"/>
            <ac:spMk id="2" creationId="{7F344FBA-3CF8-4410-269B-04AE007EE330}"/>
          </ac:spMkLst>
        </pc:spChg>
        <pc:spChg chg="mod">
          <ac:chgData name="Thusithanjana Thilakarthna" userId="cb9e546c-29b0-4f86-aa79-c7603393c96d" providerId="ADAL" clId="{4B4CBC8A-AC1E-4BB0-8915-BB370D99C493}" dt="2023-03-17T11:09:35.201" v="1086" actId="26606"/>
          <ac:spMkLst>
            <pc:docMk/>
            <pc:sldMk cId="2773078583" sldId="261"/>
            <ac:spMk id="3" creationId="{6C9B31E2-439A-9B41-B95D-6AE6FFDA46F2}"/>
          </ac:spMkLst>
        </pc:spChg>
        <pc:spChg chg="add">
          <ac:chgData name="Thusithanjana Thilakarthna" userId="cb9e546c-29b0-4f86-aa79-c7603393c96d" providerId="ADAL" clId="{4B4CBC8A-AC1E-4BB0-8915-BB370D99C493}" dt="2023-03-17T11:09:35.201" v="1086" actId="26606"/>
          <ac:spMkLst>
            <pc:docMk/>
            <pc:sldMk cId="2773078583" sldId="261"/>
            <ac:spMk id="9" creationId="{8380AD67-C5CA-4918-B4BB-C359BB03EEDD}"/>
          </ac:spMkLst>
        </pc:spChg>
        <pc:spChg chg="add">
          <ac:chgData name="Thusithanjana Thilakarthna" userId="cb9e546c-29b0-4f86-aa79-c7603393c96d" providerId="ADAL" clId="{4B4CBC8A-AC1E-4BB0-8915-BB370D99C493}" dt="2023-03-17T11:09:35.201" v="1086" actId="26606"/>
          <ac:spMkLst>
            <pc:docMk/>
            <pc:sldMk cId="2773078583" sldId="261"/>
            <ac:spMk id="11" creationId="{EABAD4DA-87BA-4F70-9EF0-45C6BCF17823}"/>
          </ac:spMkLst>
        </pc:spChg>
        <pc:spChg chg="add">
          <ac:chgData name="Thusithanjana Thilakarthna" userId="cb9e546c-29b0-4f86-aa79-c7603393c96d" providerId="ADAL" clId="{4B4CBC8A-AC1E-4BB0-8915-BB370D99C493}" dt="2023-03-17T11:09:35.201" v="1086" actId="26606"/>
          <ac:spMkLst>
            <pc:docMk/>
            <pc:sldMk cId="2773078583" sldId="261"/>
            <ac:spMk id="13" creationId="{915128D9-2797-47FA-B6FE-EC24E6B8437A}"/>
          </ac:spMkLst>
        </pc:spChg>
        <pc:picChg chg="add">
          <ac:chgData name="Thusithanjana Thilakarthna" userId="cb9e546c-29b0-4f86-aa79-c7603393c96d" providerId="ADAL" clId="{4B4CBC8A-AC1E-4BB0-8915-BB370D99C493}" dt="2023-03-17T11:09:35.201" v="1086" actId="26606"/>
          <ac:picMkLst>
            <pc:docMk/>
            <pc:sldMk cId="2773078583" sldId="261"/>
            <ac:picMk id="5" creationId="{1848E7B9-E39D-044B-BE54-FFA09DA679D1}"/>
          </ac:picMkLst>
        </pc:picChg>
      </pc:sldChg>
      <pc:sldChg chg="addSp delSp modSp new mod setBg">
        <pc:chgData name="Thusithanjana Thilakarthna" userId="cb9e546c-29b0-4f86-aa79-c7603393c96d" providerId="ADAL" clId="{4B4CBC8A-AC1E-4BB0-8915-BB370D99C493}" dt="2023-03-17T17:27:34.711" v="1146" actId="403"/>
        <pc:sldMkLst>
          <pc:docMk/>
          <pc:sldMk cId="500697031" sldId="262"/>
        </pc:sldMkLst>
        <pc:spChg chg="mod">
          <ac:chgData name="Thusithanjana Thilakarthna" userId="cb9e546c-29b0-4f86-aa79-c7603393c96d" providerId="ADAL" clId="{4B4CBC8A-AC1E-4BB0-8915-BB370D99C493}" dt="2023-03-16T14:47:03.191" v="263" actId="26606"/>
          <ac:spMkLst>
            <pc:docMk/>
            <pc:sldMk cId="500697031" sldId="262"/>
            <ac:spMk id="2" creationId="{B79F4893-477F-0FDA-7896-F1B0AA1E2244}"/>
          </ac:spMkLst>
        </pc:spChg>
        <pc:spChg chg="mod ord">
          <ac:chgData name="Thusithanjana Thilakarthna" userId="cb9e546c-29b0-4f86-aa79-c7603393c96d" providerId="ADAL" clId="{4B4CBC8A-AC1E-4BB0-8915-BB370D99C493}" dt="2023-03-17T17:27:34.711" v="1146" actId="403"/>
          <ac:spMkLst>
            <pc:docMk/>
            <pc:sldMk cId="500697031" sldId="262"/>
            <ac:spMk id="3" creationId="{95DD5E32-CBD0-1026-C2BB-EBAC12619268}"/>
          </ac:spMkLst>
        </pc:spChg>
        <pc:spChg chg="add del">
          <ac:chgData name="Thusithanjana Thilakarthna" userId="cb9e546c-29b0-4f86-aa79-c7603393c96d" providerId="ADAL" clId="{4B4CBC8A-AC1E-4BB0-8915-BB370D99C493}" dt="2023-03-16T14:45:58.508" v="256" actId="22"/>
          <ac:spMkLst>
            <pc:docMk/>
            <pc:sldMk cId="500697031" sldId="262"/>
            <ac:spMk id="5" creationId="{2B53C9D7-1BDC-7132-E308-35978AB2000C}"/>
          </ac:spMkLst>
        </pc:spChg>
        <pc:spChg chg="add">
          <ac:chgData name="Thusithanjana Thilakarthna" userId="cb9e546c-29b0-4f86-aa79-c7603393c96d" providerId="ADAL" clId="{4B4CBC8A-AC1E-4BB0-8915-BB370D99C493}" dt="2023-03-16T14:47:03.191" v="263" actId="26606"/>
          <ac:spMkLst>
            <pc:docMk/>
            <pc:sldMk cId="500697031" sldId="262"/>
            <ac:spMk id="10" creationId="{1B15ED52-F352-441B-82BF-E0EA34836D08}"/>
          </ac:spMkLst>
        </pc:spChg>
        <pc:spChg chg="add del">
          <ac:chgData name="Thusithanjana Thilakarthna" userId="cb9e546c-29b0-4f86-aa79-c7603393c96d" providerId="ADAL" clId="{4B4CBC8A-AC1E-4BB0-8915-BB370D99C493}" dt="2023-03-16T14:46:13.939" v="260" actId="26606"/>
          <ac:spMkLst>
            <pc:docMk/>
            <pc:sldMk cId="500697031" sldId="262"/>
            <ac:spMk id="11" creationId="{E02239D2-A05D-4A1C-9F06-FBA7FC730E1B}"/>
          </ac:spMkLst>
        </pc:spChg>
        <pc:spChg chg="add">
          <ac:chgData name="Thusithanjana Thilakarthna" userId="cb9e546c-29b0-4f86-aa79-c7603393c96d" providerId="ADAL" clId="{4B4CBC8A-AC1E-4BB0-8915-BB370D99C493}" dt="2023-03-16T14:47:03.191" v="263" actId="26606"/>
          <ac:spMkLst>
            <pc:docMk/>
            <pc:sldMk cId="500697031" sldId="262"/>
            <ac:spMk id="12" creationId="{61707E60-CEC9-4661-AA82-69242EB4BDC3}"/>
          </ac:spMkLst>
        </pc:spChg>
        <pc:spChg chg="add">
          <ac:chgData name="Thusithanjana Thilakarthna" userId="cb9e546c-29b0-4f86-aa79-c7603393c96d" providerId="ADAL" clId="{4B4CBC8A-AC1E-4BB0-8915-BB370D99C493}" dt="2023-03-16T14:47:03.191" v="263" actId="26606"/>
          <ac:spMkLst>
            <pc:docMk/>
            <pc:sldMk cId="500697031" sldId="262"/>
            <ac:spMk id="14" creationId="{8F035CD8-AE30-4146-96F2-036B0CE5E4F3}"/>
          </ac:spMkLst>
        </pc:spChg>
        <pc:picChg chg="add del mod">
          <ac:chgData name="Thusithanjana Thilakarthna" userId="cb9e546c-29b0-4f86-aa79-c7603393c96d" providerId="ADAL" clId="{4B4CBC8A-AC1E-4BB0-8915-BB370D99C493}" dt="2023-03-16T14:46:14.984" v="262"/>
          <ac:picMkLst>
            <pc:docMk/>
            <pc:sldMk cId="500697031" sldId="262"/>
            <ac:picMk id="6" creationId="{98036745-F794-4EDC-A942-2003DC6AB7C3}"/>
          </ac:picMkLst>
        </pc:picChg>
        <pc:picChg chg="add">
          <ac:chgData name="Thusithanjana Thilakarthna" userId="cb9e546c-29b0-4f86-aa79-c7603393c96d" providerId="ADAL" clId="{4B4CBC8A-AC1E-4BB0-8915-BB370D99C493}" dt="2023-03-16T14:47:03.191" v="263" actId="26606"/>
          <ac:picMkLst>
            <pc:docMk/>
            <pc:sldMk cId="500697031" sldId="262"/>
            <ac:picMk id="7" creationId="{209AC758-28B0-DF26-69D1-F2B278DECD7A}"/>
          </ac:picMkLst>
        </pc:picChg>
      </pc:sldChg>
      <pc:sldChg chg="addSp modSp new mod setBg">
        <pc:chgData name="Thusithanjana Thilakarthna" userId="cb9e546c-29b0-4f86-aa79-c7603393c96d" providerId="ADAL" clId="{4B4CBC8A-AC1E-4BB0-8915-BB370D99C493}" dt="2023-03-17T17:28:34.717" v="1153" actId="20577"/>
        <pc:sldMkLst>
          <pc:docMk/>
          <pc:sldMk cId="1372800215" sldId="263"/>
        </pc:sldMkLst>
        <pc:spChg chg="mod">
          <ac:chgData name="Thusithanjana Thilakarthna" userId="cb9e546c-29b0-4f86-aa79-c7603393c96d" providerId="ADAL" clId="{4B4CBC8A-AC1E-4BB0-8915-BB370D99C493}" dt="2023-03-17T11:09:40.463" v="1087" actId="26606"/>
          <ac:spMkLst>
            <pc:docMk/>
            <pc:sldMk cId="1372800215" sldId="263"/>
            <ac:spMk id="2" creationId="{AFC04A13-F679-7191-C75A-1B1F751C6679}"/>
          </ac:spMkLst>
        </pc:spChg>
        <pc:spChg chg="mod">
          <ac:chgData name="Thusithanjana Thilakarthna" userId="cb9e546c-29b0-4f86-aa79-c7603393c96d" providerId="ADAL" clId="{4B4CBC8A-AC1E-4BB0-8915-BB370D99C493}" dt="2023-03-17T17:28:34.717" v="1153" actId="20577"/>
          <ac:spMkLst>
            <pc:docMk/>
            <pc:sldMk cId="1372800215" sldId="263"/>
            <ac:spMk id="3" creationId="{C7EF8E52-DD2F-2CAB-8B5D-77F1FF94DE4B}"/>
          </ac:spMkLst>
        </pc:spChg>
        <pc:spChg chg="add">
          <ac:chgData name="Thusithanjana Thilakarthna" userId="cb9e546c-29b0-4f86-aa79-c7603393c96d" providerId="ADAL" clId="{4B4CBC8A-AC1E-4BB0-8915-BB370D99C493}" dt="2023-03-17T11:09:40.463" v="1087" actId="26606"/>
          <ac:spMkLst>
            <pc:docMk/>
            <pc:sldMk cId="1372800215" sldId="263"/>
            <ac:spMk id="8" creationId="{E777E57D-6A88-4B5B-A068-2BA7FF4E8CCA}"/>
          </ac:spMkLst>
        </pc:spChg>
        <pc:spChg chg="add">
          <ac:chgData name="Thusithanjana Thilakarthna" userId="cb9e546c-29b0-4f86-aa79-c7603393c96d" providerId="ADAL" clId="{4B4CBC8A-AC1E-4BB0-8915-BB370D99C493}" dt="2023-03-17T11:09:40.463" v="1087" actId="26606"/>
          <ac:spMkLst>
            <pc:docMk/>
            <pc:sldMk cId="1372800215" sldId="263"/>
            <ac:spMk id="10" creationId="{F7117410-A2A4-4085-9ADC-46744551DBDE}"/>
          </ac:spMkLst>
        </pc:spChg>
        <pc:spChg chg="add">
          <ac:chgData name="Thusithanjana Thilakarthna" userId="cb9e546c-29b0-4f86-aa79-c7603393c96d" providerId="ADAL" clId="{4B4CBC8A-AC1E-4BB0-8915-BB370D99C493}" dt="2023-03-17T11:09:40.463" v="1087" actId="26606"/>
          <ac:spMkLst>
            <pc:docMk/>
            <pc:sldMk cId="1372800215" sldId="263"/>
            <ac:spMk id="12" creationId="{99F74EB5-E547-4FB4-95F5-BCC788F3C4A0}"/>
          </ac:spMkLst>
        </pc:spChg>
      </pc:sldChg>
      <pc:sldChg chg="addSp modSp new mod setBg">
        <pc:chgData name="Thusithanjana Thilakarthna" userId="cb9e546c-29b0-4f86-aa79-c7603393c96d" providerId="ADAL" clId="{4B4CBC8A-AC1E-4BB0-8915-BB370D99C493}" dt="2023-03-17T17:29:06.432" v="1159"/>
        <pc:sldMkLst>
          <pc:docMk/>
          <pc:sldMk cId="1168831253" sldId="264"/>
        </pc:sldMkLst>
        <pc:spChg chg="mod">
          <ac:chgData name="Thusithanjana Thilakarthna" userId="cb9e546c-29b0-4f86-aa79-c7603393c96d" providerId="ADAL" clId="{4B4CBC8A-AC1E-4BB0-8915-BB370D99C493}" dt="2023-03-17T11:09:49.593" v="1088" actId="26606"/>
          <ac:spMkLst>
            <pc:docMk/>
            <pc:sldMk cId="1168831253" sldId="264"/>
            <ac:spMk id="2" creationId="{82C52202-6FAC-F524-C821-634B3063C38C}"/>
          </ac:spMkLst>
        </pc:spChg>
        <pc:spChg chg="mod">
          <ac:chgData name="Thusithanjana Thilakarthna" userId="cb9e546c-29b0-4f86-aa79-c7603393c96d" providerId="ADAL" clId="{4B4CBC8A-AC1E-4BB0-8915-BB370D99C493}" dt="2023-03-17T17:29:06.432" v="1159"/>
          <ac:spMkLst>
            <pc:docMk/>
            <pc:sldMk cId="1168831253" sldId="264"/>
            <ac:spMk id="3" creationId="{D730AA86-74CD-0B49-D089-F44129B7724A}"/>
          </ac:spMkLst>
        </pc:spChg>
        <pc:spChg chg="add">
          <ac:chgData name="Thusithanjana Thilakarthna" userId="cb9e546c-29b0-4f86-aa79-c7603393c96d" providerId="ADAL" clId="{4B4CBC8A-AC1E-4BB0-8915-BB370D99C493}" dt="2023-03-17T11:09:49.593" v="1088" actId="26606"/>
          <ac:spMkLst>
            <pc:docMk/>
            <pc:sldMk cId="1168831253" sldId="264"/>
            <ac:spMk id="8" creationId="{E777E57D-6A88-4B5B-A068-2BA7FF4E8CCA}"/>
          </ac:spMkLst>
        </pc:spChg>
        <pc:spChg chg="add">
          <ac:chgData name="Thusithanjana Thilakarthna" userId="cb9e546c-29b0-4f86-aa79-c7603393c96d" providerId="ADAL" clId="{4B4CBC8A-AC1E-4BB0-8915-BB370D99C493}" dt="2023-03-17T11:09:49.593" v="1088" actId="26606"/>
          <ac:spMkLst>
            <pc:docMk/>
            <pc:sldMk cId="1168831253" sldId="264"/>
            <ac:spMk id="10" creationId="{F7117410-A2A4-4085-9ADC-46744551DBDE}"/>
          </ac:spMkLst>
        </pc:spChg>
        <pc:spChg chg="add">
          <ac:chgData name="Thusithanjana Thilakarthna" userId="cb9e546c-29b0-4f86-aa79-c7603393c96d" providerId="ADAL" clId="{4B4CBC8A-AC1E-4BB0-8915-BB370D99C493}" dt="2023-03-17T11:09:49.593" v="1088" actId="26606"/>
          <ac:spMkLst>
            <pc:docMk/>
            <pc:sldMk cId="1168831253" sldId="264"/>
            <ac:spMk id="12" creationId="{99F74EB5-E547-4FB4-95F5-BCC788F3C4A0}"/>
          </ac:spMkLst>
        </pc:spChg>
      </pc:sldChg>
      <pc:sldChg chg="addSp modSp new mod setBg">
        <pc:chgData name="Thusithanjana Thilakarthna" userId="cb9e546c-29b0-4f86-aa79-c7603393c96d" providerId="ADAL" clId="{4B4CBC8A-AC1E-4BB0-8915-BB370D99C493}" dt="2023-03-17T11:09:53.431" v="1089" actId="26606"/>
        <pc:sldMkLst>
          <pc:docMk/>
          <pc:sldMk cId="3148320944" sldId="265"/>
        </pc:sldMkLst>
        <pc:spChg chg="mod">
          <ac:chgData name="Thusithanjana Thilakarthna" userId="cb9e546c-29b0-4f86-aa79-c7603393c96d" providerId="ADAL" clId="{4B4CBC8A-AC1E-4BB0-8915-BB370D99C493}" dt="2023-03-17T11:09:53.431" v="1089" actId="26606"/>
          <ac:spMkLst>
            <pc:docMk/>
            <pc:sldMk cId="3148320944" sldId="265"/>
            <ac:spMk id="2" creationId="{D8345AFB-1003-2DAE-F956-A97D61ADD3F9}"/>
          </ac:spMkLst>
        </pc:spChg>
        <pc:spChg chg="mod">
          <ac:chgData name="Thusithanjana Thilakarthna" userId="cb9e546c-29b0-4f86-aa79-c7603393c96d" providerId="ADAL" clId="{4B4CBC8A-AC1E-4BB0-8915-BB370D99C493}" dt="2023-03-17T11:09:53.431" v="1089" actId="26606"/>
          <ac:spMkLst>
            <pc:docMk/>
            <pc:sldMk cId="3148320944" sldId="265"/>
            <ac:spMk id="3" creationId="{1B94C969-EC37-DDB2-3BBF-5B15A408B339}"/>
          </ac:spMkLst>
        </pc:spChg>
        <pc:spChg chg="add">
          <ac:chgData name="Thusithanjana Thilakarthna" userId="cb9e546c-29b0-4f86-aa79-c7603393c96d" providerId="ADAL" clId="{4B4CBC8A-AC1E-4BB0-8915-BB370D99C493}" dt="2023-03-17T11:09:53.431" v="1089" actId="26606"/>
          <ac:spMkLst>
            <pc:docMk/>
            <pc:sldMk cId="3148320944" sldId="265"/>
            <ac:spMk id="8" creationId="{E777E57D-6A88-4B5B-A068-2BA7FF4E8CCA}"/>
          </ac:spMkLst>
        </pc:spChg>
        <pc:spChg chg="add">
          <ac:chgData name="Thusithanjana Thilakarthna" userId="cb9e546c-29b0-4f86-aa79-c7603393c96d" providerId="ADAL" clId="{4B4CBC8A-AC1E-4BB0-8915-BB370D99C493}" dt="2023-03-17T11:09:53.431" v="1089" actId="26606"/>
          <ac:spMkLst>
            <pc:docMk/>
            <pc:sldMk cId="3148320944" sldId="265"/>
            <ac:spMk id="10" creationId="{F7117410-A2A4-4085-9ADC-46744551DBDE}"/>
          </ac:spMkLst>
        </pc:spChg>
        <pc:spChg chg="add">
          <ac:chgData name="Thusithanjana Thilakarthna" userId="cb9e546c-29b0-4f86-aa79-c7603393c96d" providerId="ADAL" clId="{4B4CBC8A-AC1E-4BB0-8915-BB370D99C493}" dt="2023-03-17T11:09:53.431" v="1089" actId="26606"/>
          <ac:spMkLst>
            <pc:docMk/>
            <pc:sldMk cId="3148320944" sldId="265"/>
            <ac:spMk id="12" creationId="{99F74EB5-E547-4FB4-95F5-BCC788F3C4A0}"/>
          </ac:spMkLst>
        </pc:spChg>
      </pc:sldChg>
      <pc:sldChg chg="addSp modSp new mod setBg modNotesTx">
        <pc:chgData name="Thusithanjana Thilakarthna" userId="cb9e546c-29b0-4f86-aa79-c7603393c96d" providerId="ADAL" clId="{4B4CBC8A-AC1E-4BB0-8915-BB370D99C493}" dt="2023-03-17T18:30:48.726" v="1160"/>
        <pc:sldMkLst>
          <pc:docMk/>
          <pc:sldMk cId="3878580959" sldId="266"/>
        </pc:sldMkLst>
        <pc:spChg chg="mod">
          <ac:chgData name="Thusithanjana Thilakarthna" userId="cb9e546c-29b0-4f86-aa79-c7603393c96d" providerId="ADAL" clId="{4B4CBC8A-AC1E-4BB0-8915-BB370D99C493}" dt="2023-03-17T11:09:58.257" v="1090" actId="26606"/>
          <ac:spMkLst>
            <pc:docMk/>
            <pc:sldMk cId="3878580959" sldId="266"/>
            <ac:spMk id="2" creationId="{750CD551-2DC6-9FDE-D35E-AC2B1585A3B6}"/>
          </ac:spMkLst>
        </pc:spChg>
        <pc:spChg chg="mod">
          <ac:chgData name="Thusithanjana Thilakarthna" userId="cb9e546c-29b0-4f86-aa79-c7603393c96d" providerId="ADAL" clId="{4B4CBC8A-AC1E-4BB0-8915-BB370D99C493}" dt="2023-03-17T11:09:58.257" v="1090" actId="26606"/>
          <ac:spMkLst>
            <pc:docMk/>
            <pc:sldMk cId="3878580959" sldId="266"/>
            <ac:spMk id="3" creationId="{DD171621-E9F0-1601-DF99-AAFC8049BDF4}"/>
          </ac:spMkLst>
        </pc:spChg>
        <pc:spChg chg="add">
          <ac:chgData name="Thusithanjana Thilakarthna" userId="cb9e546c-29b0-4f86-aa79-c7603393c96d" providerId="ADAL" clId="{4B4CBC8A-AC1E-4BB0-8915-BB370D99C493}" dt="2023-03-17T11:09:58.257" v="1090" actId="26606"/>
          <ac:spMkLst>
            <pc:docMk/>
            <pc:sldMk cId="3878580959" sldId="266"/>
            <ac:spMk id="8" creationId="{DAF1966E-FD40-4A4A-B61B-C4DF7FA05F06}"/>
          </ac:spMkLst>
        </pc:spChg>
        <pc:spChg chg="add">
          <ac:chgData name="Thusithanjana Thilakarthna" userId="cb9e546c-29b0-4f86-aa79-c7603393c96d" providerId="ADAL" clId="{4B4CBC8A-AC1E-4BB0-8915-BB370D99C493}" dt="2023-03-17T11:09:58.257" v="1090" actId="26606"/>
          <ac:spMkLst>
            <pc:docMk/>
            <pc:sldMk cId="3878580959" sldId="266"/>
            <ac:spMk id="10" creationId="{047BFA19-D45E-416B-A404-7AF2F3F27017}"/>
          </ac:spMkLst>
        </pc:spChg>
        <pc:spChg chg="add">
          <ac:chgData name="Thusithanjana Thilakarthna" userId="cb9e546c-29b0-4f86-aa79-c7603393c96d" providerId="ADAL" clId="{4B4CBC8A-AC1E-4BB0-8915-BB370D99C493}" dt="2023-03-17T11:09:58.257" v="1090" actId="26606"/>
          <ac:spMkLst>
            <pc:docMk/>
            <pc:sldMk cId="3878580959" sldId="266"/>
            <ac:spMk id="12" creationId="{8E0105E7-23DB-4CF2-8258-FF47C7620F6E}"/>
          </ac:spMkLst>
        </pc:spChg>
        <pc:spChg chg="add">
          <ac:chgData name="Thusithanjana Thilakarthna" userId="cb9e546c-29b0-4f86-aa79-c7603393c96d" providerId="ADAL" clId="{4B4CBC8A-AC1E-4BB0-8915-BB370D99C493}" dt="2023-03-17T11:09:58.257" v="1090" actId="26606"/>
          <ac:spMkLst>
            <pc:docMk/>
            <pc:sldMk cId="3878580959" sldId="266"/>
            <ac:spMk id="14" creationId="{074B4F7D-14B2-478B-8BF5-01E4E0C5D263}"/>
          </ac:spMkLst>
        </pc:spChg>
      </pc:sldChg>
      <pc:sldChg chg="addSp modSp new mod setBg">
        <pc:chgData name="Thusithanjana Thilakarthna" userId="cb9e546c-29b0-4f86-aa79-c7603393c96d" providerId="ADAL" clId="{4B4CBC8A-AC1E-4BB0-8915-BB370D99C493}" dt="2023-03-17T11:10:01.776" v="1091" actId="26606"/>
        <pc:sldMkLst>
          <pc:docMk/>
          <pc:sldMk cId="388628816" sldId="267"/>
        </pc:sldMkLst>
        <pc:spChg chg="mod">
          <ac:chgData name="Thusithanjana Thilakarthna" userId="cb9e546c-29b0-4f86-aa79-c7603393c96d" providerId="ADAL" clId="{4B4CBC8A-AC1E-4BB0-8915-BB370D99C493}" dt="2023-03-17T11:10:01.776" v="1091" actId="26606"/>
          <ac:spMkLst>
            <pc:docMk/>
            <pc:sldMk cId="388628816" sldId="267"/>
            <ac:spMk id="2" creationId="{CF0E51EB-F3FA-232B-01BE-2BDF5A4EFB9B}"/>
          </ac:spMkLst>
        </pc:spChg>
        <pc:spChg chg="mod">
          <ac:chgData name="Thusithanjana Thilakarthna" userId="cb9e546c-29b0-4f86-aa79-c7603393c96d" providerId="ADAL" clId="{4B4CBC8A-AC1E-4BB0-8915-BB370D99C493}" dt="2023-03-17T11:10:01.776" v="1091" actId="26606"/>
          <ac:spMkLst>
            <pc:docMk/>
            <pc:sldMk cId="388628816" sldId="267"/>
            <ac:spMk id="3" creationId="{22C4EE31-D50B-E80D-A6CB-58740A3F339B}"/>
          </ac:spMkLst>
        </pc:spChg>
        <pc:spChg chg="add">
          <ac:chgData name="Thusithanjana Thilakarthna" userId="cb9e546c-29b0-4f86-aa79-c7603393c96d" providerId="ADAL" clId="{4B4CBC8A-AC1E-4BB0-8915-BB370D99C493}" dt="2023-03-17T11:10:01.776" v="1091" actId="26606"/>
          <ac:spMkLst>
            <pc:docMk/>
            <pc:sldMk cId="388628816" sldId="267"/>
            <ac:spMk id="8" creationId="{DAF1966E-FD40-4A4A-B61B-C4DF7FA05F06}"/>
          </ac:spMkLst>
        </pc:spChg>
        <pc:spChg chg="add">
          <ac:chgData name="Thusithanjana Thilakarthna" userId="cb9e546c-29b0-4f86-aa79-c7603393c96d" providerId="ADAL" clId="{4B4CBC8A-AC1E-4BB0-8915-BB370D99C493}" dt="2023-03-17T11:10:01.776" v="1091" actId="26606"/>
          <ac:spMkLst>
            <pc:docMk/>
            <pc:sldMk cId="388628816" sldId="267"/>
            <ac:spMk id="10" creationId="{047BFA19-D45E-416B-A404-7AF2F3F27017}"/>
          </ac:spMkLst>
        </pc:spChg>
        <pc:spChg chg="add">
          <ac:chgData name="Thusithanjana Thilakarthna" userId="cb9e546c-29b0-4f86-aa79-c7603393c96d" providerId="ADAL" clId="{4B4CBC8A-AC1E-4BB0-8915-BB370D99C493}" dt="2023-03-17T11:10:01.776" v="1091" actId="26606"/>
          <ac:spMkLst>
            <pc:docMk/>
            <pc:sldMk cId="388628816" sldId="267"/>
            <ac:spMk id="12" creationId="{8E0105E7-23DB-4CF2-8258-FF47C7620F6E}"/>
          </ac:spMkLst>
        </pc:spChg>
        <pc:spChg chg="add">
          <ac:chgData name="Thusithanjana Thilakarthna" userId="cb9e546c-29b0-4f86-aa79-c7603393c96d" providerId="ADAL" clId="{4B4CBC8A-AC1E-4BB0-8915-BB370D99C493}" dt="2023-03-17T11:10:01.776" v="1091" actId="26606"/>
          <ac:spMkLst>
            <pc:docMk/>
            <pc:sldMk cId="388628816" sldId="267"/>
            <ac:spMk id="14" creationId="{074B4F7D-14B2-478B-8BF5-01E4E0C5D263}"/>
          </ac:spMkLst>
        </pc:spChg>
      </pc:sldChg>
      <pc:sldChg chg="addSp modSp new mod setBg">
        <pc:chgData name="Thusithanjana Thilakarthna" userId="cb9e546c-29b0-4f86-aa79-c7603393c96d" providerId="ADAL" clId="{4B4CBC8A-AC1E-4BB0-8915-BB370D99C493}" dt="2023-03-17T11:10:05.565" v="1092" actId="26606"/>
        <pc:sldMkLst>
          <pc:docMk/>
          <pc:sldMk cId="2646129437" sldId="268"/>
        </pc:sldMkLst>
        <pc:spChg chg="mod">
          <ac:chgData name="Thusithanjana Thilakarthna" userId="cb9e546c-29b0-4f86-aa79-c7603393c96d" providerId="ADAL" clId="{4B4CBC8A-AC1E-4BB0-8915-BB370D99C493}" dt="2023-03-17T11:10:05.565" v="1092" actId="26606"/>
          <ac:spMkLst>
            <pc:docMk/>
            <pc:sldMk cId="2646129437" sldId="268"/>
            <ac:spMk id="2" creationId="{466E20B1-CB42-5A6C-25C9-369BC38C8C5E}"/>
          </ac:spMkLst>
        </pc:spChg>
        <pc:spChg chg="mod">
          <ac:chgData name="Thusithanjana Thilakarthna" userId="cb9e546c-29b0-4f86-aa79-c7603393c96d" providerId="ADAL" clId="{4B4CBC8A-AC1E-4BB0-8915-BB370D99C493}" dt="2023-03-17T11:10:05.565" v="1092" actId="26606"/>
          <ac:spMkLst>
            <pc:docMk/>
            <pc:sldMk cId="2646129437" sldId="268"/>
            <ac:spMk id="3" creationId="{40397F99-243C-F293-A7B0-9C72B0F8E96A}"/>
          </ac:spMkLst>
        </pc:spChg>
        <pc:spChg chg="add">
          <ac:chgData name="Thusithanjana Thilakarthna" userId="cb9e546c-29b0-4f86-aa79-c7603393c96d" providerId="ADAL" clId="{4B4CBC8A-AC1E-4BB0-8915-BB370D99C493}" dt="2023-03-17T11:10:05.565" v="1092" actId="26606"/>
          <ac:spMkLst>
            <pc:docMk/>
            <pc:sldMk cId="2646129437" sldId="268"/>
            <ac:spMk id="8" creationId="{CBB2B1F0-0DD6-4744-9A46-7A344FB48E40}"/>
          </ac:spMkLst>
        </pc:spChg>
        <pc:spChg chg="add">
          <ac:chgData name="Thusithanjana Thilakarthna" userId="cb9e546c-29b0-4f86-aa79-c7603393c96d" providerId="ADAL" clId="{4B4CBC8A-AC1E-4BB0-8915-BB370D99C493}" dt="2023-03-17T11:10:05.565" v="1092" actId="26606"/>
          <ac:spMkLst>
            <pc:docMk/>
            <pc:sldMk cId="2646129437" sldId="268"/>
            <ac:spMk id="10" creationId="{52D502E5-F6B4-4D58-B4AE-FC466FF15EE8}"/>
          </ac:spMkLst>
        </pc:spChg>
        <pc:spChg chg="add">
          <ac:chgData name="Thusithanjana Thilakarthna" userId="cb9e546c-29b0-4f86-aa79-c7603393c96d" providerId="ADAL" clId="{4B4CBC8A-AC1E-4BB0-8915-BB370D99C493}" dt="2023-03-17T11:10:05.565" v="1092" actId="26606"/>
          <ac:spMkLst>
            <pc:docMk/>
            <pc:sldMk cId="2646129437" sldId="268"/>
            <ac:spMk id="12" creationId="{9DECDBF4-02B6-4BB4-B65B-B8107AD6A9E8}"/>
          </ac:spMkLst>
        </pc:spChg>
      </pc:sldChg>
      <pc:sldChg chg="addSp delSp modSp new mod setBg">
        <pc:chgData name="Thusithanjana Thilakarthna" userId="cb9e546c-29b0-4f86-aa79-c7603393c96d" providerId="ADAL" clId="{4B4CBC8A-AC1E-4BB0-8915-BB370D99C493}" dt="2023-03-17T11:10:29.360" v="1099" actId="26606"/>
        <pc:sldMkLst>
          <pc:docMk/>
          <pc:sldMk cId="1436581419" sldId="269"/>
        </pc:sldMkLst>
        <pc:spChg chg="mod">
          <ac:chgData name="Thusithanjana Thilakarthna" userId="cb9e546c-29b0-4f86-aa79-c7603393c96d" providerId="ADAL" clId="{4B4CBC8A-AC1E-4BB0-8915-BB370D99C493}" dt="2023-03-17T11:10:29.360" v="1099" actId="26606"/>
          <ac:spMkLst>
            <pc:docMk/>
            <pc:sldMk cId="1436581419" sldId="269"/>
            <ac:spMk id="2" creationId="{BF01E9F0-1A60-4C8C-108E-C759E27B0154}"/>
          </ac:spMkLst>
        </pc:spChg>
        <pc:spChg chg="mod">
          <ac:chgData name="Thusithanjana Thilakarthna" userId="cb9e546c-29b0-4f86-aa79-c7603393c96d" providerId="ADAL" clId="{4B4CBC8A-AC1E-4BB0-8915-BB370D99C493}" dt="2023-03-17T11:10:29.360" v="1099" actId="26606"/>
          <ac:spMkLst>
            <pc:docMk/>
            <pc:sldMk cId="1436581419" sldId="269"/>
            <ac:spMk id="3" creationId="{9688D7AF-2C0E-5F26-B9DC-CDBEC4C20736}"/>
          </ac:spMkLst>
        </pc:spChg>
        <pc:spChg chg="add del">
          <ac:chgData name="Thusithanjana Thilakarthna" userId="cb9e546c-29b0-4f86-aa79-c7603393c96d" providerId="ADAL" clId="{4B4CBC8A-AC1E-4BB0-8915-BB370D99C493}" dt="2023-03-17T11:10:27.858" v="1096" actId="26606"/>
          <ac:spMkLst>
            <pc:docMk/>
            <pc:sldMk cId="1436581419" sldId="269"/>
            <ac:spMk id="9" creationId="{257363FD-7E77-4145-9483-331A807ADF0E}"/>
          </ac:spMkLst>
        </pc:spChg>
        <pc:spChg chg="add del">
          <ac:chgData name="Thusithanjana Thilakarthna" userId="cb9e546c-29b0-4f86-aa79-c7603393c96d" providerId="ADAL" clId="{4B4CBC8A-AC1E-4BB0-8915-BB370D99C493}" dt="2023-03-17T11:10:29.336" v="1098" actId="26606"/>
          <ac:spMkLst>
            <pc:docMk/>
            <pc:sldMk cId="1436581419" sldId="269"/>
            <ac:spMk id="11" creationId="{4BD02261-2DC8-4AA8-9E16-7751AE892445}"/>
          </ac:spMkLst>
        </pc:spChg>
        <pc:spChg chg="add del">
          <ac:chgData name="Thusithanjana Thilakarthna" userId="cb9e546c-29b0-4f86-aa79-c7603393c96d" providerId="ADAL" clId="{4B4CBC8A-AC1E-4BB0-8915-BB370D99C493}" dt="2023-03-17T11:10:29.336" v="1098" actId="26606"/>
          <ac:spMkLst>
            <pc:docMk/>
            <pc:sldMk cId="1436581419" sldId="269"/>
            <ac:spMk id="12" creationId="{F94AA2BD-2E3F-4B1D-8127-5744B8115311}"/>
          </ac:spMkLst>
        </pc:spChg>
        <pc:spChg chg="add del">
          <ac:chgData name="Thusithanjana Thilakarthna" userId="cb9e546c-29b0-4f86-aa79-c7603393c96d" providerId="ADAL" clId="{4B4CBC8A-AC1E-4BB0-8915-BB370D99C493}" dt="2023-03-17T11:10:29.336" v="1098" actId="26606"/>
          <ac:spMkLst>
            <pc:docMk/>
            <pc:sldMk cId="1436581419" sldId="269"/>
            <ac:spMk id="13" creationId="{3D752CF2-2291-40B5-B462-C17B174C10BC}"/>
          </ac:spMkLst>
        </pc:spChg>
        <pc:spChg chg="add">
          <ac:chgData name="Thusithanjana Thilakarthna" userId="cb9e546c-29b0-4f86-aa79-c7603393c96d" providerId="ADAL" clId="{4B4CBC8A-AC1E-4BB0-8915-BB370D99C493}" dt="2023-03-17T11:10:29.360" v="1099" actId="26606"/>
          <ac:spMkLst>
            <pc:docMk/>
            <pc:sldMk cId="1436581419" sldId="269"/>
            <ac:spMk id="17" creationId="{257363FD-7E77-4145-9483-331A807ADF0E}"/>
          </ac:spMkLst>
        </pc:spChg>
        <pc:picChg chg="add del">
          <ac:chgData name="Thusithanjana Thilakarthna" userId="cb9e546c-29b0-4f86-aa79-c7603393c96d" providerId="ADAL" clId="{4B4CBC8A-AC1E-4BB0-8915-BB370D99C493}" dt="2023-03-17T11:10:27.858" v="1096" actId="26606"/>
          <ac:picMkLst>
            <pc:docMk/>
            <pc:sldMk cId="1436581419" sldId="269"/>
            <ac:picMk id="5" creationId="{0491116F-9A83-7B26-26DA-595BCF3C4BEF}"/>
          </ac:picMkLst>
        </pc:picChg>
        <pc:picChg chg="add del">
          <ac:chgData name="Thusithanjana Thilakarthna" userId="cb9e546c-29b0-4f86-aa79-c7603393c96d" providerId="ADAL" clId="{4B4CBC8A-AC1E-4BB0-8915-BB370D99C493}" dt="2023-03-17T11:10:29.336" v="1098" actId="26606"/>
          <ac:picMkLst>
            <pc:docMk/>
            <pc:sldMk cId="1436581419" sldId="269"/>
            <ac:picMk id="14" creationId="{B4241215-A400-EA89-8F39-65A3128B3A5B}"/>
          </ac:picMkLst>
        </pc:picChg>
        <pc:picChg chg="add">
          <ac:chgData name="Thusithanjana Thilakarthna" userId="cb9e546c-29b0-4f86-aa79-c7603393c96d" providerId="ADAL" clId="{4B4CBC8A-AC1E-4BB0-8915-BB370D99C493}" dt="2023-03-17T11:10:29.360" v="1099" actId="26606"/>
          <ac:picMkLst>
            <pc:docMk/>
            <pc:sldMk cId="1436581419" sldId="269"/>
            <ac:picMk id="16" creationId="{0491116F-9A83-7B26-26DA-595BCF3C4BEF}"/>
          </ac:picMkLst>
        </pc:picChg>
      </pc:sldChg>
      <pc:sldChg chg="addSp delSp modSp new mod setBg">
        <pc:chgData name="Thusithanjana Thilakarthna" userId="cb9e546c-29b0-4f86-aa79-c7603393c96d" providerId="ADAL" clId="{4B4CBC8A-AC1E-4BB0-8915-BB370D99C493}" dt="2023-03-17T07:22:50.982" v="499" actId="26606"/>
        <pc:sldMkLst>
          <pc:docMk/>
          <pc:sldMk cId="3658094053" sldId="270"/>
        </pc:sldMkLst>
        <pc:spChg chg="del mod">
          <ac:chgData name="Thusithanjana Thilakarthna" userId="cb9e546c-29b0-4f86-aa79-c7603393c96d" providerId="ADAL" clId="{4B4CBC8A-AC1E-4BB0-8915-BB370D99C493}" dt="2023-03-17T07:22:39.949" v="497" actId="478"/>
          <ac:spMkLst>
            <pc:docMk/>
            <pc:sldMk cId="3658094053" sldId="270"/>
            <ac:spMk id="2" creationId="{04C5D09C-54C6-2AEA-BD41-05826BC71CF1}"/>
          </ac:spMkLst>
        </pc:spChg>
        <pc:spChg chg="add del mod">
          <ac:chgData name="Thusithanjana Thilakarthna" userId="cb9e546c-29b0-4f86-aa79-c7603393c96d" providerId="ADAL" clId="{4B4CBC8A-AC1E-4BB0-8915-BB370D99C493}" dt="2023-03-17T07:22:43.506" v="498" actId="478"/>
          <ac:spMkLst>
            <pc:docMk/>
            <pc:sldMk cId="3658094053" sldId="270"/>
            <ac:spMk id="4" creationId="{8B855CD9-A05C-7E40-1744-BC317B517A86}"/>
          </ac:spMkLst>
        </pc:spChg>
        <pc:spChg chg="add">
          <ac:chgData name="Thusithanjana Thilakarthna" userId="cb9e546c-29b0-4f86-aa79-c7603393c96d" providerId="ADAL" clId="{4B4CBC8A-AC1E-4BB0-8915-BB370D99C493}" dt="2023-03-17T07:22:50.982" v="499" actId="26606"/>
          <ac:spMkLst>
            <pc:docMk/>
            <pc:sldMk cId="3658094053" sldId="270"/>
            <ac:spMk id="1031" creationId="{32BC26D8-82FB-445E-AA49-62A77D7C1EE0}"/>
          </ac:spMkLst>
        </pc:spChg>
        <pc:spChg chg="add">
          <ac:chgData name="Thusithanjana Thilakarthna" userId="cb9e546c-29b0-4f86-aa79-c7603393c96d" providerId="ADAL" clId="{4B4CBC8A-AC1E-4BB0-8915-BB370D99C493}" dt="2023-03-17T07:22:50.982" v="499" actId="26606"/>
          <ac:spMkLst>
            <pc:docMk/>
            <pc:sldMk cId="3658094053" sldId="270"/>
            <ac:spMk id="1033" creationId="{CB44330D-EA18-4254-AA95-EB49948539B8}"/>
          </ac:spMkLst>
        </pc:spChg>
        <pc:picChg chg="add mod">
          <ac:chgData name="Thusithanjana Thilakarthna" userId="cb9e546c-29b0-4f86-aa79-c7603393c96d" providerId="ADAL" clId="{4B4CBC8A-AC1E-4BB0-8915-BB370D99C493}" dt="2023-03-17T07:22:50.982" v="499" actId="26606"/>
          <ac:picMkLst>
            <pc:docMk/>
            <pc:sldMk cId="3658094053" sldId="270"/>
            <ac:picMk id="1026" creationId="{6110A89B-0394-E771-205F-D5F0752D251D}"/>
          </ac:picMkLst>
        </pc:picChg>
      </pc:sldChg>
      <pc:sldChg chg="addSp modSp new mod setBg modClrScheme chgLayout">
        <pc:chgData name="Thusithanjana Thilakarthna" userId="cb9e546c-29b0-4f86-aa79-c7603393c96d" providerId="ADAL" clId="{4B4CBC8A-AC1E-4BB0-8915-BB370D99C493}" dt="2023-03-17T11:10:34.234" v="1100" actId="26606"/>
        <pc:sldMkLst>
          <pc:docMk/>
          <pc:sldMk cId="1821095350" sldId="271"/>
        </pc:sldMkLst>
        <pc:spChg chg="mod ord">
          <ac:chgData name="Thusithanjana Thilakarthna" userId="cb9e546c-29b0-4f86-aa79-c7603393c96d" providerId="ADAL" clId="{4B4CBC8A-AC1E-4BB0-8915-BB370D99C493}" dt="2023-03-17T11:10:34.234" v="1100" actId="26606"/>
          <ac:spMkLst>
            <pc:docMk/>
            <pc:sldMk cId="1821095350" sldId="271"/>
            <ac:spMk id="2" creationId="{3D000306-133C-3546-AB01-ACBA59B7491F}"/>
          </ac:spMkLst>
        </pc:spChg>
        <pc:spChg chg="add mod ord">
          <ac:chgData name="Thusithanjana Thilakarthna" userId="cb9e546c-29b0-4f86-aa79-c7603393c96d" providerId="ADAL" clId="{4B4CBC8A-AC1E-4BB0-8915-BB370D99C493}" dt="2023-03-17T11:10:34.234" v="1100" actId="26606"/>
          <ac:spMkLst>
            <pc:docMk/>
            <pc:sldMk cId="1821095350" sldId="271"/>
            <ac:spMk id="3" creationId="{8AF4DDC0-62EB-4F49-7303-D660FC4D8ECE}"/>
          </ac:spMkLst>
        </pc:spChg>
        <pc:spChg chg="add">
          <ac:chgData name="Thusithanjana Thilakarthna" userId="cb9e546c-29b0-4f86-aa79-c7603393c96d" providerId="ADAL" clId="{4B4CBC8A-AC1E-4BB0-8915-BB370D99C493}" dt="2023-03-17T11:10:34.234" v="1100" actId="26606"/>
          <ac:spMkLst>
            <pc:docMk/>
            <pc:sldMk cId="1821095350" sldId="271"/>
            <ac:spMk id="9" creationId="{5D13CC36-B950-4F02-9BAF-9A7EB267398C}"/>
          </ac:spMkLst>
        </pc:spChg>
        <pc:spChg chg="add">
          <ac:chgData name="Thusithanjana Thilakarthna" userId="cb9e546c-29b0-4f86-aa79-c7603393c96d" providerId="ADAL" clId="{4B4CBC8A-AC1E-4BB0-8915-BB370D99C493}" dt="2023-03-17T11:10:34.234" v="1100" actId="26606"/>
          <ac:spMkLst>
            <pc:docMk/>
            <pc:sldMk cId="1821095350" sldId="271"/>
            <ac:spMk id="11" creationId="{D1BDED99-B35B-4FEE-A274-8E8DB6FEEECF}"/>
          </ac:spMkLst>
        </pc:spChg>
        <pc:picChg chg="add">
          <ac:chgData name="Thusithanjana Thilakarthna" userId="cb9e546c-29b0-4f86-aa79-c7603393c96d" providerId="ADAL" clId="{4B4CBC8A-AC1E-4BB0-8915-BB370D99C493}" dt="2023-03-17T11:10:34.234" v="1100" actId="26606"/>
          <ac:picMkLst>
            <pc:docMk/>
            <pc:sldMk cId="1821095350" sldId="271"/>
            <ac:picMk id="5" creationId="{58621AC4-BA26-2BC6-6398-5F3EFBB96645}"/>
          </ac:picMkLst>
        </pc:picChg>
      </pc:sldChg>
      <pc:sldChg chg="addSp delSp modSp new mod setBg">
        <pc:chgData name="Thusithanjana Thilakarthna" userId="cb9e546c-29b0-4f86-aa79-c7603393c96d" providerId="ADAL" clId="{4B4CBC8A-AC1E-4BB0-8915-BB370D99C493}" dt="2023-03-17T11:10:44.455" v="1109" actId="26606"/>
        <pc:sldMkLst>
          <pc:docMk/>
          <pc:sldMk cId="4022470956" sldId="272"/>
        </pc:sldMkLst>
        <pc:spChg chg="mod">
          <ac:chgData name="Thusithanjana Thilakarthna" userId="cb9e546c-29b0-4f86-aa79-c7603393c96d" providerId="ADAL" clId="{4B4CBC8A-AC1E-4BB0-8915-BB370D99C493}" dt="2023-03-17T11:10:44.455" v="1109" actId="26606"/>
          <ac:spMkLst>
            <pc:docMk/>
            <pc:sldMk cId="4022470956" sldId="272"/>
            <ac:spMk id="2" creationId="{F8CF0CB4-F69C-CCAE-A076-B7B5634A1734}"/>
          </ac:spMkLst>
        </pc:spChg>
        <pc:spChg chg="add del mod">
          <ac:chgData name="Thusithanjana Thilakarthna" userId="cb9e546c-29b0-4f86-aa79-c7603393c96d" providerId="ADAL" clId="{4B4CBC8A-AC1E-4BB0-8915-BB370D99C493}" dt="2023-03-17T11:10:44.455" v="1109" actId="26606"/>
          <ac:spMkLst>
            <pc:docMk/>
            <pc:sldMk cId="4022470956" sldId="272"/>
            <ac:spMk id="3" creationId="{0E8C98E2-5321-46FE-80E2-B681B3EFC5E2}"/>
          </ac:spMkLst>
        </pc:spChg>
        <pc:spChg chg="add">
          <ac:chgData name="Thusithanjana Thilakarthna" userId="cb9e546c-29b0-4f86-aa79-c7603393c96d" providerId="ADAL" clId="{4B4CBC8A-AC1E-4BB0-8915-BB370D99C493}" dt="2023-03-17T11:10:44.455" v="1109" actId="26606"/>
          <ac:spMkLst>
            <pc:docMk/>
            <pc:sldMk cId="4022470956" sldId="272"/>
            <ac:spMk id="8" creationId="{2029D5AD-8348-4446-B191-6A9B6FE03F21}"/>
          </ac:spMkLst>
        </pc:spChg>
        <pc:spChg chg="add del">
          <ac:chgData name="Thusithanjana Thilakarthna" userId="cb9e546c-29b0-4f86-aa79-c7603393c96d" providerId="ADAL" clId="{4B4CBC8A-AC1E-4BB0-8915-BB370D99C493}" dt="2023-03-17T11:10:40.703" v="1102" actId="26606"/>
          <ac:spMkLst>
            <pc:docMk/>
            <pc:sldMk cId="4022470956" sldId="272"/>
            <ac:spMk id="9" creationId="{5D13CC36-B950-4F02-9BAF-9A7EB267398C}"/>
          </ac:spMkLst>
        </pc:spChg>
        <pc:spChg chg="add">
          <ac:chgData name="Thusithanjana Thilakarthna" userId="cb9e546c-29b0-4f86-aa79-c7603393c96d" providerId="ADAL" clId="{4B4CBC8A-AC1E-4BB0-8915-BB370D99C493}" dt="2023-03-17T11:10:44.455" v="1109" actId="26606"/>
          <ac:spMkLst>
            <pc:docMk/>
            <pc:sldMk cId="4022470956" sldId="272"/>
            <ac:spMk id="10" creationId="{A3F395A2-2B64-4749-BD93-2F159C7E1FB5}"/>
          </ac:spMkLst>
        </pc:spChg>
        <pc:spChg chg="add del">
          <ac:chgData name="Thusithanjana Thilakarthna" userId="cb9e546c-29b0-4f86-aa79-c7603393c96d" providerId="ADAL" clId="{4B4CBC8A-AC1E-4BB0-8915-BB370D99C493}" dt="2023-03-17T11:10:40.703" v="1102" actId="26606"/>
          <ac:spMkLst>
            <pc:docMk/>
            <pc:sldMk cId="4022470956" sldId="272"/>
            <ac:spMk id="11" creationId="{D1BDED99-B35B-4FEE-A274-8E8DB6FEEECF}"/>
          </ac:spMkLst>
        </pc:spChg>
        <pc:spChg chg="add">
          <ac:chgData name="Thusithanjana Thilakarthna" userId="cb9e546c-29b0-4f86-aa79-c7603393c96d" providerId="ADAL" clId="{4B4CBC8A-AC1E-4BB0-8915-BB370D99C493}" dt="2023-03-17T11:10:44.455" v="1109" actId="26606"/>
          <ac:spMkLst>
            <pc:docMk/>
            <pc:sldMk cId="4022470956" sldId="272"/>
            <ac:spMk id="12" creationId="{5CF0135B-EAB8-4CA0-896C-2D897ECD28BC}"/>
          </ac:spMkLst>
        </pc:spChg>
        <pc:spChg chg="add del">
          <ac:chgData name="Thusithanjana Thilakarthna" userId="cb9e546c-29b0-4f86-aa79-c7603393c96d" providerId="ADAL" clId="{4B4CBC8A-AC1E-4BB0-8915-BB370D99C493}" dt="2023-03-17T11:10:41.764" v="1104" actId="26606"/>
          <ac:spMkLst>
            <pc:docMk/>
            <pc:sldMk cId="4022470956" sldId="272"/>
            <ac:spMk id="13" creationId="{AE2B703B-46F9-481A-A605-82E2A828C4FA}"/>
          </ac:spMkLst>
        </pc:spChg>
        <pc:spChg chg="add del">
          <ac:chgData name="Thusithanjana Thilakarthna" userId="cb9e546c-29b0-4f86-aa79-c7603393c96d" providerId="ADAL" clId="{4B4CBC8A-AC1E-4BB0-8915-BB370D99C493}" dt="2023-03-17T11:10:41.764" v="1104" actId="26606"/>
          <ac:spMkLst>
            <pc:docMk/>
            <pc:sldMk cId="4022470956" sldId="272"/>
            <ac:spMk id="14" creationId="{F13BE4D7-0C3D-4906-B230-A1C5B4665CCF}"/>
          </ac:spMkLst>
        </pc:spChg>
        <pc:spChg chg="add del">
          <ac:chgData name="Thusithanjana Thilakarthna" userId="cb9e546c-29b0-4f86-aa79-c7603393c96d" providerId="ADAL" clId="{4B4CBC8A-AC1E-4BB0-8915-BB370D99C493}" dt="2023-03-17T11:10:44.073" v="1106" actId="26606"/>
          <ac:spMkLst>
            <pc:docMk/>
            <pc:sldMk cId="4022470956" sldId="272"/>
            <ac:spMk id="17" creationId="{5D13CC36-B950-4F02-9BAF-9A7EB267398C}"/>
          </ac:spMkLst>
        </pc:spChg>
        <pc:spChg chg="add del">
          <ac:chgData name="Thusithanjana Thilakarthna" userId="cb9e546c-29b0-4f86-aa79-c7603393c96d" providerId="ADAL" clId="{4B4CBC8A-AC1E-4BB0-8915-BB370D99C493}" dt="2023-03-17T11:10:44.073" v="1106" actId="26606"/>
          <ac:spMkLst>
            <pc:docMk/>
            <pc:sldMk cId="4022470956" sldId="272"/>
            <ac:spMk id="18" creationId="{D1BDED99-B35B-4FEE-A274-8E8DB6FEEECF}"/>
          </ac:spMkLst>
        </pc:spChg>
        <pc:spChg chg="add del">
          <ac:chgData name="Thusithanjana Thilakarthna" userId="cb9e546c-29b0-4f86-aa79-c7603393c96d" providerId="ADAL" clId="{4B4CBC8A-AC1E-4BB0-8915-BB370D99C493}" dt="2023-03-17T11:10:44.073" v="1106" actId="26606"/>
          <ac:spMkLst>
            <pc:docMk/>
            <pc:sldMk cId="4022470956" sldId="272"/>
            <ac:spMk id="20" creationId="{0E8C98E2-5321-46FE-80E2-B681B3EFC5E2}"/>
          </ac:spMkLst>
        </pc:spChg>
        <pc:spChg chg="add del">
          <ac:chgData name="Thusithanjana Thilakarthna" userId="cb9e546c-29b0-4f86-aa79-c7603393c96d" providerId="ADAL" clId="{4B4CBC8A-AC1E-4BB0-8915-BB370D99C493}" dt="2023-03-17T11:10:44.448" v="1108" actId="26606"/>
          <ac:spMkLst>
            <pc:docMk/>
            <pc:sldMk cId="4022470956" sldId="272"/>
            <ac:spMk id="22" creationId="{B66D7F65-E9B6-4775-8355-D095CC73C1C8}"/>
          </ac:spMkLst>
        </pc:spChg>
        <pc:spChg chg="add del">
          <ac:chgData name="Thusithanjana Thilakarthna" userId="cb9e546c-29b0-4f86-aa79-c7603393c96d" providerId="ADAL" clId="{4B4CBC8A-AC1E-4BB0-8915-BB370D99C493}" dt="2023-03-17T11:10:44.448" v="1108" actId="26606"/>
          <ac:spMkLst>
            <pc:docMk/>
            <pc:sldMk cId="4022470956" sldId="272"/>
            <ac:spMk id="23" creationId="{0E8C98E2-5321-46FE-80E2-B681B3EFC5E2}"/>
          </ac:spMkLst>
        </pc:spChg>
        <pc:spChg chg="add del">
          <ac:chgData name="Thusithanjana Thilakarthna" userId="cb9e546c-29b0-4f86-aa79-c7603393c96d" providerId="ADAL" clId="{4B4CBC8A-AC1E-4BB0-8915-BB370D99C493}" dt="2023-03-17T11:10:44.448" v="1108" actId="26606"/>
          <ac:spMkLst>
            <pc:docMk/>
            <pc:sldMk cId="4022470956" sldId="272"/>
            <ac:spMk id="25" creationId="{61707E60-CEC9-4661-AA82-69242EB4BDC3}"/>
          </ac:spMkLst>
        </pc:spChg>
        <pc:spChg chg="add del">
          <ac:chgData name="Thusithanjana Thilakarthna" userId="cb9e546c-29b0-4f86-aa79-c7603393c96d" providerId="ADAL" clId="{4B4CBC8A-AC1E-4BB0-8915-BB370D99C493}" dt="2023-03-17T11:10:44.448" v="1108" actId="26606"/>
          <ac:spMkLst>
            <pc:docMk/>
            <pc:sldMk cId="4022470956" sldId="272"/>
            <ac:spMk id="26" creationId="{8F035CD8-AE30-4146-96F2-036B0CE5E4F3}"/>
          </ac:spMkLst>
        </pc:spChg>
        <pc:spChg chg="add">
          <ac:chgData name="Thusithanjana Thilakarthna" userId="cb9e546c-29b0-4f86-aa79-c7603393c96d" providerId="ADAL" clId="{4B4CBC8A-AC1E-4BB0-8915-BB370D99C493}" dt="2023-03-17T11:10:44.455" v="1109" actId="26606"/>
          <ac:spMkLst>
            <pc:docMk/>
            <pc:sldMk cId="4022470956" sldId="272"/>
            <ac:spMk id="28" creationId="{92C3387C-D24F-4737-8A37-1DC5CFF09CFA}"/>
          </ac:spMkLst>
        </pc:spChg>
        <pc:spChg chg="add">
          <ac:chgData name="Thusithanjana Thilakarthna" userId="cb9e546c-29b0-4f86-aa79-c7603393c96d" providerId="ADAL" clId="{4B4CBC8A-AC1E-4BB0-8915-BB370D99C493}" dt="2023-03-17T11:10:44.455" v="1109" actId="26606"/>
          <ac:spMkLst>
            <pc:docMk/>
            <pc:sldMk cId="4022470956" sldId="272"/>
            <ac:spMk id="29" creationId="{0E8C98E2-5321-46FE-80E2-B681B3EFC5E2}"/>
          </ac:spMkLst>
        </pc:spChg>
        <pc:graphicFrameChg chg="add del">
          <ac:chgData name="Thusithanjana Thilakarthna" userId="cb9e546c-29b0-4f86-aa79-c7603393c96d" providerId="ADAL" clId="{4B4CBC8A-AC1E-4BB0-8915-BB370D99C493}" dt="2023-03-17T11:10:41.764" v="1104" actId="26606"/>
          <ac:graphicFrameMkLst>
            <pc:docMk/>
            <pc:sldMk cId="4022470956" sldId="272"/>
            <ac:graphicFrameMk id="15" creationId="{DB992CE1-628C-7683-828E-D6D8351608D3}"/>
          </ac:graphicFrameMkLst>
        </pc:graphicFrameChg>
        <pc:picChg chg="add del">
          <ac:chgData name="Thusithanjana Thilakarthna" userId="cb9e546c-29b0-4f86-aa79-c7603393c96d" providerId="ADAL" clId="{4B4CBC8A-AC1E-4BB0-8915-BB370D99C493}" dt="2023-03-17T11:10:40.703" v="1102" actId="26606"/>
          <ac:picMkLst>
            <pc:docMk/>
            <pc:sldMk cId="4022470956" sldId="272"/>
            <ac:picMk id="5" creationId="{CAE24671-44C1-AAEB-3817-416206168D73}"/>
          </ac:picMkLst>
        </pc:picChg>
        <pc:picChg chg="add del">
          <ac:chgData name="Thusithanjana Thilakarthna" userId="cb9e546c-29b0-4f86-aa79-c7603393c96d" providerId="ADAL" clId="{4B4CBC8A-AC1E-4BB0-8915-BB370D99C493}" dt="2023-03-17T11:10:44.073" v="1106" actId="26606"/>
          <ac:picMkLst>
            <pc:docMk/>
            <pc:sldMk cId="4022470956" sldId="272"/>
            <ac:picMk id="19" creationId="{CAE24671-44C1-AAEB-3817-416206168D73}"/>
          </ac:picMkLst>
        </pc:picChg>
        <pc:picChg chg="add del">
          <ac:chgData name="Thusithanjana Thilakarthna" userId="cb9e546c-29b0-4f86-aa79-c7603393c96d" providerId="ADAL" clId="{4B4CBC8A-AC1E-4BB0-8915-BB370D99C493}" dt="2023-03-17T11:10:44.448" v="1108" actId="26606"/>
          <ac:picMkLst>
            <pc:docMk/>
            <pc:sldMk cId="4022470956" sldId="272"/>
            <ac:picMk id="24" creationId="{CB877AF5-AD6B-3B80-429E-E809ED3B847E}"/>
          </ac:picMkLst>
        </pc:picChg>
      </pc:sldChg>
      <pc:sldChg chg="addSp delSp modSp new mod setBg">
        <pc:chgData name="Thusithanjana Thilakarthna" userId="cb9e546c-29b0-4f86-aa79-c7603393c96d" providerId="ADAL" clId="{4B4CBC8A-AC1E-4BB0-8915-BB370D99C493}" dt="2023-03-17T11:11:09.823" v="1114" actId="26606"/>
        <pc:sldMkLst>
          <pc:docMk/>
          <pc:sldMk cId="1991229762" sldId="273"/>
        </pc:sldMkLst>
        <pc:spChg chg="mod">
          <ac:chgData name="Thusithanjana Thilakarthna" userId="cb9e546c-29b0-4f86-aa79-c7603393c96d" providerId="ADAL" clId="{4B4CBC8A-AC1E-4BB0-8915-BB370D99C493}" dt="2023-03-17T11:11:09.823" v="1114" actId="26606"/>
          <ac:spMkLst>
            <pc:docMk/>
            <pc:sldMk cId="1991229762" sldId="273"/>
            <ac:spMk id="2" creationId="{E861615D-79F0-0F42-F7A8-AE67033F4CF3}"/>
          </ac:spMkLst>
        </pc:spChg>
        <pc:spChg chg="mod">
          <ac:chgData name="Thusithanjana Thilakarthna" userId="cb9e546c-29b0-4f86-aa79-c7603393c96d" providerId="ADAL" clId="{4B4CBC8A-AC1E-4BB0-8915-BB370D99C493}" dt="2023-03-17T11:11:09.823" v="1114" actId="26606"/>
          <ac:spMkLst>
            <pc:docMk/>
            <pc:sldMk cId="1991229762" sldId="273"/>
            <ac:spMk id="3" creationId="{159D5CFC-132D-DBBA-E5F6-FF6CF395E1D4}"/>
          </ac:spMkLst>
        </pc:spChg>
        <pc:spChg chg="add del">
          <ac:chgData name="Thusithanjana Thilakarthna" userId="cb9e546c-29b0-4f86-aa79-c7603393c96d" providerId="ADAL" clId="{4B4CBC8A-AC1E-4BB0-8915-BB370D99C493}" dt="2023-03-17T11:11:05.047" v="1111" actId="26606"/>
          <ac:spMkLst>
            <pc:docMk/>
            <pc:sldMk cId="1991229762" sldId="273"/>
            <ac:spMk id="8" creationId="{1C799903-48D5-4A31-A1A2-541072D9771E}"/>
          </ac:spMkLst>
        </pc:spChg>
        <pc:spChg chg="add del">
          <ac:chgData name="Thusithanjana Thilakarthna" userId="cb9e546c-29b0-4f86-aa79-c7603393c96d" providerId="ADAL" clId="{4B4CBC8A-AC1E-4BB0-8915-BB370D99C493}" dt="2023-03-17T11:11:05.047" v="1111" actId="26606"/>
          <ac:spMkLst>
            <pc:docMk/>
            <pc:sldMk cId="1991229762" sldId="273"/>
            <ac:spMk id="10" creationId="{8EFFF109-FC58-4FD3-BE05-9775A1310F55}"/>
          </ac:spMkLst>
        </pc:spChg>
        <pc:spChg chg="add del">
          <ac:chgData name="Thusithanjana Thilakarthna" userId="cb9e546c-29b0-4f86-aa79-c7603393c96d" providerId="ADAL" clId="{4B4CBC8A-AC1E-4BB0-8915-BB370D99C493}" dt="2023-03-17T11:11:05.047" v="1111" actId="26606"/>
          <ac:spMkLst>
            <pc:docMk/>
            <pc:sldMk cId="1991229762" sldId="273"/>
            <ac:spMk id="12" creationId="{E1B96AD6-92A9-4273-A62B-96A1C3E0BA95}"/>
          </ac:spMkLst>
        </pc:spChg>
        <pc:spChg chg="add del">
          <ac:chgData name="Thusithanjana Thilakarthna" userId="cb9e546c-29b0-4f86-aa79-c7603393c96d" providerId="ADAL" clId="{4B4CBC8A-AC1E-4BB0-8915-BB370D99C493}" dt="2023-03-17T11:11:05.047" v="1111" actId="26606"/>
          <ac:spMkLst>
            <pc:docMk/>
            <pc:sldMk cId="1991229762" sldId="273"/>
            <ac:spMk id="14" creationId="{463EEC44-1BA3-44ED-81FC-A644B04B2A44}"/>
          </ac:spMkLst>
        </pc:spChg>
        <pc:spChg chg="add del">
          <ac:chgData name="Thusithanjana Thilakarthna" userId="cb9e546c-29b0-4f86-aa79-c7603393c96d" providerId="ADAL" clId="{4B4CBC8A-AC1E-4BB0-8915-BB370D99C493}" dt="2023-03-17T11:11:09.814" v="1113" actId="26606"/>
          <ac:spMkLst>
            <pc:docMk/>
            <pc:sldMk cId="1991229762" sldId="273"/>
            <ac:spMk id="16" creationId="{801B3EC0-C865-4E52-A0F6-CB02B29A45FF}"/>
          </ac:spMkLst>
        </pc:spChg>
        <pc:spChg chg="add del">
          <ac:chgData name="Thusithanjana Thilakarthna" userId="cb9e546c-29b0-4f86-aa79-c7603393c96d" providerId="ADAL" clId="{4B4CBC8A-AC1E-4BB0-8915-BB370D99C493}" dt="2023-03-17T11:11:09.814" v="1113" actId="26606"/>
          <ac:spMkLst>
            <pc:docMk/>
            <pc:sldMk cId="1991229762" sldId="273"/>
            <ac:spMk id="17" creationId="{066346BE-FDB4-4772-A696-0719490ABD64}"/>
          </ac:spMkLst>
        </pc:spChg>
        <pc:spChg chg="add del">
          <ac:chgData name="Thusithanjana Thilakarthna" userId="cb9e546c-29b0-4f86-aa79-c7603393c96d" providerId="ADAL" clId="{4B4CBC8A-AC1E-4BB0-8915-BB370D99C493}" dt="2023-03-17T11:11:09.814" v="1113" actId="26606"/>
          <ac:spMkLst>
            <pc:docMk/>
            <pc:sldMk cId="1991229762" sldId="273"/>
            <ac:spMk id="18" creationId="{FB92FFCE-0C90-454E-AA25-D4EE9A6C39C5}"/>
          </ac:spMkLst>
        </pc:spChg>
        <pc:spChg chg="add">
          <ac:chgData name="Thusithanjana Thilakarthna" userId="cb9e546c-29b0-4f86-aa79-c7603393c96d" providerId="ADAL" clId="{4B4CBC8A-AC1E-4BB0-8915-BB370D99C493}" dt="2023-03-17T11:11:09.823" v="1114" actId="26606"/>
          <ac:spMkLst>
            <pc:docMk/>
            <pc:sldMk cId="1991229762" sldId="273"/>
            <ac:spMk id="20" creationId="{B4CE5841-C184-4A70-A609-5FE4A50783C7}"/>
          </ac:spMkLst>
        </pc:spChg>
        <pc:spChg chg="add">
          <ac:chgData name="Thusithanjana Thilakarthna" userId="cb9e546c-29b0-4f86-aa79-c7603393c96d" providerId="ADAL" clId="{4B4CBC8A-AC1E-4BB0-8915-BB370D99C493}" dt="2023-03-17T11:11:09.823" v="1114" actId="26606"/>
          <ac:spMkLst>
            <pc:docMk/>
            <pc:sldMk cId="1991229762" sldId="273"/>
            <ac:spMk id="21" creationId="{CD1AAA2C-FBBE-42AA-B869-31D524B7653F}"/>
          </ac:spMkLst>
        </pc:spChg>
        <pc:spChg chg="add">
          <ac:chgData name="Thusithanjana Thilakarthna" userId="cb9e546c-29b0-4f86-aa79-c7603393c96d" providerId="ADAL" clId="{4B4CBC8A-AC1E-4BB0-8915-BB370D99C493}" dt="2023-03-17T11:11:09.823" v="1114" actId="26606"/>
          <ac:spMkLst>
            <pc:docMk/>
            <pc:sldMk cId="1991229762" sldId="273"/>
            <ac:spMk id="22" creationId="{5F937BBF-9326-4230-AB1B-F1795E350559}"/>
          </ac:spMkLst>
        </pc:spChg>
      </pc:sldChg>
      <pc:sldChg chg="addSp delSp modSp new mod setBg modNotesTx">
        <pc:chgData name="Thusithanjana Thilakarthna" userId="cb9e546c-29b0-4f86-aa79-c7603393c96d" providerId="ADAL" clId="{4B4CBC8A-AC1E-4BB0-8915-BB370D99C493}" dt="2023-03-18T03:40:34.179" v="1183"/>
        <pc:sldMkLst>
          <pc:docMk/>
          <pc:sldMk cId="1032496048" sldId="274"/>
        </pc:sldMkLst>
        <pc:spChg chg="mod">
          <ac:chgData name="Thusithanjana Thilakarthna" userId="cb9e546c-29b0-4f86-aa79-c7603393c96d" providerId="ADAL" clId="{4B4CBC8A-AC1E-4BB0-8915-BB370D99C493}" dt="2023-03-17T11:11:23.787" v="1122" actId="26606"/>
          <ac:spMkLst>
            <pc:docMk/>
            <pc:sldMk cId="1032496048" sldId="274"/>
            <ac:spMk id="2" creationId="{300F97B0-04A8-C948-6D8A-A34C6E2DEFEB}"/>
          </ac:spMkLst>
        </pc:spChg>
        <pc:spChg chg="add del mod">
          <ac:chgData name="Thusithanjana Thilakarthna" userId="cb9e546c-29b0-4f86-aa79-c7603393c96d" providerId="ADAL" clId="{4B4CBC8A-AC1E-4BB0-8915-BB370D99C493}" dt="2023-03-17T11:11:24.350" v="1125" actId="26606"/>
          <ac:spMkLst>
            <pc:docMk/>
            <pc:sldMk cId="1032496048" sldId="274"/>
            <ac:spMk id="3" creationId="{524E8F63-B7ED-0173-2162-36F0E9994FCF}"/>
          </ac:spMkLst>
        </pc:spChg>
        <pc:spChg chg="add del">
          <ac:chgData name="Thusithanjana Thilakarthna" userId="cb9e546c-29b0-4f86-aa79-c7603393c96d" providerId="ADAL" clId="{4B4CBC8A-AC1E-4BB0-8915-BB370D99C493}" dt="2023-03-17T11:11:19.017" v="1116" actId="26606"/>
          <ac:spMkLst>
            <pc:docMk/>
            <pc:sldMk cId="1032496048" sldId="274"/>
            <ac:spMk id="8" creationId="{B4CE5841-C184-4A70-A609-5FE4A50783C7}"/>
          </ac:spMkLst>
        </pc:spChg>
        <pc:spChg chg="add del">
          <ac:chgData name="Thusithanjana Thilakarthna" userId="cb9e546c-29b0-4f86-aa79-c7603393c96d" providerId="ADAL" clId="{4B4CBC8A-AC1E-4BB0-8915-BB370D99C493}" dt="2023-03-17T11:11:19.017" v="1116" actId="26606"/>
          <ac:spMkLst>
            <pc:docMk/>
            <pc:sldMk cId="1032496048" sldId="274"/>
            <ac:spMk id="10" creationId="{CD1AAA2C-FBBE-42AA-B869-31D524B7653F}"/>
          </ac:spMkLst>
        </pc:spChg>
        <pc:spChg chg="add del">
          <ac:chgData name="Thusithanjana Thilakarthna" userId="cb9e546c-29b0-4f86-aa79-c7603393c96d" providerId="ADAL" clId="{4B4CBC8A-AC1E-4BB0-8915-BB370D99C493}" dt="2023-03-17T11:11:19.017" v="1116" actId="26606"/>
          <ac:spMkLst>
            <pc:docMk/>
            <pc:sldMk cId="1032496048" sldId="274"/>
            <ac:spMk id="12" creationId="{5F937BBF-9326-4230-AB1B-F1795E350559}"/>
          </ac:spMkLst>
        </pc:spChg>
        <pc:spChg chg="add del">
          <ac:chgData name="Thusithanjana Thilakarthna" userId="cb9e546c-29b0-4f86-aa79-c7603393c96d" providerId="ADAL" clId="{4B4CBC8A-AC1E-4BB0-8915-BB370D99C493}" dt="2023-03-17T11:11:19.560" v="1118" actId="26606"/>
          <ac:spMkLst>
            <pc:docMk/>
            <pc:sldMk cId="1032496048" sldId="274"/>
            <ac:spMk id="14" creationId="{C9A36457-A5F4-4103-A443-02581C09185B}"/>
          </ac:spMkLst>
        </pc:spChg>
        <pc:spChg chg="add del">
          <ac:chgData name="Thusithanjana Thilakarthna" userId="cb9e546c-29b0-4f86-aa79-c7603393c96d" providerId="ADAL" clId="{4B4CBC8A-AC1E-4BB0-8915-BB370D99C493}" dt="2023-03-17T11:11:19.560" v="1118" actId="26606"/>
          <ac:spMkLst>
            <pc:docMk/>
            <pc:sldMk cId="1032496048" sldId="274"/>
            <ac:spMk id="15" creationId="{DC5FB7E8-B636-40FA-BE8D-48145C0F5C57}"/>
          </ac:spMkLst>
        </pc:spChg>
        <pc:spChg chg="add del">
          <ac:chgData name="Thusithanjana Thilakarthna" userId="cb9e546c-29b0-4f86-aa79-c7603393c96d" providerId="ADAL" clId="{4B4CBC8A-AC1E-4BB0-8915-BB370D99C493}" dt="2023-03-17T11:11:19.560" v="1118" actId="26606"/>
          <ac:spMkLst>
            <pc:docMk/>
            <pc:sldMk cId="1032496048" sldId="274"/>
            <ac:spMk id="16" creationId="{142DCE2C-2863-46FA-9BE7-24365A24D9BA}"/>
          </ac:spMkLst>
        </pc:spChg>
        <pc:spChg chg="add del">
          <ac:chgData name="Thusithanjana Thilakarthna" userId="cb9e546c-29b0-4f86-aa79-c7603393c96d" providerId="ADAL" clId="{4B4CBC8A-AC1E-4BB0-8915-BB370D99C493}" dt="2023-03-17T11:11:21.607" v="1120" actId="26606"/>
          <ac:spMkLst>
            <pc:docMk/>
            <pc:sldMk cId="1032496048" sldId="274"/>
            <ac:spMk id="18" creationId="{E777E57D-6A88-4B5B-A068-2BA7FF4E8CCA}"/>
          </ac:spMkLst>
        </pc:spChg>
        <pc:spChg chg="add del">
          <ac:chgData name="Thusithanjana Thilakarthna" userId="cb9e546c-29b0-4f86-aa79-c7603393c96d" providerId="ADAL" clId="{4B4CBC8A-AC1E-4BB0-8915-BB370D99C493}" dt="2023-03-17T11:11:21.607" v="1120" actId="26606"/>
          <ac:spMkLst>
            <pc:docMk/>
            <pc:sldMk cId="1032496048" sldId="274"/>
            <ac:spMk id="19" creationId="{F7117410-A2A4-4085-9ADC-46744551DBDE}"/>
          </ac:spMkLst>
        </pc:spChg>
        <pc:spChg chg="add del">
          <ac:chgData name="Thusithanjana Thilakarthna" userId="cb9e546c-29b0-4f86-aa79-c7603393c96d" providerId="ADAL" clId="{4B4CBC8A-AC1E-4BB0-8915-BB370D99C493}" dt="2023-03-17T11:11:21.607" v="1120" actId="26606"/>
          <ac:spMkLst>
            <pc:docMk/>
            <pc:sldMk cId="1032496048" sldId="274"/>
            <ac:spMk id="20" creationId="{99F74EB5-E547-4FB4-95F5-BCC788F3C4A0}"/>
          </ac:spMkLst>
        </pc:spChg>
        <pc:spChg chg="add del">
          <ac:chgData name="Thusithanjana Thilakarthna" userId="cb9e546c-29b0-4f86-aa79-c7603393c96d" providerId="ADAL" clId="{4B4CBC8A-AC1E-4BB0-8915-BB370D99C493}" dt="2023-03-17T11:11:23.787" v="1122" actId="26606"/>
          <ac:spMkLst>
            <pc:docMk/>
            <pc:sldMk cId="1032496048" sldId="274"/>
            <ac:spMk id="22" creationId="{DFF41957-CB66-48E8-B537-EBB53B6785F9}"/>
          </ac:spMkLst>
        </pc:spChg>
        <pc:spChg chg="add del">
          <ac:chgData name="Thusithanjana Thilakarthna" userId="cb9e546c-29b0-4f86-aa79-c7603393c96d" providerId="ADAL" clId="{4B4CBC8A-AC1E-4BB0-8915-BB370D99C493}" dt="2023-03-17T11:11:23.787" v="1122" actId="26606"/>
          <ac:spMkLst>
            <pc:docMk/>
            <pc:sldMk cId="1032496048" sldId="274"/>
            <ac:spMk id="23" creationId="{801E4ADA-0EA9-4930-846E-3C11E8BED6DD}"/>
          </ac:spMkLst>
        </pc:spChg>
        <pc:spChg chg="add del">
          <ac:chgData name="Thusithanjana Thilakarthna" userId="cb9e546c-29b0-4f86-aa79-c7603393c96d" providerId="ADAL" clId="{4B4CBC8A-AC1E-4BB0-8915-BB370D99C493}" dt="2023-03-17T11:11:23.787" v="1122" actId="26606"/>
          <ac:spMkLst>
            <pc:docMk/>
            <pc:sldMk cId="1032496048" sldId="274"/>
            <ac:spMk id="24" creationId="{FB92FFCE-0C90-454E-AA25-D4EE9A6C39C5}"/>
          </ac:spMkLst>
        </pc:spChg>
        <pc:graphicFrameChg chg="add del">
          <ac:chgData name="Thusithanjana Thilakarthna" userId="cb9e546c-29b0-4f86-aa79-c7603393c96d" providerId="ADAL" clId="{4B4CBC8A-AC1E-4BB0-8915-BB370D99C493}" dt="2023-03-17T11:11:24.320" v="1124" actId="26606"/>
          <ac:graphicFrameMkLst>
            <pc:docMk/>
            <pc:sldMk cId="1032496048" sldId="274"/>
            <ac:graphicFrameMk id="5" creationId="{28985BEE-1586-11B7-46A2-F05547D46A9F}"/>
          </ac:graphicFrameMkLst>
        </pc:graphicFrameChg>
        <pc:graphicFrameChg chg="add">
          <ac:chgData name="Thusithanjana Thilakarthna" userId="cb9e546c-29b0-4f86-aa79-c7603393c96d" providerId="ADAL" clId="{4B4CBC8A-AC1E-4BB0-8915-BB370D99C493}" dt="2023-03-17T11:11:24.350" v="1125" actId="26606"/>
          <ac:graphicFrameMkLst>
            <pc:docMk/>
            <pc:sldMk cId="1032496048" sldId="274"/>
            <ac:graphicFrameMk id="7" creationId="{95ACEFE8-8F50-318D-EA51-1A997BA39FE0}"/>
          </ac:graphicFrameMkLst>
        </pc:graphicFrameChg>
      </pc:sldChg>
      <pc:sldChg chg="addSp modSp new mod setBg">
        <pc:chgData name="Thusithanjana Thilakarthna" userId="cb9e546c-29b0-4f86-aa79-c7603393c96d" providerId="ADAL" clId="{4B4CBC8A-AC1E-4BB0-8915-BB370D99C493}" dt="2023-03-17T11:11:33.995" v="1126" actId="26606"/>
        <pc:sldMkLst>
          <pc:docMk/>
          <pc:sldMk cId="3596526655" sldId="275"/>
        </pc:sldMkLst>
        <pc:spChg chg="mod">
          <ac:chgData name="Thusithanjana Thilakarthna" userId="cb9e546c-29b0-4f86-aa79-c7603393c96d" providerId="ADAL" clId="{4B4CBC8A-AC1E-4BB0-8915-BB370D99C493}" dt="2023-03-17T11:11:33.995" v="1126" actId="26606"/>
          <ac:spMkLst>
            <pc:docMk/>
            <pc:sldMk cId="3596526655" sldId="275"/>
            <ac:spMk id="2" creationId="{B7FDA258-2DEF-3180-BCEF-BF00AF2AD908}"/>
          </ac:spMkLst>
        </pc:spChg>
        <pc:spChg chg="mod">
          <ac:chgData name="Thusithanjana Thilakarthna" userId="cb9e546c-29b0-4f86-aa79-c7603393c96d" providerId="ADAL" clId="{4B4CBC8A-AC1E-4BB0-8915-BB370D99C493}" dt="2023-03-17T11:11:33.995" v="1126" actId="26606"/>
          <ac:spMkLst>
            <pc:docMk/>
            <pc:sldMk cId="3596526655" sldId="275"/>
            <ac:spMk id="3" creationId="{7EB42649-E7C6-11E3-9F5C-29452F81B16D}"/>
          </ac:spMkLst>
        </pc:spChg>
        <pc:spChg chg="add">
          <ac:chgData name="Thusithanjana Thilakarthna" userId="cb9e546c-29b0-4f86-aa79-c7603393c96d" providerId="ADAL" clId="{4B4CBC8A-AC1E-4BB0-8915-BB370D99C493}" dt="2023-03-17T11:11:33.995" v="1126" actId="26606"/>
          <ac:spMkLst>
            <pc:docMk/>
            <pc:sldMk cId="3596526655" sldId="275"/>
            <ac:spMk id="8" creationId="{5463EB0A-3D7C-4AA5-BFA5-8EE5B4BA5624}"/>
          </ac:spMkLst>
        </pc:spChg>
        <pc:spChg chg="add">
          <ac:chgData name="Thusithanjana Thilakarthna" userId="cb9e546c-29b0-4f86-aa79-c7603393c96d" providerId="ADAL" clId="{4B4CBC8A-AC1E-4BB0-8915-BB370D99C493}" dt="2023-03-17T11:11:33.995" v="1126" actId="26606"/>
          <ac:spMkLst>
            <pc:docMk/>
            <pc:sldMk cId="3596526655" sldId="275"/>
            <ac:spMk id="10" creationId="{7945AD00-F967-454D-A4B2-39ABA5C88C20}"/>
          </ac:spMkLst>
        </pc:spChg>
        <pc:spChg chg="add">
          <ac:chgData name="Thusithanjana Thilakarthna" userId="cb9e546c-29b0-4f86-aa79-c7603393c96d" providerId="ADAL" clId="{4B4CBC8A-AC1E-4BB0-8915-BB370D99C493}" dt="2023-03-17T11:11:33.995" v="1126" actId="26606"/>
          <ac:spMkLst>
            <pc:docMk/>
            <pc:sldMk cId="3596526655" sldId="275"/>
            <ac:spMk id="12" creationId="{E9BC5B79-B912-427C-8219-E3E50943FCDE}"/>
          </ac:spMkLst>
        </pc:spChg>
      </pc:sldChg>
      <pc:sldChg chg="addSp modSp new mod setBg">
        <pc:chgData name="Thusithanjana Thilakarthna" userId="cb9e546c-29b0-4f86-aa79-c7603393c96d" providerId="ADAL" clId="{4B4CBC8A-AC1E-4BB0-8915-BB370D99C493}" dt="2023-03-18T08:16:42.091" v="1306" actId="20577"/>
        <pc:sldMkLst>
          <pc:docMk/>
          <pc:sldMk cId="403208790" sldId="276"/>
        </pc:sldMkLst>
        <pc:spChg chg="mod">
          <ac:chgData name="Thusithanjana Thilakarthna" userId="cb9e546c-29b0-4f86-aa79-c7603393c96d" providerId="ADAL" clId="{4B4CBC8A-AC1E-4BB0-8915-BB370D99C493}" dt="2023-03-17T11:11:40.601" v="1127" actId="26606"/>
          <ac:spMkLst>
            <pc:docMk/>
            <pc:sldMk cId="403208790" sldId="276"/>
            <ac:spMk id="2" creationId="{FD090C0B-31C2-F58D-DC90-2DDDB95F02F8}"/>
          </ac:spMkLst>
        </pc:spChg>
        <pc:spChg chg="mod">
          <ac:chgData name="Thusithanjana Thilakarthna" userId="cb9e546c-29b0-4f86-aa79-c7603393c96d" providerId="ADAL" clId="{4B4CBC8A-AC1E-4BB0-8915-BB370D99C493}" dt="2023-03-18T08:16:42.091" v="1306" actId="20577"/>
          <ac:spMkLst>
            <pc:docMk/>
            <pc:sldMk cId="403208790" sldId="276"/>
            <ac:spMk id="3" creationId="{0B629A39-3BB8-605E-AC6B-0B821E9EA1AE}"/>
          </ac:spMkLst>
        </pc:spChg>
        <pc:spChg chg="add">
          <ac:chgData name="Thusithanjana Thilakarthna" userId="cb9e546c-29b0-4f86-aa79-c7603393c96d" providerId="ADAL" clId="{4B4CBC8A-AC1E-4BB0-8915-BB370D99C493}" dt="2023-03-17T11:11:40.601" v="1127" actId="26606"/>
          <ac:spMkLst>
            <pc:docMk/>
            <pc:sldMk cId="403208790" sldId="276"/>
            <ac:spMk id="9" creationId="{04812C46-200A-4DEB-A05E-3ED6C68C2387}"/>
          </ac:spMkLst>
        </pc:spChg>
        <pc:spChg chg="add">
          <ac:chgData name="Thusithanjana Thilakarthna" userId="cb9e546c-29b0-4f86-aa79-c7603393c96d" providerId="ADAL" clId="{4B4CBC8A-AC1E-4BB0-8915-BB370D99C493}" dt="2023-03-17T11:11:40.601" v="1127" actId="26606"/>
          <ac:spMkLst>
            <pc:docMk/>
            <pc:sldMk cId="403208790" sldId="276"/>
            <ac:spMk id="11" creationId="{D1EA859B-E555-4109-94F3-6700E046E008}"/>
          </ac:spMkLst>
        </pc:spChg>
        <pc:picChg chg="add">
          <ac:chgData name="Thusithanjana Thilakarthna" userId="cb9e546c-29b0-4f86-aa79-c7603393c96d" providerId="ADAL" clId="{4B4CBC8A-AC1E-4BB0-8915-BB370D99C493}" dt="2023-03-17T11:11:40.601" v="1127" actId="26606"/>
          <ac:picMkLst>
            <pc:docMk/>
            <pc:sldMk cId="403208790" sldId="276"/>
            <ac:picMk id="5" creationId="{82995737-1DDA-1E6A-22D4-BB6A32FA2B1C}"/>
          </ac:picMkLst>
        </pc:picChg>
      </pc:sldChg>
      <pc:sldChg chg="addSp modSp new mod ord setBg">
        <pc:chgData name="Thusithanjana Thilakarthna" userId="cb9e546c-29b0-4f86-aa79-c7603393c96d" providerId="ADAL" clId="{4B4CBC8A-AC1E-4BB0-8915-BB370D99C493}" dt="2023-03-18T04:24:46.843" v="1270"/>
        <pc:sldMkLst>
          <pc:docMk/>
          <pc:sldMk cId="1676023058" sldId="277"/>
        </pc:sldMkLst>
        <pc:spChg chg="mod">
          <ac:chgData name="Thusithanjana Thilakarthna" userId="cb9e546c-29b0-4f86-aa79-c7603393c96d" providerId="ADAL" clId="{4B4CBC8A-AC1E-4BB0-8915-BB370D99C493}" dt="2023-03-17T11:09:20.594" v="1084" actId="26606"/>
          <ac:spMkLst>
            <pc:docMk/>
            <pc:sldMk cId="1676023058" sldId="277"/>
            <ac:spMk id="2" creationId="{DC91CF90-A5E6-7DF2-0F0A-B806EDE5F4F6}"/>
          </ac:spMkLst>
        </pc:spChg>
        <pc:spChg chg="mod">
          <ac:chgData name="Thusithanjana Thilakarthna" userId="cb9e546c-29b0-4f86-aa79-c7603393c96d" providerId="ADAL" clId="{4B4CBC8A-AC1E-4BB0-8915-BB370D99C493}" dt="2023-03-17T11:09:20.594" v="1084" actId="26606"/>
          <ac:spMkLst>
            <pc:docMk/>
            <pc:sldMk cId="1676023058" sldId="277"/>
            <ac:spMk id="3" creationId="{72FF1AE1-C34A-E8FE-28F3-DA246E8E1DE5}"/>
          </ac:spMkLst>
        </pc:spChg>
        <pc:spChg chg="add">
          <ac:chgData name="Thusithanjana Thilakarthna" userId="cb9e546c-29b0-4f86-aa79-c7603393c96d" providerId="ADAL" clId="{4B4CBC8A-AC1E-4BB0-8915-BB370D99C493}" dt="2023-03-17T11:09:20.594" v="1084" actId="26606"/>
          <ac:spMkLst>
            <pc:docMk/>
            <pc:sldMk cId="1676023058" sldId="277"/>
            <ac:spMk id="9" creationId="{04C21BAE-6866-4C7A-A7EC-C1B2E572D5BE}"/>
          </ac:spMkLst>
        </pc:spChg>
        <pc:spChg chg="add">
          <ac:chgData name="Thusithanjana Thilakarthna" userId="cb9e546c-29b0-4f86-aa79-c7603393c96d" providerId="ADAL" clId="{4B4CBC8A-AC1E-4BB0-8915-BB370D99C493}" dt="2023-03-17T11:09:20.594" v="1084" actId="26606"/>
          <ac:spMkLst>
            <pc:docMk/>
            <pc:sldMk cId="1676023058" sldId="277"/>
            <ac:spMk id="11" creationId="{7E7D0C94-08B4-48AE-8813-CC4D60294F42}"/>
          </ac:spMkLst>
        </pc:spChg>
        <pc:spChg chg="add">
          <ac:chgData name="Thusithanjana Thilakarthna" userId="cb9e546c-29b0-4f86-aa79-c7603393c96d" providerId="ADAL" clId="{4B4CBC8A-AC1E-4BB0-8915-BB370D99C493}" dt="2023-03-17T11:09:20.594" v="1084" actId="26606"/>
          <ac:spMkLst>
            <pc:docMk/>
            <pc:sldMk cId="1676023058" sldId="277"/>
            <ac:spMk id="13" creationId="{F0C518C2-0AA4-470C-87B9-9CBF428FBA25}"/>
          </ac:spMkLst>
        </pc:spChg>
        <pc:picChg chg="add">
          <ac:chgData name="Thusithanjana Thilakarthna" userId="cb9e546c-29b0-4f86-aa79-c7603393c96d" providerId="ADAL" clId="{4B4CBC8A-AC1E-4BB0-8915-BB370D99C493}" dt="2023-03-17T11:09:20.594" v="1084" actId="26606"/>
          <ac:picMkLst>
            <pc:docMk/>
            <pc:sldMk cId="1676023058" sldId="277"/>
            <ac:picMk id="5" creationId="{AC704E88-9B35-378D-D55C-1282B1C31455}"/>
          </ac:picMkLst>
        </pc:picChg>
      </pc:sldChg>
      <pc:sldChg chg="addSp delSp modSp new mod setBg">
        <pc:chgData name="Thusithanjana Thilakarthna" userId="cb9e546c-29b0-4f86-aa79-c7603393c96d" providerId="ADAL" clId="{4B4CBC8A-AC1E-4BB0-8915-BB370D99C493}" dt="2023-03-18T04:21:03.430" v="1237" actId="26606"/>
        <pc:sldMkLst>
          <pc:docMk/>
          <pc:sldMk cId="743166501" sldId="278"/>
        </pc:sldMkLst>
        <pc:spChg chg="mod">
          <ac:chgData name="Thusithanjana Thilakarthna" userId="cb9e546c-29b0-4f86-aa79-c7603393c96d" providerId="ADAL" clId="{4B4CBC8A-AC1E-4BB0-8915-BB370D99C493}" dt="2023-03-18T04:21:03.398" v="1236" actId="26606"/>
          <ac:spMkLst>
            <pc:docMk/>
            <pc:sldMk cId="743166501" sldId="278"/>
            <ac:spMk id="2" creationId="{C289C1C2-5D67-70A5-924A-614D5C4998E2}"/>
          </ac:spMkLst>
        </pc:spChg>
        <pc:spChg chg="del mod">
          <ac:chgData name="Thusithanjana Thilakarthna" userId="cb9e546c-29b0-4f86-aa79-c7603393c96d" providerId="ADAL" clId="{4B4CBC8A-AC1E-4BB0-8915-BB370D99C493}" dt="2023-03-18T04:21:03.430" v="1237" actId="26606"/>
          <ac:spMkLst>
            <pc:docMk/>
            <pc:sldMk cId="743166501" sldId="278"/>
            <ac:spMk id="3" creationId="{09524E97-45D8-D7DD-DA0A-6A17410F1750}"/>
          </ac:spMkLst>
        </pc:spChg>
        <pc:spChg chg="mod">
          <ac:chgData name="Thusithanjana Thilakarthna" userId="cb9e546c-29b0-4f86-aa79-c7603393c96d" providerId="ADAL" clId="{4B4CBC8A-AC1E-4BB0-8915-BB370D99C493}" dt="2023-03-18T04:21:03.398" v="1236" actId="26606"/>
          <ac:spMkLst>
            <pc:docMk/>
            <pc:sldMk cId="743166501" sldId="278"/>
            <ac:spMk id="4" creationId="{5A5A2FDD-18E8-2551-72EF-F972B4C273AA}"/>
          </ac:spMkLst>
        </pc:spChg>
        <pc:spChg chg="add del">
          <ac:chgData name="Thusithanjana Thilakarthna" userId="cb9e546c-29b0-4f86-aa79-c7603393c96d" providerId="ADAL" clId="{4B4CBC8A-AC1E-4BB0-8915-BB370D99C493}" dt="2023-03-18T04:21:03.398" v="1236" actId="26606"/>
          <ac:spMkLst>
            <pc:docMk/>
            <pc:sldMk cId="743166501" sldId="278"/>
            <ac:spMk id="11" creationId="{E02239D2-A05D-4A1C-9F06-FBA7FC730E1B}"/>
          </ac:spMkLst>
        </pc:spChg>
        <pc:graphicFrameChg chg="add">
          <ac:chgData name="Thusithanjana Thilakarthna" userId="cb9e546c-29b0-4f86-aa79-c7603393c96d" providerId="ADAL" clId="{4B4CBC8A-AC1E-4BB0-8915-BB370D99C493}" dt="2023-03-18T04:21:03.430" v="1237" actId="26606"/>
          <ac:graphicFrameMkLst>
            <pc:docMk/>
            <pc:sldMk cId="743166501" sldId="278"/>
            <ac:graphicFrameMk id="6" creationId="{10B38348-D82D-B970-2198-31DB18DFF768}"/>
          </ac:graphicFrameMkLst>
        </pc:graphicFrameChg>
        <pc:picChg chg="add del">
          <ac:chgData name="Thusithanjana Thilakarthna" userId="cb9e546c-29b0-4f86-aa79-c7603393c96d" providerId="ADAL" clId="{4B4CBC8A-AC1E-4BB0-8915-BB370D99C493}" dt="2023-03-18T04:21:03.398" v="1236" actId="26606"/>
          <ac:picMkLst>
            <pc:docMk/>
            <pc:sldMk cId="743166501" sldId="278"/>
            <ac:picMk id="8" creationId="{42083613-85EA-C1C9-4467-7D2FD98FFE6E}"/>
          </ac:picMkLst>
        </pc:picChg>
      </pc:sldChg>
      <pc:sldChg chg="addSp delSp modSp new mod setBg modNotesTx">
        <pc:chgData name="Thusithanjana Thilakarthna" userId="cb9e546c-29b0-4f86-aa79-c7603393c96d" providerId="ADAL" clId="{4B4CBC8A-AC1E-4BB0-8915-BB370D99C493}" dt="2023-03-18T04:24:26.186" v="1268" actId="26606"/>
        <pc:sldMkLst>
          <pc:docMk/>
          <pc:sldMk cId="3779786784" sldId="279"/>
        </pc:sldMkLst>
        <pc:spChg chg="mod">
          <ac:chgData name="Thusithanjana Thilakarthna" userId="cb9e546c-29b0-4f86-aa79-c7603393c96d" providerId="ADAL" clId="{4B4CBC8A-AC1E-4BB0-8915-BB370D99C493}" dt="2023-03-18T04:24:26.186" v="1268" actId="26606"/>
          <ac:spMkLst>
            <pc:docMk/>
            <pc:sldMk cId="3779786784" sldId="279"/>
            <ac:spMk id="2" creationId="{04E7B97C-23E5-E64A-C7CB-0E0997895F3C}"/>
          </ac:spMkLst>
        </pc:spChg>
        <pc:spChg chg="del mod">
          <ac:chgData name="Thusithanjana Thilakarthna" userId="cb9e546c-29b0-4f86-aa79-c7603393c96d" providerId="ADAL" clId="{4B4CBC8A-AC1E-4BB0-8915-BB370D99C493}" dt="2023-03-18T04:24:26.186" v="1268" actId="26606"/>
          <ac:spMkLst>
            <pc:docMk/>
            <pc:sldMk cId="3779786784" sldId="279"/>
            <ac:spMk id="3" creationId="{8CA409B5-B7D0-233B-D772-C8592972C660}"/>
          </ac:spMkLst>
        </pc:spChg>
        <pc:spChg chg="mod">
          <ac:chgData name="Thusithanjana Thilakarthna" userId="cb9e546c-29b0-4f86-aa79-c7603393c96d" providerId="ADAL" clId="{4B4CBC8A-AC1E-4BB0-8915-BB370D99C493}" dt="2023-03-18T04:24:26.186" v="1268" actId="26606"/>
          <ac:spMkLst>
            <pc:docMk/>
            <pc:sldMk cId="3779786784" sldId="279"/>
            <ac:spMk id="4" creationId="{78B39AC5-2158-E841-994F-9DED8694ADB5}"/>
          </ac:spMkLst>
        </pc:spChg>
        <pc:spChg chg="add">
          <ac:chgData name="Thusithanjana Thilakarthna" userId="cb9e546c-29b0-4f86-aa79-c7603393c96d" providerId="ADAL" clId="{4B4CBC8A-AC1E-4BB0-8915-BB370D99C493}" dt="2023-03-18T04:24:26.186" v="1268" actId="26606"/>
          <ac:spMkLst>
            <pc:docMk/>
            <pc:sldMk cId="3779786784" sldId="279"/>
            <ac:spMk id="10" creationId="{8DF67618-B87B-4195-8E24-3B126F79FF55}"/>
          </ac:spMkLst>
        </pc:spChg>
        <pc:spChg chg="add">
          <ac:chgData name="Thusithanjana Thilakarthna" userId="cb9e546c-29b0-4f86-aa79-c7603393c96d" providerId="ADAL" clId="{4B4CBC8A-AC1E-4BB0-8915-BB370D99C493}" dt="2023-03-18T04:24:26.186" v="1268" actId="26606"/>
          <ac:spMkLst>
            <pc:docMk/>
            <pc:sldMk cId="3779786784" sldId="279"/>
            <ac:spMk id="12" creationId="{64960379-9FF9-400A-A8A8-F5AB633FD3BF}"/>
          </ac:spMkLst>
        </pc:spChg>
        <pc:grpChg chg="add">
          <ac:chgData name="Thusithanjana Thilakarthna" userId="cb9e546c-29b0-4f86-aa79-c7603393c96d" providerId="ADAL" clId="{4B4CBC8A-AC1E-4BB0-8915-BB370D99C493}" dt="2023-03-18T04:24:26.186" v="1268" actId="26606"/>
          <ac:grpSpMkLst>
            <pc:docMk/>
            <pc:sldMk cId="3779786784" sldId="279"/>
            <ac:grpSpMk id="14" creationId="{2C491629-AE25-486B-9B22-2CE4EE8F7E47}"/>
          </ac:grpSpMkLst>
        </pc:grpChg>
        <pc:grpChg chg="add">
          <ac:chgData name="Thusithanjana Thilakarthna" userId="cb9e546c-29b0-4f86-aa79-c7603393c96d" providerId="ADAL" clId="{4B4CBC8A-AC1E-4BB0-8915-BB370D99C493}" dt="2023-03-18T04:24:26.186" v="1268" actId="26606"/>
          <ac:grpSpMkLst>
            <pc:docMk/>
            <pc:sldMk cId="3779786784" sldId="279"/>
            <ac:grpSpMk id="18" creationId="{43F5E015-E085-4624-B431-B42414448684}"/>
          </ac:grpSpMkLst>
        </pc:grpChg>
        <pc:graphicFrameChg chg="add">
          <ac:chgData name="Thusithanjana Thilakarthna" userId="cb9e546c-29b0-4f86-aa79-c7603393c96d" providerId="ADAL" clId="{4B4CBC8A-AC1E-4BB0-8915-BB370D99C493}" dt="2023-03-18T04:24:26.186" v="1268" actId="26606"/>
          <ac:graphicFrameMkLst>
            <pc:docMk/>
            <pc:sldMk cId="3779786784" sldId="279"/>
            <ac:graphicFrameMk id="6" creationId="{6251522B-7461-BA68-9168-54045B5C52A5}"/>
          </ac:graphicFrameMkLst>
        </pc:graphicFrameChg>
      </pc:sldChg>
      <pc:sldChg chg="addSp delSp modSp new mod setBg">
        <pc:chgData name="Thusithanjana Thilakarthna" userId="cb9e546c-29b0-4f86-aa79-c7603393c96d" providerId="ADAL" clId="{4B4CBC8A-AC1E-4BB0-8915-BB370D99C493}" dt="2023-03-18T08:14:16.187" v="1303" actId="26606"/>
        <pc:sldMkLst>
          <pc:docMk/>
          <pc:sldMk cId="1005118863" sldId="280"/>
        </pc:sldMkLst>
        <pc:spChg chg="mod">
          <ac:chgData name="Thusithanjana Thilakarthna" userId="cb9e546c-29b0-4f86-aa79-c7603393c96d" providerId="ADAL" clId="{4B4CBC8A-AC1E-4BB0-8915-BB370D99C493}" dt="2023-03-18T08:14:16.187" v="1303" actId="26606"/>
          <ac:spMkLst>
            <pc:docMk/>
            <pc:sldMk cId="1005118863" sldId="280"/>
            <ac:spMk id="2" creationId="{C91238B7-C347-D696-D7E0-8A9D9DB5CA5C}"/>
          </ac:spMkLst>
        </pc:spChg>
        <pc:spChg chg="add del mod">
          <ac:chgData name="Thusithanjana Thilakarthna" userId="cb9e546c-29b0-4f86-aa79-c7603393c96d" providerId="ADAL" clId="{4B4CBC8A-AC1E-4BB0-8915-BB370D99C493}" dt="2023-03-18T08:14:16.187" v="1303" actId="26606"/>
          <ac:spMkLst>
            <pc:docMk/>
            <pc:sldMk cId="1005118863" sldId="280"/>
            <ac:spMk id="3" creationId="{289B0858-DA57-C936-C1E7-863C865E32B0}"/>
          </ac:spMkLst>
        </pc:spChg>
        <pc:spChg chg="mod">
          <ac:chgData name="Thusithanjana Thilakarthna" userId="cb9e546c-29b0-4f86-aa79-c7603393c96d" providerId="ADAL" clId="{4B4CBC8A-AC1E-4BB0-8915-BB370D99C493}" dt="2023-03-18T08:14:16.187" v="1303" actId="26606"/>
          <ac:spMkLst>
            <pc:docMk/>
            <pc:sldMk cId="1005118863" sldId="280"/>
            <ac:spMk id="4" creationId="{E346DF7C-B00D-5674-BAF2-0921F88C818C}"/>
          </ac:spMkLst>
        </pc:spChg>
        <pc:spChg chg="add del">
          <ac:chgData name="Thusithanjana Thilakarthna" userId="cb9e546c-29b0-4f86-aa79-c7603393c96d" providerId="ADAL" clId="{4B4CBC8A-AC1E-4BB0-8915-BB370D99C493}" dt="2023-03-18T08:14:11.104" v="1298" actId="26606"/>
          <ac:spMkLst>
            <pc:docMk/>
            <pc:sldMk cId="1005118863" sldId="280"/>
            <ac:spMk id="9" creationId="{907EF6B7-1338-4443-8C46-6A318D952DFD}"/>
          </ac:spMkLst>
        </pc:spChg>
        <pc:spChg chg="add del">
          <ac:chgData name="Thusithanjana Thilakarthna" userId="cb9e546c-29b0-4f86-aa79-c7603393c96d" providerId="ADAL" clId="{4B4CBC8A-AC1E-4BB0-8915-BB370D99C493}" dt="2023-03-18T08:14:08.901" v="1296" actId="26606"/>
          <ac:spMkLst>
            <pc:docMk/>
            <pc:sldMk cId="1005118863" sldId="280"/>
            <ac:spMk id="11" creationId="{D1D34770-47A8-402C-AF23-2B653F2D88C1}"/>
          </ac:spMkLst>
        </pc:spChg>
        <pc:spChg chg="add del">
          <ac:chgData name="Thusithanjana Thilakarthna" userId="cb9e546c-29b0-4f86-aa79-c7603393c96d" providerId="ADAL" clId="{4B4CBC8A-AC1E-4BB0-8915-BB370D99C493}" dt="2023-03-18T08:14:11.104" v="1298" actId="26606"/>
          <ac:spMkLst>
            <pc:docMk/>
            <pc:sldMk cId="1005118863" sldId="280"/>
            <ac:spMk id="13" creationId="{081E4A58-353D-44AE-B2FC-2A74E2E400F7}"/>
          </ac:spMkLst>
        </pc:spChg>
        <pc:spChg chg="add del">
          <ac:chgData name="Thusithanjana Thilakarthna" userId="cb9e546c-29b0-4f86-aa79-c7603393c96d" providerId="ADAL" clId="{4B4CBC8A-AC1E-4BB0-8915-BB370D99C493}" dt="2023-03-18T08:14:11.104" v="1298" actId="26606"/>
          <ac:spMkLst>
            <pc:docMk/>
            <pc:sldMk cId="1005118863" sldId="280"/>
            <ac:spMk id="14" creationId="{DAAE4CDD-124C-4DCF-9584-B6033B545DD5}"/>
          </ac:spMkLst>
        </pc:spChg>
        <pc:spChg chg="add del">
          <ac:chgData name="Thusithanjana Thilakarthna" userId="cb9e546c-29b0-4f86-aa79-c7603393c96d" providerId="ADAL" clId="{4B4CBC8A-AC1E-4BB0-8915-BB370D99C493}" dt="2023-03-18T08:14:11.104" v="1298" actId="26606"/>
          <ac:spMkLst>
            <pc:docMk/>
            <pc:sldMk cId="1005118863" sldId="280"/>
            <ac:spMk id="15" creationId="{289B0858-DA57-C936-C1E7-863C865E32B0}"/>
          </ac:spMkLst>
        </pc:spChg>
        <pc:spChg chg="add del">
          <ac:chgData name="Thusithanjana Thilakarthna" userId="cb9e546c-29b0-4f86-aa79-c7603393c96d" providerId="ADAL" clId="{4B4CBC8A-AC1E-4BB0-8915-BB370D99C493}" dt="2023-03-18T08:14:11.971" v="1300" actId="26606"/>
          <ac:spMkLst>
            <pc:docMk/>
            <pc:sldMk cId="1005118863" sldId="280"/>
            <ac:spMk id="17" creationId="{CBB2B1F0-0DD6-4744-9A46-7A344FB48E40}"/>
          </ac:spMkLst>
        </pc:spChg>
        <pc:spChg chg="add del">
          <ac:chgData name="Thusithanjana Thilakarthna" userId="cb9e546c-29b0-4f86-aa79-c7603393c96d" providerId="ADAL" clId="{4B4CBC8A-AC1E-4BB0-8915-BB370D99C493}" dt="2023-03-18T08:14:11.971" v="1300" actId="26606"/>
          <ac:spMkLst>
            <pc:docMk/>
            <pc:sldMk cId="1005118863" sldId="280"/>
            <ac:spMk id="18" creationId="{52D502E5-F6B4-4D58-B4AE-FC466FF15EE8}"/>
          </ac:spMkLst>
        </pc:spChg>
        <pc:spChg chg="add del">
          <ac:chgData name="Thusithanjana Thilakarthna" userId="cb9e546c-29b0-4f86-aa79-c7603393c96d" providerId="ADAL" clId="{4B4CBC8A-AC1E-4BB0-8915-BB370D99C493}" dt="2023-03-18T08:14:11.971" v="1300" actId="26606"/>
          <ac:spMkLst>
            <pc:docMk/>
            <pc:sldMk cId="1005118863" sldId="280"/>
            <ac:spMk id="19" creationId="{9DECDBF4-02B6-4BB4-B65B-B8107AD6A9E8}"/>
          </ac:spMkLst>
        </pc:spChg>
        <pc:spChg chg="add del">
          <ac:chgData name="Thusithanjana Thilakarthna" userId="cb9e546c-29b0-4f86-aa79-c7603393c96d" providerId="ADAL" clId="{4B4CBC8A-AC1E-4BB0-8915-BB370D99C493}" dt="2023-03-18T08:14:11.971" v="1300" actId="26606"/>
          <ac:spMkLst>
            <pc:docMk/>
            <pc:sldMk cId="1005118863" sldId="280"/>
            <ac:spMk id="20" creationId="{289B0858-DA57-C936-C1E7-863C865E32B0}"/>
          </ac:spMkLst>
        </pc:spChg>
        <pc:spChg chg="add del">
          <ac:chgData name="Thusithanjana Thilakarthna" userId="cb9e546c-29b0-4f86-aa79-c7603393c96d" providerId="ADAL" clId="{4B4CBC8A-AC1E-4BB0-8915-BB370D99C493}" dt="2023-03-18T08:14:16.130" v="1302" actId="26606"/>
          <ac:spMkLst>
            <pc:docMk/>
            <pc:sldMk cId="1005118863" sldId="280"/>
            <ac:spMk id="21" creationId="{8D71EDA1-87BF-4D5D-AB79-F346FD19278A}"/>
          </ac:spMkLst>
        </pc:spChg>
        <pc:spChg chg="add del">
          <ac:chgData name="Thusithanjana Thilakarthna" userId="cb9e546c-29b0-4f86-aa79-c7603393c96d" providerId="ADAL" clId="{4B4CBC8A-AC1E-4BB0-8915-BB370D99C493}" dt="2023-03-18T08:14:16.130" v="1302" actId="26606"/>
          <ac:spMkLst>
            <pc:docMk/>
            <pc:sldMk cId="1005118863" sldId="280"/>
            <ac:spMk id="22" creationId="{09588DA8-065E-4F6F-8EFD-43104AB2E0CF}"/>
          </ac:spMkLst>
        </pc:spChg>
        <pc:spChg chg="add del">
          <ac:chgData name="Thusithanjana Thilakarthna" userId="cb9e546c-29b0-4f86-aa79-c7603393c96d" providerId="ADAL" clId="{4B4CBC8A-AC1E-4BB0-8915-BB370D99C493}" dt="2023-03-18T08:14:16.130" v="1302" actId="26606"/>
          <ac:spMkLst>
            <pc:docMk/>
            <pc:sldMk cId="1005118863" sldId="280"/>
            <ac:spMk id="23" creationId="{C4285719-470E-454C-AF62-8323075F1F5B}"/>
          </ac:spMkLst>
        </pc:spChg>
        <pc:spChg chg="add del">
          <ac:chgData name="Thusithanjana Thilakarthna" userId="cb9e546c-29b0-4f86-aa79-c7603393c96d" providerId="ADAL" clId="{4B4CBC8A-AC1E-4BB0-8915-BB370D99C493}" dt="2023-03-18T08:14:16.130" v="1302" actId="26606"/>
          <ac:spMkLst>
            <pc:docMk/>
            <pc:sldMk cId="1005118863" sldId="280"/>
            <ac:spMk id="24" creationId="{CD9FE4EF-C4D8-49A0-B2FF-81D8DB7D8A24}"/>
          </ac:spMkLst>
        </pc:spChg>
        <pc:spChg chg="add del">
          <ac:chgData name="Thusithanjana Thilakarthna" userId="cb9e546c-29b0-4f86-aa79-c7603393c96d" providerId="ADAL" clId="{4B4CBC8A-AC1E-4BB0-8915-BB370D99C493}" dt="2023-03-18T08:14:16.130" v="1302" actId="26606"/>
          <ac:spMkLst>
            <pc:docMk/>
            <pc:sldMk cId="1005118863" sldId="280"/>
            <ac:spMk id="25" creationId="{4300840D-0A0B-4512-BACA-B439D5B9C57C}"/>
          </ac:spMkLst>
        </pc:spChg>
        <pc:spChg chg="add del">
          <ac:chgData name="Thusithanjana Thilakarthna" userId="cb9e546c-29b0-4f86-aa79-c7603393c96d" providerId="ADAL" clId="{4B4CBC8A-AC1E-4BB0-8915-BB370D99C493}" dt="2023-03-18T08:14:16.130" v="1302" actId="26606"/>
          <ac:spMkLst>
            <pc:docMk/>
            <pc:sldMk cId="1005118863" sldId="280"/>
            <ac:spMk id="26" creationId="{D2B78728-A580-49A7-84F9-6EF6F583ADE0}"/>
          </ac:spMkLst>
        </pc:spChg>
        <pc:spChg chg="add del">
          <ac:chgData name="Thusithanjana Thilakarthna" userId="cb9e546c-29b0-4f86-aa79-c7603393c96d" providerId="ADAL" clId="{4B4CBC8A-AC1E-4BB0-8915-BB370D99C493}" dt="2023-03-18T08:14:16.130" v="1302" actId="26606"/>
          <ac:spMkLst>
            <pc:docMk/>
            <pc:sldMk cId="1005118863" sldId="280"/>
            <ac:spMk id="27" creationId="{38FAA1A1-D861-433F-88FA-1E9D6FD31D11}"/>
          </ac:spMkLst>
        </pc:spChg>
        <pc:spChg chg="add del">
          <ac:chgData name="Thusithanjana Thilakarthna" userId="cb9e546c-29b0-4f86-aa79-c7603393c96d" providerId="ADAL" clId="{4B4CBC8A-AC1E-4BB0-8915-BB370D99C493}" dt="2023-03-18T08:14:16.130" v="1302" actId="26606"/>
          <ac:spMkLst>
            <pc:docMk/>
            <pc:sldMk cId="1005118863" sldId="280"/>
            <ac:spMk id="28" creationId="{289B0858-DA57-C936-C1E7-863C865E32B0}"/>
          </ac:spMkLst>
        </pc:spChg>
        <pc:spChg chg="add">
          <ac:chgData name="Thusithanjana Thilakarthna" userId="cb9e546c-29b0-4f86-aa79-c7603393c96d" providerId="ADAL" clId="{4B4CBC8A-AC1E-4BB0-8915-BB370D99C493}" dt="2023-03-18T08:14:16.187" v="1303" actId="26606"/>
          <ac:spMkLst>
            <pc:docMk/>
            <pc:sldMk cId="1005118863" sldId="280"/>
            <ac:spMk id="30" creationId="{7AADB56C-BA56-4D1E-A42A-A07A474446EC}"/>
          </ac:spMkLst>
        </pc:spChg>
        <pc:graphicFrameChg chg="add del">
          <ac:chgData name="Thusithanjana Thilakarthna" userId="cb9e546c-29b0-4f86-aa79-c7603393c96d" providerId="ADAL" clId="{4B4CBC8A-AC1E-4BB0-8915-BB370D99C493}" dt="2023-03-18T08:14:08.901" v="1296" actId="26606"/>
          <ac:graphicFrameMkLst>
            <pc:docMk/>
            <pc:sldMk cId="1005118863" sldId="280"/>
            <ac:graphicFrameMk id="6" creationId="{BA425B18-DD9F-F5C3-D65D-12D9DA452E8E}"/>
          </ac:graphicFrameMkLst>
        </pc:graphicFrameChg>
        <pc:graphicFrameChg chg="add">
          <ac:chgData name="Thusithanjana Thilakarthna" userId="cb9e546c-29b0-4f86-aa79-c7603393c96d" providerId="ADAL" clId="{4B4CBC8A-AC1E-4BB0-8915-BB370D99C493}" dt="2023-03-18T08:14:16.187" v="1303" actId="26606"/>
          <ac:graphicFrameMkLst>
            <pc:docMk/>
            <pc:sldMk cId="1005118863" sldId="280"/>
            <ac:graphicFrameMk id="32" creationId="{B59F2999-2B54-E737-D3FE-E9BBD15CE6B8}"/>
          </ac:graphicFrameMkLst>
        </pc:graphicFrameChg>
        <pc:picChg chg="add del">
          <ac:chgData name="Thusithanjana Thilakarthna" userId="cb9e546c-29b0-4f86-aa79-c7603393c96d" providerId="ADAL" clId="{4B4CBC8A-AC1E-4BB0-8915-BB370D99C493}" dt="2023-03-18T08:14:08.901" v="1296" actId="26606"/>
          <ac:picMkLst>
            <pc:docMk/>
            <pc:sldMk cId="1005118863" sldId="280"/>
            <ac:picMk id="7" creationId="{ECB1E402-1776-8579-1016-731658668B69}"/>
          </ac:picMkLst>
        </pc:picChg>
        <pc:picChg chg="add">
          <ac:chgData name="Thusithanjana Thilakarthna" userId="cb9e546c-29b0-4f86-aa79-c7603393c96d" providerId="ADAL" clId="{4B4CBC8A-AC1E-4BB0-8915-BB370D99C493}" dt="2023-03-18T08:14:16.187" v="1303" actId="26606"/>
          <ac:picMkLst>
            <pc:docMk/>
            <pc:sldMk cId="1005118863" sldId="280"/>
            <ac:picMk id="31" creationId="{C0978D42-4F70-244D-0F64-F96D3F9CC26E}"/>
          </ac:picMkLst>
        </pc:picChg>
      </pc:sldChg>
      <pc:sldChg chg="addSp delSp modSp new mod setBg">
        <pc:chgData name="Thusithanjana Thilakarthna" userId="cb9e546c-29b0-4f86-aa79-c7603393c96d" providerId="ADAL" clId="{4B4CBC8A-AC1E-4BB0-8915-BB370D99C493}" dt="2023-03-18T08:21:47.146" v="1320" actId="26606"/>
        <pc:sldMkLst>
          <pc:docMk/>
          <pc:sldMk cId="2042479882" sldId="281"/>
        </pc:sldMkLst>
        <pc:spChg chg="mod">
          <ac:chgData name="Thusithanjana Thilakarthna" userId="cb9e546c-29b0-4f86-aa79-c7603393c96d" providerId="ADAL" clId="{4B4CBC8A-AC1E-4BB0-8915-BB370D99C493}" dt="2023-03-18T08:21:47.146" v="1320" actId="26606"/>
          <ac:spMkLst>
            <pc:docMk/>
            <pc:sldMk cId="2042479882" sldId="281"/>
            <ac:spMk id="2" creationId="{BC21F6D0-50D1-96AD-2801-79FC0E194726}"/>
          </ac:spMkLst>
        </pc:spChg>
        <pc:spChg chg="mod">
          <ac:chgData name="Thusithanjana Thilakarthna" userId="cb9e546c-29b0-4f86-aa79-c7603393c96d" providerId="ADAL" clId="{4B4CBC8A-AC1E-4BB0-8915-BB370D99C493}" dt="2023-03-18T08:21:47.146" v="1320" actId="26606"/>
          <ac:spMkLst>
            <pc:docMk/>
            <pc:sldMk cId="2042479882" sldId="281"/>
            <ac:spMk id="3" creationId="{73877352-FC15-234B-E782-3D21DB210EE5}"/>
          </ac:spMkLst>
        </pc:spChg>
        <pc:spChg chg="mod ord">
          <ac:chgData name="Thusithanjana Thilakarthna" userId="cb9e546c-29b0-4f86-aa79-c7603393c96d" providerId="ADAL" clId="{4B4CBC8A-AC1E-4BB0-8915-BB370D99C493}" dt="2023-03-18T08:21:47.146" v="1320" actId="26606"/>
          <ac:spMkLst>
            <pc:docMk/>
            <pc:sldMk cId="2042479882" sldId="281"/>
            <ac:spMk id="4" creationId="{CAEC63B4-D58C-C736-0B6E-2DFB134296FC}"/>
          </ac:spMkLst>
        </pc:spChg>
        <pc:spChg chg="add del">
          <ac:chgData name="Thusithanjana Thilakarthna" userId="cb9e546c-29b0-4f86-aa79-c7603393c96d" providerId="ADAL" clId="{4B4CBC8A-AC1E-4BB0-8915-BB370D99C493}" dt="2023-03-18T08:21:46.487" v="1317" actId="26606"/>
          <ac:spMkLst>
            <pc:docMk/>
            <pc:sldMk cId="2042479882" sldId="281"/>
            <ac:spMk id="1031" creationId="{201CC55D-ED54-4C5C-95E6-10947BD1103B}"/>
          </ac:spMkLst>
        </pc:spChg>
        <pc:spChg chg="add del">
          <ac:chgData name="Thusithanjana Thilakarthna" userId="cb9e546c-29b0-4f86-aa79-c7603393c96d" providerId="ADAL" clId="{4B4CBC8A-AC1E-4BB0-8915-BB370D99C493}" dt="2023-03-18T08:21:46.487" v="1317" actId="26606"/>
          <ac:spMkLst>
            <pc:docMk/>
            <pc:sldMk cId="2042479882" sldId="281"/>
            <ac:spMk id="1037" creationId="{3873B707-463F-40B0-8227-E8CC6C67EB25}"/>
          </ac:spMkLst>
        </pc:spChg>
        <pc:spChg chg="add del">
          <ac:chgData name="Thusithanjana Thilakarthna" userId="cb9e546c-29b0-4f86-aa79-c7603393c96d" providerId="ADAL" clId="{4B4CBC8A-AC1E-4BB0-8915-BB370D99C493}" dt="2023-03-18T08:21:46.487" v="1317" actId="26606"/>
          <ac:spMkLst>
            <pc:docMk/>
            <pc:sldMk cId="2042479882" sldId="281"/>
            <ac:spMk id="1039" creationId="{C13237C8-E62C-4F0D-A318-BD6FB6C2D138}"/>
          </ac:spMkLst>
        </pc:spChg>
        <pc:spChg chg="add del">
          <ac:chgData name="Thusithanjana Thilakarthna" userId="cb9e546c-29b0-4f86-aa79-c7603393c96d" providerId="ADAL" clId="{4B4CBC8A-AC1E-4BB0-8915-BB370D99C493}" dt="2023-03-18T08:21:46.487" v="1317" actId="26606"/>
          <ac:spMkLst>
            <pc:docMk/>
            <pc:sldMk cId="2042479882" sldId="281"/>
            <ac:spMk id="1041" creationId="{19C9EAEA-39D0-4B0E-A0EB-51E7B26740B1}"/>
          </ac:spMkLst>
        </pc:spChg>
        <pc:spChg chg="add del">
          <ac:chgData name="Thusithanjana Thilakarthna" userId="cb9e546c-29b0-4f86-aa79-c7603393c96d" providerId="ADAL" clId="{4B4CBC8A-AC1E-4BB0-8915-BB370D99C493}" dt="2023-03-18T08:21:47.135" v="1319" actId="26606"/>
          <ac:spMkLst>
            <pc:docMk/>
            <pc:sldMk cId="2042479882" sldId="281"/>
            <ac:spMk id="1043" creationId="{45D37F4E-DDB4-456B-97E0-9937730A039F}"/>
          </ac:spMkLst>
        </pc:spChg>
        <pc:spChg chg="add del">
          <ac:chgData name="Thusithanjana Thilakarthna" userId="cb9e546c-29b0-4f86-aa79-c7603393c96d" providerId="ADAL" clId="{4B4CBC8A-AC1E-4BB0-8915-BB370D99C493}" dt="2023-03-18T08:21:47.135" v="1319" actId="26606"/>
          <ac:spMkLst>
            <pc:docMk/>
            <pc:sldMk cId="2042479882" sldId="281"/>
            <ac:spMk id="1044" creationId="{B2DD41CD-8F47-4F56-AD12-4E2FF7696987}"/>
          </ac:spMkLst>
        </pc:spChg>
        <pc:spChg chg="add">
          <ac:chgData name="Thusithanjana Thilakarthna" userId="cb9e546c-29b0-4f86-aa79-c7603393c96d" providerId="ADAL" clId="{4B4CBC8A-AC1E-4BB0-8915-BB370D99C493}" dt="2023-03-18T08:21:47.146" v="1320" actId="26606"/>
          <ac:spMkLst>
            <pc:docMk/>
            <pc:sldMk cId="2042479882" sldId="281"/>
            <ac:spMk id="1046" creationId="{201CC55D-ED54-4C5C-95E6-10947BD1103B}"/>
          </ac:spMkLst>
        </pc:spChg>
        <pc:spChg chg="add">
          <ac:chgData name="Thusithanjana Thilakarthna" userId="cb9e546c-29b0-4f86-aa79-c7603393c96d" providerId="ADAL" clId="{4B4CBC8A-AC1E-4BB0-8915-BB370D99C493}" dt="2023-03-18T08:21:47.146" v="1320" actId="26606"/>
          <ac:spMkLst>
            <pc:docMk/>
            <pc:sldMk cId="2042479882" sldId="281"/>
            <ac:spMk id="1048" creationId="{3873B707-463F-40B0-8227-E8CC6C67EB25}"/>
          </ac:spMkLst>
        </pc:spChg>
        <pc:spChg chg="add">
          <ac:chgData name="Thusithanjana Thilakarthna" userId="cb9e546c-29b0-4f86-aa79-c7603393c96d" providerId="ADAL" clId="{4B4CBC8A-AC1E-4BB0-8915-BB370D99C493}" dt="2023-03-18T08:21:47.146" v="1320" actId="26606"/>
          <ac:spMkLst>
            <pc:docMk/>
            <pc:sldMk cId="2042479882" sldId="281"/>
            <ac:spMk id="1049" creationId="{C13237C8-E62C-4F0D-A318-BD6FB6C2D138}"/>
          </ac:spMkLst>
        </pc:spChg>
        <pc:spChg chg="add">
          <ac:chgData name="Thusithanjana Thilakarthna" userId="cb9e546c-29b0-4f86-aa79-c7603393c96d" providerId="ADAL" clId="{4B4CBC8A-AC1E-4BB0-8915-BB370D99C493}" dt="2023-03-18T08:21:47.146" v="1320" actId="26606"/>
          <ac:spMkLst>
            <pc:docMk/>
            <pc:sldMk cId="2042479882" sldId="281"/>
            <ac:spMk id="1050" creationId="{19C9EAEA-39D0-4B0E-A0EB-51E7B26740B1}"/>
          </ac:spMkLst>
        </pc:spChg>
        <pc:grpChg chg="add del">
          <ac:chgData name="Thusithanjana Thilakarthna" userId="cb9e546c-29b0-4f86-aa79-c7603393c96d" providerId="ADAL" clId="{4B4CBC8A-AC1E-4BB0-8915-BB370D99C493}" dt="2023-03-18T08:21:46.487" v="1317" actId="26606"/>
          <ac:grpSpMkLst>
            <pc:docMk/>
            <pc:sldMk cId="2042479882" sldId="281"/>
            <ac:grpSpMk id="1033" creationId="{1DE889C7-FAD6-4397-98E2-05D503484459}"/>
          </ac:grpSpMkLst>
        </pc:grpChg>
        <pc:grpChg chg="add">
          <ac:chgData name="Thusithanjana Thilakarthna" userId="cb9e546c-29b0-4f86-aa79-c7603393c96d" providerId="ADAL" clId="{4B4CBC8A-AC1E-4BB0-8915-BB370D99C493}" dt="2023-03-18T08:21:47.146" v="1320" actId="26606"/>
          <ac:grpSpMkLst>
            <pc:docMk/>
            <pc:sldMk cId="2042479882" sldId="281"/>
            <ac:grpSpMk id="1047" creationId="{1DE889C7-FAD6-4397-98E2-05D503484459}"/>
          </ac:grpSpMkLst>
        </pc:grpChg>
        <pc:picChg chg="add mod">
          <ac:chgData name="Thusithanjana Thilakarthna" userId="cb9e546c-29b0-4f86-aa79-c7603393c96d" providerId="ADAL" clId="{4B4CBC8A-AC1E-4BB0-8915-BB370D99C493}" dt="2023-03-18T08:21:47.146" v="1320" actId="26606"/>
          <ac:picMkLst>
            <pc:docMk/>
            <pc:sldMk cId="2042479882" sldId="281"/>
            <ac:picMk id="1026" creationId="{A92A1E1D-74FA-490E-97D3-64AFAF659C3D}"/>
          </ac:picMkLst>
        </pc:picChg>
      </pc:sldChg>
      <pc:sldChg chg="addSp delSp modSp new mod setBg">
        <pc:chgData name="Thusithanjana Thilakarthna" userId="cb9e546c-29b0-4f86-aa79-c7603393c96d" providerId="ADAL" clId="{4B4CBC8A-AC1E-4BB0-8915-BB370D99C493}" dt="2023-03-18T09:01:09.942" v="1361" actId="403"/>
        <pc:sldMkLst>
          <pc:docMk/>
          <pc:sldMk cId="1494836736" sldId="282"/>
        </pc:sldMkLst>
        <pc:spChg chg="mod">
          <ac:chgData name="Thusithanjana Thilakarthna" userId="cb9e546c-29b0-4f86-aa79-c7603393c96d" providerId="ADAL" clId="{4B4CBC8A-AC1E-4BB0-8915-BB370D99C493}" dt="2023-03-18T09:00:59.954" v="1358" actId="26606"/>
          <ac:spMkLst>
            <pc:docMk/>
            <pc:sldMk cId="1494836736" sldId="282"/>
            <ac:spMk id="2" creationId="{75AFBFE8-F86B-A42F-B573-21E868A5F5B8}"/>
          </ac:spMkLst>
        </pc:spChg>
        <pc:spChg chg="mod">
          <ac:chgData name="Thusithanjana Thilakarthna" userId="cb9e546c-29b0-4f86-aa79-c7603393c96d" providerId="ADAL" clId="{4B4CBC8A-AC1E-4BB0-8915-BB370D99C493}" dt="2023-03-18T09:01:09.942" v="1361" actId="403"/>
          <ac:spMkLst>
            <pc:docMk/>
            <pc:sldMk cId="1494836736" sldId="282"/>
            <ac:spMk id="3" creationId="{DE5B576A-D2EA-63BE-97E6-A03BBB504113}"/>
          </ac:spMkLst>
        </pc:spChg>
        <pc:spChg chg="mod">
          <ac:chgData name="Thusithanjana Thilakarthna" userId="cb9e546c-29b0-4f86-aa79-c7603393c96d" providerId="ADAL" clId="{4B4CBC8A-AC1E-4BB0-8915-BB370D99C493}" dt="2023-03-18T09:00:59.954" v="1358" actId="26606"/>
          <ac:spMkLst>
            <pc:docMk/>
            <pc:sldMk cId="1494836736" sldId="282"/>
            <ac:spMk id="4" creationId="{1737997A-433E-7111-C917-006F85FC6CC3}"/>
          </ac:spMkLst>
        </pc:spChg>
        <pc:spChg chg="add del">
          <ac:chgData name="Thusithanjana Thilakarthna" userId="cb9e546c-29b0-4f86-aa79-c7603393c96d" providerId="ADAL" clId="{4B4CBC8A-AC1E-4BB0-8915-BB370D99C493}" dt="2023-03-18T08:36:33.467" v="1353" actId="26606"/>
          <ac:spMkLst>
            <pc:docMk/>
            <pc:sldMk cId="1494836736" sldId="282"/>
            <ac:spMk id="7" creationId="{8FC9BE17-9A7B-462D-AE50-3D8777387304}"/>
          </ac:spMkLst>
        </pc:spChg>
        <pc:spChg chg="mod">
          <ac:chgData name="Thusithanjana Thilakarthna" userId="cb9e546c-29b0-4f86-aa79-c7603393c96d" providerId="ADAL" clId="{4B4CBC8A-AC1E-4BB0-8915-BB370D99C493}" dt="2023-03-18T08:34:22.427" v="1328" actId="27803"/>
          <ac:spMkLst>
            <pc:docMk/>
            <pc:sldMk cId="1494836736" sldId="282"/>
            <ac:spMk id="10" creationId="{0BB764C7-F474-7B92-D203-0683BBA23ADA}"/>
          </ac:spMkLst>
        </pc:spChg>
        <pc:spChg chg="mod">
          <ac:chgData name="Thusithanjana Thilakarthna" userId="cb9e546c-29b0-4f86-aa79-c7603393c96d" providerId="ADAL" clId="{4B4CBC8A-AC1E-4BB0-8915-BB370D99C493}" dt="2023-03-18T08:34:22.427" v="1328" actId="27803"/>
          <ac:spMkLst>
            <pc:docMk/>
            <pc:sldMk cId="1494836736" sldId="282"/>
            <ac:spMk id="11" creationId="{5E589649-F7DB-6240-02D8-8203CE5351B2}"/>
          </ac:spMkLst>
        </pc:spChg>
        <pc:spChg chg="mod">
          <ac:chgData name="Thusithanjana Thilakarthna" userId="cb9e546c-29b0-4f86-aa79-c7603393c96d" providerId="ADAL" clId="{4B4CBC8A-AC1E-4BB0-8915-BB370D99C493}" dt="2023-03-18T08:34:22.427" v="1328" actId="27803"/>
          <ac:spMkLst>
            <pc:docMk/>
            <pc:sldMk cId="1494836736" sldId="282"/>
            <ac:spMk id="12" creationId="{61BF259D-EFB3-28F6-B5F5-18BD04C93E9F}"/>
          </ac:spMkLst>
        </pc:spChg>
        <pc:spChg chg="mod">
          <ac:chgData name="Thusithanjana Thilakarthna" userId="cb9e546c-29b0-4f86-aa79-c7603393c96d" providerId="ADAL" clId="{4B4CBC8A-AC1E-4BB0-8915-BB370D99C493}" dt="2023-03-18T08:34:22.427" v="1328" actId="27803"/>
          <ac:spMkLst>
            <pc:docMk/>
            <pc:sldMk cId="1494836736" sldId="282"/>
            <ac:spMk id="13" creationId="{8254B4B7-0FBB-A8D4-AD6F-100D10AA2FB4}"/>
          </ac:spMkLst>
        </pc:spChg>
        <pc:spChg chg="mod">
          <ac:chgData name="Thusithanjana Thilakarthna" userId="cb9e546c-29b0-4f86-aa79-c7603393c96d" providerId="ADAL" clId="{4B4CBC8A-AC1E-4BB0-8915-BB370D99C493}" dt="2023-03-18T08:36:34.258" v="1355" actId="164"/>
          <ac:spMkLst>
            <pc:docMk/>
            <pc:sldMk cId="1494836736" sldId="282"/>
            <ac:spMk id="15" creationId="{FCE2FAAC-AC96-5ED7-17D8-FA939D5263E3}"/>
          </ac:spMkLst>
        </pc:spChg>
        <pc:spChg chg="mod">
          <ac:chgData name="Thusithanjana Thilakarthna" userId="cb9e546c-29b0-4f86-aa79-c7603393c96d" providerId="ADAL" clId="{4B4CBC8A-AC1E-4BB0-8915-BB370D99C493}" dt="2023-03-18T08:36:34.258" v="1355" actId="164"/>
          <ac:spMkLst>
            <pc:docMk/>
            <pc:sldMk cId="1494836736" sldId="282"/>
            <ac:spMk id="16" creationId="{AE97D6A4-77E6-453D-AEC1-A560F92AB71D}"/>
          </ac:spMkLst>
        </pc:spChg>
        <pc:spChg chg="mod">
          <ac:chgData name="Thusithanjana Thilakarthna" userId="cb9e546c-29b0-4f86-aa79-c7603393c96d" providerId="ADAL" clId="{4B4CBC8A-AC1E-4BB0-8915-BB370D99C493}" dt="2023-03-18T08:36:34.258" v="1355" actId="164"/>
          <ac:spMkLst>
            <pc:docMk/>
            <pc:sldMk cId="1494836736" sldId="282"/>
            <ac:spMk id="17" creationId="{B6089977-93E8-9F4F-C941-C25042887DD6}"/>
          </ac:spMkLst>
        </pc:spChg>
        <pc:spChg chg="mod">
          <ac:chgData name="Thusithanjana Thilakarthna" userId="cb9e546c-29b0-4f86-aa79-c7603393c96d" providerId="ADAL" clId="{4B4CBC8A-AC1E-4BB0-8915-BB370D99C493}" dt="2023-03-18T08:36:34.258" v="1355" actId="164"/>
          <ac:spMkLst>
            <pc:docMk/>
            <pc:sldMk cId="1494836736" sldId="282"/>
            <ac:spMk id="18" creationId="{999D7A1C-40BF-222E-206D-C361AC032CC8}"/>
          </ac:spMkLst>
        </pc:spChg>
        <pc:spChg chg="mod">
          <ac:chgData name="Thusithanjana Thilakarthna" userId="cb9e546c-29b0-4f86-aa79-c7603393c96d" providerId="ADAL" clId="{4B4CBC8A-AC1E-4BB0-8915-BB370D99C493}" dt="2023-03-18T08:36:34.258" v="1355" actId="164"/>
          <ac:spMkLst>
            <pc:docMk/>
            <pc:sldMk cId="1494836736" sldId="282"/>
            <ac:spMk id="20" creationId="{94BB5995-C623-447F-0C43-7C0B4F52A077}"/>
          </ac:spMkLst>
        </pc:spChg>
        <pc:spChg chg="mod">
          <ac:chgData name="Thusithanjana Thilakarthna" userId="cb9e546c-29b0-4f86-aa79-c7603393c96d" providerId="ADAL" clId="{4B4CBC8A-AC1E-4BB0-8915-BB370D99C493}" dt="2023-03-18T08:36:34.258" v="1355" actId="164"/>
          <ac:spMkLst>
            <pc:docMk/>
            <pc:sldMk cId="1494836736" sldId="282"/>
            <ac:spMk id="21" creationId="{28995F6D-FAE3-7D80-C04B-4D1E6E7AF16F}"/>
          </ac:spMkLst>
        </pc:spChg>
        <pc:spChg chg="mod">
          <ac:chgData name="Thusithanjana Thilakarthna" userId="cb9e546c-29b0-4f86-aa79-c7603393c96d" providerId="ADAL" clId="{4B4CBC8A-AC1E-4BB0-8915-BB370D99C493}" dt="2023-03-18T08:36:34.258" v="1355" actId="164"/>
          <ac:spMkLst>
            <pc:docMk/>
            <pc:sldMk cId="1494836736" sldId="282"/>
            <ac:spMk id="22" creationId="{02A47F73-17D0-BA63-06A7-AAD6DA887558}"/>
          </ac:spMkLst>
        </pc:spChg>
        <pc:spChg chg="mod">
          <ac:chgData name="Thusithanjana Thilakarthna" userId="cb9e546c-29b0-4f86-aa79-c7603393c96d" providerId="ADAL" clId="{4B4CBC8A-AC1E-4BB0-8915-BB370D99C493}" dt="2023-03-18T08:36:34.258" v="1355" actId="164"/>
          <ac:spMkLst>
            <pc:docMk/>
            <pc:sldMk cId="1494836736" sldId="282"/>
            <ac:spMk id="23" creationId="{0C27BFB4-0EB3-414D-C0D8-29DFBC7E9164}"/>
          </ac:spMkLst>
        </pc:spChg>
        <pc:spChg chg="add del">
          <ac:chgData name="Thusithanjana Thilakarthna" userId="cb9e546c-29b0-4f86-aa79-c7603393c96d" providerId="ADAL" clId="{4B4CBC8A-AC1E-4BB0-8915-BB370D99C493}" dt="2023-03-18T08:36:33.467" v="1353" actId="26606"/>
          <ac:spMkLst>
            <pc:docMk/>
            <pc:sldMk cId="1494836736" sldId="282"/>
            <ac:spMk id="26" creationId="{3EBE8569-6AEC-4B8C-8D53-2DE337CDBA65}"/>
          </ac:spMkLst>
        </pc:spChg>
        <pc:spChg chg="add del">
          <ac:chgData name="Thusithanjana Thilakarthna" userId="cb9e546c-29b0-4f86-aa79-c7603393c96d" providerId="ADAL" clId="{4B4CBC8A-AC1E-4BB0-8915-BB370D99C493}" dt="2023-03-18T08:36:33.467" v="1353" actId="26606"/>
          <ac:spMkLst>
            <pc:docMk/>
            <pc:sldMk cId="1494836736" sldId="282"/>
            <ac:spMk id="27" creationId="{55D4142C-5077-457F-A6AD-3FECFDB39685}"/>
          </ac:spMkLst>
        </pc:spChg>
        <pc:spChg chg="add del">
          <ac:chgData name="Thusithanjana Thilakarthna" userId="cb9e546c-29b0-4f86-aa79-c7603393c96d" providerId="ADAL" clId="{4B4CBC8A-AC1E-4BB0-8915-BB370D99C493}" dt="2023-03-18T08:36:33.467" v="1353" actId="26606"/>
          <ac:spMkLst>
            <pc:docMk/>
            <pc:sldMk cId="1494836736" sldId="282"/>
            <ac:spMk id="28" creationId="{7A5F0580-5EE9-419F-96EE-B6529EF6E7D0}"/>
          </ac:spMkLst>
        </pc:spChg>
        <pc:spChg chg="add">
          <ac:chgData name="Thusithanjana Thilakarthna" userId="cb9e546c-29b0-4f86-aa79-c7603393c96d" providerId="ADAL" clId="{4B4CBC8A-AC1E-4BB0-8915-BB370D99C493}" dt="2023-03-18T09:00:59.954" v="1358" actId="26606"/>
          <ac:spMkLst>
            <pc:docMk/>
            <pc:sldMk cId="1494836736" sldId="282"/>
            <ac:spMk id="29" creationId="{90D01200-0224-43C5-AB38-FB4D16B73FB7}"/>
          </ac:spMkLst>
        </pc:spChg>
        <pc:spChg chg="add">
          <ac:chgData name="Thusithanjana Thilakarthna" userId="cb9e546c-29b0-4f86-aa79-c7603393c96d" providerId="ADAL" clId="{4B4CBC8A-AC1E-4BB0-8915-BB370D99C493}" dt="2023-03-18T09:00:59.954" v="1358" actId="26606"/>
          <ac:spMkLst>
            <pc:docMk/>
            <pc:sldMk cId="1494836736" sldId="282"/>
            <ac:spMk id="30" creationId="{728A44A4-A002-4A88-9FC9-1D0566C97A47}"/>
          </ac:spMkLst>
        </pc:spChg>
        <pc:spChg chg="add">
          <ac:chgData name="Thusithanjana Thilakarthna" userId="cb9e546c-29b0-4f86-aa79-c7603393c96d" providerId="ADAL" clId="{4B4CBC8A-AC1E-4BB0-8915-BB370D99C493}" dt="2023-03-18T09:00:59.954" v="1358" actId="26606"/>
          <ac:spMkLst>
            <pc:docMk/>
            <pc:sldMk cId="1494836736" sldId="282"/>
            <ac:spMk id="31" creationId="{3E7D5C7B-DD16-401B-85CE-4AAA2A4F5136}"/>
          </ac:spMkLst>
        </pc:spChg>
        <pc:grpChg chg="del mod">
          <ac:chgData name="Thusithanjana Thilakarthna" userId="cb9e546c-29b0-4f86-aa79-c7603393c96d" providerId="ADAL" clId="{4B4CBC8A-AC1E-4BB0-8915-BB370D99C493}" dt="2023-03-18T08:34:31.301" v="1331" actId="478"/>
          <ac:grpSpMkLst>
            <pc:docMk/>
            <pc:sldMk cId="1494836736" sldId="282"/>
            <ac:grpSpMk id="9" creationId="{B49292AE-BF06-DB08-5F03-DFB7540912B3}"/>
          </ac:grpSpMkLst>
        </pc:grpChg>
        <pc:grpChg chg="del mod ord">
          <ac:chgData name="Thusithanjana Thilakarthna" userId="cb9e546c-29b0-4f86-aa79-c7603393c96d" providerId="ADAL" clId="{4B4CBC8A-AC1E-4BB0-8915-BB370D99C493}" dt="2023-03-18T08:36:42.702" v="1357" actId="478"/>
          <ac:grpSpMkLst>
            <pc:docMk/>
            <pc:sldMk cId="1494836736" sldId="282"/>
            <ac:grpSpMk id="14" creationId="{04B31A57-755E-CB22-7BF5-E6CA54AD7D8A}"/>
          </ac:grpSpMkLst>
        </pc:grpChg>
        <pc:grpChg chg="add del mod">
          <ac:chgData name="Thusithanjana Thilakarthna" userId="cb9e546c-29b0-4f86-aa79-c7603393c96d" providerId="ADAL" clId="{4B4CBC8A-AC1E-4BB0-8915-BB370D99C493}" dt="2023-03-18T08:36:39.907" v="1356" actId="478"/>
          <ac:grpSpMkLst>
            <pc:docMk/>
            <pc:sldMk cId="1494836736" sldId="282"/>
            <ac:grpSpMk id="19" creationId="{6D752668-3954-63FF-6E3E-83F0C0D61C1B}"/>
          </ac:grpSpMkLst>
        </pc:grpChg>
        <pc:grpChg chg="add del mod">
          <ac:chgData name="Thusithanjana Thilakarthna" userId="cb9e546c-29b0-4f86-aa79-c7603393c96d" providerId="ADAL" clId="{4B4CBC8A-AC1E-4BB0-8915-BB370D99C493}" dt="2023-03-18T08:36:34.258" v="1355" actId="164"/>
          <ac:grpSpMkLst>
            <pc:docMk/>
            <pc:sldMk cId="1494836736" sldId="282"/>
            <ac:grpSpMk id="24" creationId="{2A238D23-8B02-0934-F16F-352C04A96481}"/>
          </ac:grpSpMkLst>
        </pc:grpChg>
        <pc:picChg chg="add del mod">
          <ac:chgData name="Thusithanjana Thilakarthna" userId="cb9e546c-29b0-4f86-aa79-c7603393c96d" providerId="ADAL" clId="{4B4CBC8A-AC1E-4BB0-8915-BB370D99C493}" dt="2023-03-18T08:34:22.427" v="1328" actId="27803"/>
          <ac:picMkLst>
            <pc:docMk/>
            <pc:sldMk cId="1494836736" sldId="282"/>
            <ac:picMk id="6" creationId="{9F1E618E-FFA1-EC9A-255F-0BCDBCADCF9F}"/>
          </ac:picMkLst>
        </pc:picChg>
        <pc:picChg chg="add del mod">
          <ac:chgData name="Thusithanjana Thilakarthna" userId="cb9e546c-29b0-4f86-aa79-c7603393c96d" providerId="ADAL" clId="{4B4CBC8A-AC1E-4BB0-8915-BB370D99C493}" dt="2023-03-18T08:34:22.427" v="1328" actId="27803"/>
          <ac:picMkLst>
            <pc:docMk/>
            <pc:sldMk cId="1494836736" sldId="282"/>
            <ac:picMk id="8" creationId="{4F13899E-FF42-FF08-50D0-F2923C0670F0}"/>
          </ac:picMkLst>
        </pc:picChg>
        <pc:picChg chg="add del mod">
          <ac:chgData name="Thusithanjana Thilakarthna" userId="cb9e546c-29b0-4f86-aa79-c7603393c96d" providerId="ADAL" clId="{4B4CBC8A-AC1E-4BB0-8915-BB370D99C493}" dt="2023-03-18T08:36:33.467" v="1353" actId="26606"/>
          <ac:picMkLst>
            <pc:docMk/>
            <pc:sldMk cId="1494836736" sldId="282"/>
            <ac:picMk id="25" creationId="{FF0B3135-3803-507E-5EA5-E228EEF0E6F0}"/>
          </ac:picMkLst>
        </pc:picChg>
        <pc:picChg chg="add">
          <ac:chgData name="Thusithanjana Thilakarthna" userId="cb9e546c-29b0-4f86-aa79-c7603393c96d" providerId="ADAL" clId="{4B4CBC8A-AC1E-4BB0-8915-BB370D99C493}" dt="2023-03-18T09:00:59.954" v="1358" actId="26606"/>
          <ac:picMkLst>
            <pc:docMk/>
            <pc:sldMk cId="1494836736" sldId="282"/>
            <ac:picMk id="32" creationId="{2C60CB16-0FAA-8728-BF40-648084313AF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hyperlink" Target="http://json.org/" TargetMode="External"/><Relationship Id="rId5" Type="http://schemas.openxmlformats.org/officeDocument/2006/relationships/image" Target="../media/image7.sv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5" Type="http://schemas.openxmlformats.org/officeDocument/2006/relationships/hyperlink" Target="http://json.org/" TargetMode="External"/><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DFEF4-5581-4306-B4EB-8878B5AE6F5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F3B577B-C439-4A21-9608-77F41553838E}">
      <dgm:prSet/>
      <dgm:spPr/>
      <dgm:t>
        <a:bodyPr/>
        <a:lstStyle/>
        <a:p>
          <a:pPr>
            <a:lnSpc>
              <a:spcPct val="100000"/>
            </a:lnSpc>
          </a:pPr>
          <a:r>
            <a:rPr lang="en-US" b="0" i="0" dirty="0"/>
            <a:t>In a relational database, a book record is often dissembled (or “normalized”) and stored in separate tables, and relationships are defined by primary and foreign key constraints. In this example, the Books table has columns for ISBN, Book Title, and Edition Number, the Authors table has columns for </a:t>
          </a:r>
          <a:r>
            <a:rPr lang="en-US" b="0" i="0" dirty="0" err="1"/>
            <a:t>AuthorID</a:t>
          </a:r>
          <a:r>
            <a:rPr lang="en-US" b="0" i="0" dirty="0"/>
            <a:t> and Author Name, </a:t>
          </a:r>
        </a:p>
        <a:p>
          <a:pPr>
            <a:lnSpc>
              <a:spcPct val="100000"/>
            </a:lnSpc>
          </a:pPr>
          <a:endParaRPr lang="en-US" b="0" i="0" dirty="0"/>
        </a:p>
        <a:p>
          <a:pPr>
            <a:lnSpc>
              <a:spcPct val="100000"/>
            </a:lnSpc>
          </a:pPr>
          <a:r>
            <a:rPr lang="en-US" b="0" i="0" dirty="0"/>
            <a:t>and finally, the Author-ISBN table has columns for </a:t>
          </a:r>
          <a:r>
            <a:rPr lang="en-US" b="0" i="0" dirty="0" err="1"/>
            <a:t>AuthorID</a:t>
          </a:r>
          <a:r>
            <a:rPr lang="en-US" b="0" i="0" dirty="0"/>
            <a:t> and ISBN. The relational model is designed to enable the database to enforce referential integrity between tables in the database, normalized to reduce the redundancy, and generally optimized for storage.</a:t>
          </a:r>
          <a:endParaRPr lang="en-US" dirty="0"/>
        </a:p>
      </dgm:t>
    </dgm:pt>
    <dgm:pt modelId="{112FDFA4-2A80-404D-BD16-51DFCF5E4ADF}" type="parTrans" cxnId="{42275E06-2364-406D-9EFB-C39536C51F1F}">
      <dgm:prSet/>
      <dgm:spPr/>
      <dgm:t>
        <a:bodyPr/>
        <a:lstStyle/>
        <a:p>
          <a:endParaRPr lang="en-US"/>
        </a:p>
      </dgm:t>
    </dgm:pt>
    <dgm:pt modelId="{DF62A33A-FC5E-4F32-875E-8152AB60E78C}" type="sibTrans" cxnId="{42275E06-2364-406D-9EFB-C39536C51F1F}">
      <dgm:prSet/>
      <dgm:spPr/>
      <dgm:t>
        <a:bodyPr/>
        <a:lstStyle/>
        <a:p>
          <a:pPr>
            <a:lnSpc>
              <a:spcPct val="100000"/>
            </a:lnSpc>
          </a:pPr>
          <a:endParaRPr lang="en-US"/>
        </a:p>
      </dgm:t>
    </dgm:pt>
    <dgm:pt modelId="{B67CA622-E9A5-49BA-983F-264523FFD0D4}">
      <dgm:prSet/>
      <dgm:spPr/>
      <dgm:t>
        <a:bodyPr/>
        <a:lstStyle/>
        <a:p>
          <a:pPr>
            <a:lnSpc>
              <a:spcPct val="100000"/>
            </a:lnSpc>
          </a:pPr>
          <a:r>
            <a:rPr lang="en-US" b="0" i="0"/>
            <a:t>In a NoSQL database, a book record is usually stored as a </a:t>
          </a:r>
          <a:r>
            <a:rPr lang="en-US" b="0" i="0" u="sng">
              <a:hlinkClick xmlns:r="http://schemas.openxmlformats.org/officeDocument/2006/relationships" r:id="rId1"/>
            </a:rPr>
            <a:t>JSON</a:t>
          </a:r>
          <a:r>
            <a:rPr lang="en-US" b="0" i="0"/>
            <a:t> document. For each book, the item, ISBN, Book Title, Edition Number, Author Name, and AuthorID are stored as attributes in a single document. In this model, data is optimized for intuitive development and horizontal scalability.</a:t>
          </a:r>
          <a:endParaRPr lang="en-US"/>
        </a:p>
      </dgm:t>
    </dgm:pt>
    <dgm:pt modelId="{C3A5A1F1-0E5B-47FA-9092-283E697BBD37}" type="parTrans" cxnId="{041E3C28-E108-4DD7-8B89-DB727D8FBA34}">
      <dgm:prSet/>
      <dgm:spPr/>
      <dgm:t>
        <a:bodyPr/>
        <a:lstStyle/>
        <a:p>
          <a:endParaRPr lang="en-US"/>
        </a:p>
      </dgm:t>
    </dgm:pt>
    <dgm:pt modelId="{133F10EC-D6B4-40BC-9432-B21334B26EEE}" type="sibTrans" cxnId="{041E3C28-E108-4DD7-8B89-DB727D8FBA34}">
      <dgm:prSet/>
      <dgm:spPr/>
      <dgm:t>
        <a:bodyPr/>
        <a:lstStyle/>
        <a:p>
          <a:endParaRPr lang="en-US"/>
        </a:p>
      </dgm:t>
    </dgm:pt>
    <dgm:pt modelId="{456B1990-3DCD-47CF-87E0-1FD5DF4889D6}" type="pres">
      <dgm:prSet presAssocID="{935DFEF4-5581-4306-B4EB-8878B5AE6F5A}" presName="root" presStyleCnt="0">
        <dgm:presLayoutVars>
          <dgm:dir/>
          <dgm:resizeHandles val="exact"/>
        </dgm:presLayoutVars>
      </dgm:prSet>
      <dgm:spPr/>
    </dgm:pt>
    <dgm:pt modelId="{306553CD-1967-4246-81E1-E7A88A7965A5}" type="pres">
      <dgm:prSet presAssocID="{935DFEF4-5581-4306-B4EB-8878B5AE6F5A}" presName="container" presStyleCnt="0">
        <dgm:presLayoutVars>
          <dgm:dir/>
          <dgm:resizeHandles val="exact"/>
        </dgm:presLayoutVars>
      </dgm:prSet>
      <dgm:spPr/>
    </dgm:pt>
    <dgm:pt modelId="{1A651A18-484C-430B-A59B-BADEB46FAE9B}" type="pres">
      <dgm:prSet presAssocID="{6F3B577B-C439-4A21-9608-77F41553838E}" presName="compNode" presStyleCnt="0"/>
      <dgm:spPr/>
    </dgm:pt>
    <dgm:pt modelId="{F32E9E7A-A9EA-40F9-9C85-ADC4FC111753}" type="pres">
      <dgm:prSet presAssocID="{6F3B577B-C439-4A21-9608-77F41553838E}" presName="iconBgRect" presStyleLbl="bgShp" presStyleIdx="0" presStyleCnt="2"/>
      <dgm:spPr/>
    </dgm:pt>
    <dgm:pt modelId="{CD8ABCB6-8E7E-482E-8778-058B7CB8C9D6}" type="pres">
      <dgm:prSet presAssocID="{6F3B577B-C439-4A21-9608-77F41553838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255333AD-96D3-40D8-B6F4-027246AFDE1B}" type="pres">
      <dgm:prSet presAssocID="{6F3B577B-C439-4A21-9608-77F41553838E}" presName="spaceRect" presStyleCnt="0"/>
      <dgm:spPr/>
    </dgm:pt>
    <dgm:pt modelId="{B67679B9-8163-4066-91F1-86BED5757713}" type="pres">
      <dgm:prSet presAssocID="{6F3B577B-C439-4A21-9608-77F41553838E}" presName="textRect" presStyleLbl="revTx" presStyleIdx="0" presStyleCnt="2">
        <dgm:presLayoutVars>
          <dgm:chMax val="1"/>
          <dgm:chPref val="1"/>
        </dgm:presLayoutVars>
      </dgm:prSet>
      <dgm:spPr/>
    </dgm:pt>
    <dgm:pt modelId="{21E2C20A-4C58-4ACF-A2EF-11F1714A6ADC}" type="pres">
      <dgm:prSet presAssocID="{DF62A33A-FC5E-4F32-875E-8152AB60E78C}" presName="sibTrans" presStyleLbl="sibTrans2D1" presStyleIdx="0" presStyleCnt="0"/>
      <dgm:spPr/>
    </dgm:pt>
    <dgm:pt modelId="{ADB7E46F-7FEA-46E4-A94E-566CD4044402}" type="pres">
      <dgm:prSet presAssocID="{B67CA622-E9A5-49BA-983F-264523FFD0D4}" presName="compNode" presStyleCnt="0"/>
      <dgm:spPr/>
    </dgm:pt>
    <dgm:pt modelId="{A8910FD2-792D-46F1-9936-938561BCC056}" type="pres">
      <dgm:prSet presAssocID="{B67CA622-E9A5-49BA-983F-264523FFD0D4}" presName="iconBgRect" presStyleLbl="bgShp" presStyleIdx="1" presStyleCnt="2"/>
      <dgm:spPr/>
    </dgm:pt>
    <dgm:pt modelId="{F64916E0-A70B-4B46-BF4E-F9F3AD77D08D}" type="pres">
      <dgm:prSet presAssocID="{B67CA622-E9A5-49BA-983F-264523FFD0D4}"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Open Folder"/>
        </a:ext>
      </dgm:extLst>
    </dgm:pt>
    <dgm:pt modelId="{466A4E60-7A16-4C24-AC72-2EA434BAD345}" type="pres">
      <dgm:prSet presAssocID="{B67CA622-E9A5-49BA-983F-264523FFD0D4}" presName="spaceRect" presStyleCnt="0"/>
      <dgm:spPr/>
    </dgm:pt>
    <dgm:pt modelId="{846C175F-975A-4567-ADBB-112430A7FBAD}" type="pres">
      <dgm:prSet presAssocID="{B67CA622-E9A5-49BA-983F-264523FFD0D4}" presName="textRect" presStyleLbl="revTx" presStyleIdx="1" presStyleCnt="2">
        <dgm:presLayoutVars>
          <dgm:chMax val="1"/>
          <dgm:chPref val="1"/>
        </dgm:presLayoutVars>
      </dgm:prSet>
      <dgm:spPr/>
    </dgm:pt>
  </dgm:ptLst>
  <dgm:cxnLst>
    <dgm:cxn modelId="{42275E06-2364-406D-9EFB-C39536C51F1F}" srcId="{935DFEF4-5581-4306-B4EB-8878B5AE6F5A}" destId="{6F3B577B-C439-4A21-9608-77F41553838E}" srcOrd="0" destOrd="0" parTransId="{112FDFA4-2A80-404D-BD16-51DFCF5E4ADF}" sibTransId="{DF62A33A-FC5E-4F32-875E-8152AB60E78C}"/>
    <dgm:cxn modelId="{041E3C28-E108-4DD7-8B89-DB727D8FBA34}" srcId="{935DFEF4-5581-4306-B4EB-8878B5AE6F5A}" destId="{B67CA622-E9A5-49BA-983F-264523FFD0D4}" srcOrd="1" destOrd="0" parTransId="{C3A5A1F1-0E5B-47FA-9092-283E697BBD37}" sibTransId="{133F10EC-D6B4-40BC-9432-B21334B26EEE}"/>
    <dgm:cxn modelId="{9A20E83C-7FD6-45F7-92E3-BA35E2E7311A}" type="presOf" srcId="{DF62A33A-FC5E-4F32-875E-8152AB60E78C}" destId="{21E2C20A-4C58-4ACF-A2EF-11F1714A6ADC}" srcOrd="0" destOrd="0" presId="urn:microsoft.com/office/officeart/2018/2/layout/IconCircleList"/>
    <dgm:cxn modelId="{F14DFD4B-3B39-4D0E-80FA-1168AA8C3AAE}" type="presOf" srcId="{6F3B577B-C439-4A21-9608-77F41553838E}" destId="{B67679B9-8163-4066-91F1-86BED5757713}" srcOrd="0" destOrd="0" presId="urn:microsoft.com/office/officeart/2018/2/layout/IconCircleList"/>
    <dgm:cxn modelId="{FB2EDD54-8461-4A84-A2A7-8B2627B8493A}" type="presOf" srcId="{B67CA622-E9A5-49BA-983F-264523FFD0D4}" destId="{846C175F-975A-4567-ADBB-112430A7FBAD}" srcOrd="0" destOrd="0" presId="urn:microsoft.com/office/officeart/2018/2/layout/IconCircleList"/>
    <dgm:cxn modelId="{4C7D3CA6-A77B-460C-8BB6-516A8D7CF2B3}" type="presOf" srcId="{935DFEF4-5581-4306-B4EB-8878B5AE6F5A}" destId="{456B1990-3DCD-47CF-87E0-1FD5DF4889D6}" srcOrd="0" destOrd="0" presId="urn:microsoft.com/office/officeart/2018/2/layout/IconCircleList"/>
    <dgm:cxn modelId="{C82F04A5-219D-4B9D-8C1C-1046FC1B2471}" type="presParOf" srcId="{456B1990-3DCD-47CF-87E0-1FD5DF4889D6}" destId="{306553CD-1967-4246-81E1-E7A88A7965A5}" srcOrd="0" destOrd="0" presId="urn:microsoft.com/office/officeart/2018/2/layout/IconCircleList"/>
    <dgm:cxn modelId="{4191D424-C8E6-43B5-BBCF-08D5D8091A72}" type="presParOf" srcId="{306553CD-1967-4246-81E1-E7A88A7965A5}" destId="{1A651A18-484C-430B-A59B-BADEB46FAE9B}" srcOrd="0" destOrd="0" presId="urn:microsoft.com/office/officeart/2018/2/layout/IconCircleList"/>
    <dgm:cxn modelId="{6587E1AF-970C-44BD-8641-72D0BD92BAA2}" type="presParOf" srcId="{1A651A18-484C-430B-A59B-BADEB46FAE9B}" destId="{F32E9E7A-A9EA-40F9-9C85-ADC4FC111753}" srcOrd="0" destOrd="0" presId="urn:microsoft.com/office/officeart/2018/2/layout/IconCircleList"/>
    <dgm:cxn modelId="{F9F08452-C9AD-4F1B-B56B-0E51FAEF8F9F}" type="presParOf" srcId="{1A651A18-484C-430B-A59B-BADEB46FAE9B}" destId="{CD8ABCB6-8E7E-482E-8778-058B7CB8C9D6}" srcOrd="1" destOrd="0" presId="urn:microsoft.com/office/officeart/2018/2/layout/IconCircleList"/>
    <dgm:cxn modelId="{06771B83-038E-49DE-B3A8-87AA8B89F674}" type="presParOf" srcId="{1A651A18-484C-430B-A59B-BADEB46FAE9B}" destId="{255333AD-96D3-40D8-B6F4-027246AFDE1B}" srcOrd="2" destOrd="0" presId="urn:microsoft.com/office/officeart/2018/2/layout/IconCircleList"/>
    <dgm:cxn modelId="{246448D1-990E-453A-A6B4-5018F5CAE597}" type="presParOf" srcId="{1A651A18-484C-430B-A59B-BADEB46FAE9B}" destId="{B67679B9-8163-4066-91F1-86BED5757713}" srcOrd="3" destOrd="0" presId="urn:microsoft.com/office/officeart/2018/2/layout/IconCircleList"/>
    <dgm:cxn modelId="{F1E413FE-983A-4CAF-83DF-08D6CD31A739}" type="presParOf" srcId="{306553CD-1967-4246-81E1-E7A88A7965A5}" destId="{21E2C20A-4C58-4ACF-A2EF-11F1714A6ADC}" srcOrd="1" destOrd="0" presId="urn:microsoft.com/office/officeart/2018/2/layout/IconCircleList"/>
    <dgm:cxn modelId="{E310DA0D-6A9E-4051-82FD-8D56C5F30AD9}" type="presParOf" srcId="{306553CD-1967-4246-81E1-E7A88A7965A5}" destId="{ADB7E46F-7FEA-46E4-A94E-566CD4044402}" srcOrd="2" destOrd="0" presId="urn:microsoft.com/office/officeart/2018/2/layout/IconCircleList"/>
    <dgm:cxn modelId="{FD3D094C-11A5-4897-9F9C-E079E760B8DE}" type="presParOf" srcId="{ADB7E46F-7FEA-46E4-A94E-566CD4044402}" destId="{A8910FD2-792D-46F1-9936-938561BCC056}" srcOrd="0" destOrd="0" presId="urn:microsoft.com/office/officeart/2018/2/layout/IconCircleList"/>
    <dgm:cxn modelId="{F6B1D7B8-AC71-4AAA-8852-42D390A26A2D}" type="presParOf" srcId="{ADB7E46F-7FEA-46E4-A94E-566CD4044402}" destId="{F64916E0-A70B-4B46-BF4E-F9F3AD77D08D}" srcOrd="1" destOrd="0" presId="urn:microsoft.com/office/officeart/2018/2/layout/IconCircleList"/>
    <dgm:cxn modelId="{AAA216AE-D499-49CD-BBEC-A1A35295B227}" type="presParOf" srcId="{ADB7E46F-7FEA-46E4-A94E-566CD4044402}" destId="{466A4E60-7A16-4C24-AC72-2EA434BAD345}" srcOrd="2" destOrd="0" presId="urn:microsoft.com/office/officeart/2018/2/layout/IconCircleList"/>
    <dgm:cxn modelId="{DE0671F9-91C6-49F6-AE31-B00FE1035CCD}" type="presParOf" srcId="{ADB7E46F-7FEA-46E4-A94E-566CD4044402}" destId="{846C175F-975A-4567-ADBB-112430A7FB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34631-895C-4FD3-9011-616DE4062AB3}"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106419A-2603-41AC-922C-2E3D4E665628}">
      <dgm:prSet/>
      <dgm:spPr/>
      <dgm:t>
        <a:bodyPr/>
        <a:lstStyle/>
        <a:p>
          <a:r>
            <a:rPr lang="en-US"/>
            <a:t>Sharding</a:t>
          </a:r>
        </a:p>
      </dgm:t>
    </dgm:pt>
    <dgm:pt modelId="{9C13BAE0-0D19-4F50-BFB7-1225113B00B5}" type="parTrans" cxnId="{C7C5EEC8-5B25-4A22-B552-5A38FCF0E5C9}">
      <dgm:prSet/>
      <dgm:spPr/>
      <dgm:t>
        <a:bodyPr/>
        <a:lstStyle/>
        <a:p>
          <a:endParaRPr lang="en-US"/>
        </a:p>
      </dgm:t>
    </dgm:pt>
    <dgm:pt modelId="{15930AD6-F11C-45A1-8E27-6633C943BE9D}" type="sibTrans" cxnId="{C7C5EEC8-5B25-4A22-B552-5A38FCF0E5C9}">
      <dgm:prSet/>
      <dgm:spPr/>
      <dgm:t>
        <a:bodyPr/>
        <a:lstStyle/>
        <a:p>
          <a:endParaRPr lang="en-US"/>
        </a:p>
      </dgm:t>
    </dgm:pt>
    <dgm:pt modelId="{0A4295C2-8606-494F-AF50-0D3DA3EE416F}">
      <dgm:prSet/>
      <dgm:spPr/>
      <dgm:t>
        <a:bodyPr/>
        <a:lstStyle/>
        <a:p>
          <a:r>
            <a:rPr lang="en-US" b="0" i="0"/>
            <a:t>MongoDB provides a built-in sharding feature.</a:t>
          </a:r>
          <a:endParaRPr lang="en-US"/>
        </a:p>
      </dgm:t>
    </dgm:pt>
    <dgm:pt modelId="{A9BA6F77-5476-4C6C-B482-0CE5FCA2437F}" type="parTrans" cxnId="{E56FAF0F-9BF1-4526-9A42-53439A4A96E9}">
      <dgm:prSet/>
      <dgm:spPr/>
      <dgm:t>
        <a:bodyPr/>
        <a:lstStyle/>
        <a:p>
          <a:endParaRPr lang="en-US"/>
        </a:p>
      </dgm:t>
    </dgm:pt>
    <dgm:pt modelId="{725591DA-42C2-485C-A655-7C36ACEC3C6E}" type="sibTrans" cxnId="{E56FAF0F-9BF1-4526-9A42-53439A4A96E9}">
      <dgm:prSet/>
      <dgm:spPr/>
      <dgm:t>
        <a:bodyPr/>
        <a:lstStyle/>
        <a:p>
          <a:endParaRPr lang="en-US"/>
        </a:p>
      </dgm:t>
    </dgm:pt>
    <dgm:pt modelId="{871FC321-6583-4AAA-B13A-47955E138CF7}">
      <dgm:prSet/>
      <dgm:spPr/>
      <dgm:t>
        <a:bodyPr/>
        <a:lstStyle/>
        <a:p>
          <a:r>
            <a:rPr lang="en-US" b="0" i="0"/>
            <a:t>Sharding involves partitioning data across multiple servers, called shards.</a:t>
          </a:r>
          <a:endParaRPr lang="en-US"/>
        </a:p>
      </dgm:t>
    </dgm:pt>
    <dgm:pt modelId="{CAC15196-DB1A-4610-B6C2-EBC4235EBEF2}" type="parTrans" cxnId="{939BAF40-8D52-4C43-9900-49673A3FA1C1}">
      <dgm:prSet/>
      <dgm:spPr/>
      <dgm:t>
        <a:bodyPr/>
        <a:lstStyle/>
        <a:p>
          <a:endParaRPr lang="en-US"/>
        </a:p>
      </dgm:t>
    </dgm:pt>
    <dgm:pt modelId="{77389EBE-7289-4DB5-B4A9-1969AA5D7285}" type="sibTrans" cxnId="{939BAF40-8D52-4C43-9900-49673A3FA1C1}">
      <dgm:prSet/>
      <dgm:spPr/>
      <dgm:t>
        <a:bodyPr/>
        <a:lstStyle/>
        <a:p>
          <a:endParaRPr lang="en-US"/>
        </a:p>
      </dgm:t>
    </dgm:pt>
    <dgm:pt modelId="{E8F14CA0-9086-4B1A-86B3-A52DF8BD5C6B}">
      <dgm:prSet/>
      <dgm:spPr/>
      <dgm:t>
        <a:bodyPr/>
        <a:lstStyle/>
        <a:p>
          <a:r>
            <a:rPr lang="en-US" b="0" i="0"/>
            <a:t>Sharding divides data into smaller chunks and distributes them across servers.</a:t>
          </a:r>
          <a:endParaRPr lang="en-US"/>
        </a:p>
      </dgm:t>
    </dgm:pt>
    <dgm:pt modelId="{FB645C95-467C-4958-B1BC-C857B025AF4E}" type="parTrans" cxnId="{4F163C6F-21F1-4156-AB18-9B03319D221E}">
      <dgm:prSet/>
      <dgm:spPr/>
      <dgm:t>
        <a:bodyPr/>
        <a:lstStyle/>
        <a:p>
          <a:endParaRPr lang="en-US"/>
        </a:p>
      </dgm:t>
    </dgm:pt>
    <dgm:pt modelId="{99963807-EEF4-4DCE-855B-9208FAF72610}" type="sibTrans" cxnId="{4F163C6F-21F1-4156-AB18-9B03319D221E}">
      <dgm:prSet/>
      <dgm:spPr/>
      <dgm:t>
        <a:bodyPr/>
        <a:lstStyle/>
        <a:p>
          <a:endParaRPr lang="en-US"/>
        </a:p>
      </dgm:t>
    </dgm:pt>
    <dgm:pt modelId="{9743D606-37C6-447D-AA1E-FCC7ABF0F831}">
      <dgm:prSet/>
      <dgm:spPr/>
      <dgm:t>
        <a:bodyPr/>
        <a:lstStyle/>
        <a:p>
          <a:r>
            <a:rPr lang="en-US" b="0" i="0"/>
            <a:t>Each server in the cluster stores a subset of the data.</a:t>
          </a:r>
          <a:endParaRPr lang="en-US"/>
        </a:p>
      </dgm:t>
    </dgm:pt>
    <dgm:pt modelId="{6B17BE2F-C63C-48D1-93E7-B740E9F34E82}" type="parTrans" cxnId="{042CD574-08A2-4754-B06B-E23A630E07AF}">
      <dgm:prSet/>
      <dgm:spPr/>
      <dgm:t>
        <a:bodyPr/>
        <a:lstStyle/>
        <a:p>
          <a:endParaRPr lang="en-US"/>
        </a:p>
      </dgm:t>
    </dgm:pt>
    <dgm:pt modelId="{FCC128DD-9843-41A3-B802-F6FA28FD49B2}" type="sibTrans" cxnId="{042CD574-08A2-4754-B06B-E23A630E07AF}">
      <dgm:prSet/>
      <dgm:spPr/>
      <dgm:t>
        <a:bodyPr/>
        <a:lstStyle/>
        <a:p>
          <a:endParaRPr lang="en-US"/>
        </a:p>
      </dgm:t>
    </dgm:pt>
    <dgm:pt modelId="{93C6CCDE-66FB-4C7C-A4E3-FF8D815E6D1C}">
      <dgm:prSet/>
      <dgm:spPr/>
      <dgm:t>
        <a:bodyPr/>
        <a:lstStyle/>
        <a:p>
          <a:r>
            <a:rPr lang="en-US" b="0" i="0"/>
            <a:t>The shards are distributed based on a predefined shard key.</a:t>
          </a:r>
          <a:endParaRPr lang="en-US"/>
        </a:p>
      </dgm:t>
    </dgm:pt>
    <dgm:pt modelId="{1B853C7C-C7F3-42CA-9BE8-BD54F643BD40}" type="parTrans" cxnId="{CA25DDF0-6093-43AE-A1B0-401D55E9D5F1}">
      <dgm:prSet/>
      <dgm:spPr/>
      <dgm:t>
        <a:bodyPr/>
        <a:lstStyle/>
        <a:p>
          <a:endParaRPr lang="en-US"/>
        </a:p>
      </dgm:t>
    </dgm:pt>
    <dgm:pt modelId="{60C944DB-A717-4777-A3DA-9BDB583D4E6D}" type="sibTrans" cxnId="{CA25DDF0-6093-43AE-A1B0-401D55E9D5F1}">
      <dgm:prSet/>
      <dgm:spPr/>
      <dgm:t>
        <a:bodyPr/>
        <a:lstStyle/>
        <a:p>
          <a:endParaRPr lang="en-US"/>
        </a:p>
      </dgm:t>
    </dgm:pt>
    <dgm:pt modelId="{1260E35B-0C80-4125-8359-DED1DA62E37A}">
      <dgm:prSet/>
      <dgm:spPr/>
      <dgm:t>
        <a:bodyPr/>
        <a:lstStyle/>
        <a:p>
          <a:r>
            <a:rPr lang="en-US" b="0" i="0"/>
            <a:t>This allows MongoDB to scale horizontally by adding more servers to the cluster as needed.</a:t>
          </a:r>
          <a:endParaRPr lang="en-US"/>
        </a:p>
      </dgm:t>
    </dgm:pt>
    <dgm:pt modelId="{AEC873EC-0F3E-41A4-A4C3-BDB9800A02B8}" type="parTrans" cxnId="{43CF75EF-3193-4041-8796-AECDBA775AA4}">
      <dgm:prSet/>
      <dgm:spPr/>
      <dgm:t>
        <a:bodyPr/>
        <a:lstStyle/>
        <a:p>
          <a:endParaRPr lang="en-US"/>
        </a:p>
      </dgm:t>
    </dgm:pt>
    <dgm:pt modelId="{75AB7739-CADA-43C1-B481-D3389AB48EF8}" type="sibTrans" cxnId="{43CF75EF-3193-4041-8796-AECDBA775AA4}">
      <dgm:prSet/>
      <dgm:spPr/>
      <dgm:t>
        <a:bodyPr/>
        <a:lstStyle/>
        <a:p>
          <a:endParaRPr lang="en-US"/>
        </a:p>
      </dgm:t>
    </dgm:pt>
    <dgm:pt modelId="{667A408B-C463-47EE-8215-02F278336C89}">
      <dgm:prSet/>
      <dgm:spPr/>
      <dgm:t>
        <a:bodyPr/>
        <a:lstStyle/>
        <a:p>
          <a:r>
            <a:rPr lang="en-US"/>
            <a:t>Replica Sets</a:t>
          </a:r>
        </a:p>
      </dgm:t>
    </dgm:pt>
    <dgm:pt modelId="{309B3217-FA2A-422A-A82F-6E0FE4657460}" type="parTrans" cxnId="{8EA3D952-1FBB-44EA-A76E-45F03CFD1722}">
      <dgm:prSet/>
      <dgm:spPr/>
      <dgm:t>
        <a:bodyPr/>
        <a:lstStyle/>
        <a:p>
          <a:endParaRPr lang="en-US"/>
        </a:p>
      </dgm:t>
    </dgm:pt>
    <dgm:pt modelId="{45A3307C-018A-43E9-829B-93C41306C356}" type="sibTrans" cxnId="{8EA3D952-1FBB-44EA-A76E-45F03CFD1722}">
      <dgm:prSet/>
      <dgm:spPr/>
      <dgm:t>
        <a:bodyPr/>
        <a:lstStyle/>
        <a:p>
          <a:endParaRPr lang="en-US"/>
        </a:p>
      </dgm:t>
    </dgm:pt>
    <dgm:pt modelId="{0A7C7983-5B23-45E5-8F85-2EC2975D511B}">
      <dgm:prSet/>
      <dgm:spPr/>
      <dgm:t>
        <a:bodyPr/>
        <a:lstStyle/>
        <a:p>
          <a:r>
            <a:rPr lang="en-US"/>
            <a:t>MongoDB replica sets allow you to create a group of servers.</a:t>
          </a:r>
        </a:p>
      </dgm:t>
    </dgm:pt>
    <dgm:pt modelId="{7654CE7D-4A25-4204-A201-A49BEE664147}" type="parTrans" cxnId="{1E862235-908C-4B06-9BB3-853DD9815181}">
      <dgm:prSet/>
      <dgm:spPr/>
      <dgm:t>
        <a:bodyPr/>
        <a:lstStyle/>
        <a:p>
          <a:endParaRPr lang="en-US"/>
        </a:p>
      </dgm:t>
    </dgm:pt>
    <dgm:pt modelId="{F444E5AD-BCFD-4F66-BE17-15C0583B1F5F}" type="sibTrans" cxnId="{1E862235-908C-4B06-9BB3-853DD9815181}">
      <dgm:prSet/>
      <dgm:spPr/>
      <dgm:t>
        <a:bodyPr/>
        <a:lstStyle/>
        <a:p>
          <a:endParaRPr lang="en-US"/>
        </a:p>
      </dgm:t>
    </dgm:pt>
    <dgm:pt modelId="{C366F75C-0B10-463E-AF7C-3763547643EE}">
      <dgm:prSet/>
      <dgm:spPr/>
      <dgm:t>
        <a:bodyPr/>
        <a:lstStyle/>
        <a:p>
          <a:r>
            <a:rPr lang="en-US"/>
            <a:t>Each server in the replica set stores a copy of the data.</a:t>
          </a:r>
        </a:p>
      </dgm:t>
    </dgm:pt>
    <dgm:pt modelId="{C789E85E-D10D-4587-8F5E-F80223FEA788}" type="parTrans" cxnId="{5C37B75A-806C-40EF-BBA1-27B169B19B0F}">
      <dgm:prSet/>
      <dgm:spPr/>
      <dgm:t>
        <a:bodyPr/>
        <a:lstStyle/>
        <a:p>
          <a:endParaRPr lang="en-US"/>
        </a:p>
      </dgm:t>
    </dgm:pt>
    <dgm:pt modelId="{773B14CD-F01F-42F6-A276-5F604219E631}" type="sibTrans" cxnId="{5C37B75A-806C-40EF-BBA1-27B169B19B0F}">
      <dgm:prSet/>
      <dgm:spPr/>
      <dgm:t>
        <a:bodyPr/>
        <a:lstStyle/>
        <a:p>
          <a:endParaRPr lang="en-US"/>
        </a:p>
      </dgm:t>
    </dgm:pt>
    <dgm:pt modelId="{9925C401-01C8-422D-9B60-F5865A0FF317}">
      <dgm:prSet/>
      <dgm:spPr/>
      <dgm:t>
        <a:bodyPr/>
        <a:lstStyle/>
        <a:p>
          <a:r>
            <a:rPr lang="en-US"/>
            <a:t>The replica set can elect a primary server, which serves all write requests.</a:t>
          </a:r>
        </a:p>
      </dgm:t>
    </dgm:pt>
    <dgm:pt modelId="{8212FD8F-5681-4453-84AC-EA39BF761236}" type="parTrans" cxnId="{091DAE6E-6D57-4799-B7F7-A7BEC9C403E1}">
      <dgm:prSet/>
      <dgm:spPr/>
      <dgm:t>
        <a:bodyPr/>
        <a:lstStyle/>
        <a:p>
          <a:endParaRPr lang="en-US"/>
        </a:p>
      </dgm:t>
    </dgm:pt>
    <dgm:pt modelId="{57B50C7F-9B14-48C0-BD79-E4C8EBFF2E0A}" type="sibTrans" cxnId="{091DAE6E-6D57-4799-B7F7-A7BEC9C403E1}">
      <dgm:prSet/>
      <dgm:spPr/>
      <dgm:t>
        <a:bodyPr/>
        <a:lstStyle/>
        <a:p>
          <a:endParaRPr lang="en-US"/>
        </a:p>
      </dgm:t>
    </dgm:pt>
    <dgm:pt modelId="{F85DCA45-47BB-42C6-917C-B621F3D885BD}">
      <dgm:prSet/>
      <dgm:spPr/>
      <dgm:t>
        <a:bodyPr/>
        <a:lstStyle/>
        <a:p>
          <a:r>
            <a:rPr lang="en-US"/>
            <a:t>The other servers in the replica set serve as secondary servers, which replicate the data from the primary server.</a:t>
          </a:r>
        </a:p>
      </dgm:t>
    </dgm:pt>
    <dgm:pt modelId="{5CCA5D59-A60C-449A-9A46-B2CCF74DCD0F}" type="parTrans" cxnId="{E9E26CD1-FDF8-4B4C-80AB-84A426AEF378}">
      <dgm:prSet/>
      <dgm:spPr/>
      <dgm:t>
        <a:bodyPr/>
        <a:lstStyle/>
        <a:p>
          <a:endParaRPr lang="en-US"/>
        </a:p>
      </dgm:t>
    </dgm:pt>
    <dgm:pt modelId="{80EE8059-408C-45BE-99B2-9405627B617C}" type="sibTrans" cxnId="{E9E26CD1-FDF8-4B4C-80AB-84A426AEF378}">
      <dgm:prSet/>
      <dgm:spPr/>
      <dgm:t>
        <a:bodyPr/>
        <a:lstStyle/>
        <a:p>
          <a:endParaRPr lang="en-US"/>
        </a:p>
      </dgm:t>
    </dgm:pt>
    <dgm:pt modelId="{2DBAF969-2CD6-4A97-AD5B-583719EF803E}">
      <dgm:prSet/>
      <dgm:spPr/>
      <dgm:t>
        <a:bodyPr/>
        <a:lstStyle/>
        <a:p>
          <a:r>
            <a:rPr lang="en-US"/>
            <a:t>This allows MongoDB to scale horizontally by adding more secondary servers to the replica set as needed.</a:t>
          </a:r>
        </a:p>
      </dgm:t>
    </dgm:pt>
    <dgm:pt modelId="{3EA56804-50DB-4F8F-A1EC-D8280AF8CE67}" type="parTrans" cxnId="{A25DA6C8-2ECD-4747-8333-D4F900AF3EFA}">
      <dgm:prSet/>
      <dgm:spPr/>
      <dgm:t>
        <a:bodyPr/>
        <a:lstStyle/>
        <a:p>
          <a:endParaRPr lang="en-US"/>
        </a:p>
      </dgm:t>
    </dgm:pt>
    <dgm:pt modelId="{96384E21-55C7-48A5-A805-CC1D8661F141}" type="sibTrans" cxnId="{A25DA6C8-2ECD-4747-8333-D4F900AF3EFA}">
      <dgm:prSet/>
      <dgm:spPr/>
      <dgm:t>
        <a:bodyPr/>
        <a:lstStyle/>
        <a:p>
          <a:endParaRPr lang="en-US"/>
        </a:p>
      </dgm:t>
    </dgm:pt>
    <dgm:pt modelId="{27F67C01-2C01-4CBB-B677-58A5BD9030F9}">
      <dgm:prSet/>
      <dgm:spPr/>
      <dgm:t>
        <a:bodyPr/>
        <a:lstStyle/>
        <a:p>
          <a:r>
            <a:rPr lang="en-US" b="0" i="0"/>
            <a:t>Distributed Queries</a:t>
          </a:r>
          <a:endParaRPr lang="en-US"/>
        </a:p>
      </dgm:t>
    </dgm:pt>
    <dgm:pt modelId="{69D4D364-1217-4F10-A1CF-4F9CB572754A}" type="parTrans" cxnId="{672F82B7-F0CF-4826-80F0-25101C7A4C7E}">
      <dgm:prSet/>
      <dgm:spPr/>
      <dgm:t>
        <a:bodyPr/>
        <a:lstStyle/>
        <a:p>
          <a:endParaRPr lang="en-US"/>
        </a:p>
      </dgm:t>
    </dgm:pt>
    <dgm:pt modelId="{82BB6DB4-D4FE-48BB-A5B2-48DD7E45BBF5}" type="sibTrans" cxnId="{672F82B7-F0CF-4826-80F0-25101C7A4C7E}">
      <dgm:prSet/>
      <dgm:spPr/>
      <dgm:t>
        <a:bodyPr/>
        <a:lstStyle/>
        <a:p>
          <a:endParaRPr lang="en-US"/>
        </a:p>
      </dgm:t>
    </dgm:pt>
    <dgm:pt modelId="{66CD7011-9CFE-49F7-BC36-F3C60F46DFDD}">
      <dgm:prSet/>
      <dgm:spPr/>
      <dgm:t>
        <a:bodyPr/>
        <a:lstStyle/>
        <a:p>
          <a:r>
            <a:rPr lang="en-US" b="0" i="0"/>
            <a:t>MongoDB supports distributed queries.</a:t>
          </a:r>
          <a:endParaRPr lang="en-US"/>
        </a:p>
      </dgm:t>
    </dgm:pt>
    <dgm:pt modelId="{6398BCEB-0656-4F0E-A5A2-D0BFDF6E6A1C}" type="parTrans" cxnId="{51B14E2B-DCBD-4631-BD2A-D768BF5D4EFB}">
      <dgm:prSet/>
      <dgm:spPr/>
      <dgm:t>
        <a:bodyPr/>
        <a:lstStyle/>
        <a:p>
          <a:endParaRPr lang="en-US"/>
        </a:p>
      </dgm:t>
    </dgm:pt>
    <dgm:pt modelId="{B2869C97-191E-4225-B41F-71638AE77A4F}" type="sibTrans" cxnId="{51B14E2B-DCBD-4631-BD2A-D768BF5D4EFB}">
      <dgm:prSet/>
      <dgm:spPr/>
      <dgm:t>
        <a:bodyPr/>
        <a:lstStyle/>
        <a:p>
          <a:endParaRPr lang="en-US"/>
        </a:p>
      </dgm:t>
    </dgm:pt>
    <dgm:pt modelId="{2B0B91E7-D46D-4629-8A32-2DDC61E028E0}">
      <dgm:prSet/>
      <dgm:spPr/>
      <dgm:t>
        <a:bodyPr/>
        <a:lstStyle/>
        <a:p>
          <a:r>
            <a:rPr lang="en-US" b="0" i="0"/>
            <a:t>Distributed queries allow you to run a single query across multiple servers in a sharded cluster.</a:t>
          </a:r>
          <a:endParaRPr lang="en-US"/>
        </a:p>
      </dgm:t>
    </dgm:pt>
    <dgm:pt modelId="{6F4C0150-4FF0-4143-BC09-FD44736DB4D7}" type="parTrans" cxnId="{F2225C3A-7235-4100-8E15-DA0863443873}">
      <dgm:prSet/>
      <dgm:spPr/>
      <dgm:t>
        <a:bodyPr/>
        <a:lstStyle/>
        <a:p>
          <a:endParaRPr lang="en-US"/>
        </a:p>
      </dgm:t>
    </dgm:pt>
    <dgm:pt modelId="{2CE53394-FA71-4FB8-8841-B87F67C9E697}" type="sibTrans" cxnId="{F2225C3A-7235-4100-8E15-DA0863443873}">
      <dgm:prSet/>
      <dgm:spPr/>
      <dgm:t>
        <a:bodyPr/>
        <a:lstStyle/>
        <a:p>
          <a:endParaRPr lang="en-US"/>
        </a:p>
      </dgm:t>
    </dgm:pt>
    <dgm:pt modelId="{ABB8F152-F451-44B5-82CB-C454333C54F1}">
      <dgm:prSet/>
      <dgm:spPr/>
      <dgm:t>
        <a:bodyPr/>
        <a:lstStyle/>
        <a:p>
          <a:r>
            <a:rPr lang="en-US" b="0" i="0"/>
            <a:t>This is useful when you need to aggregate data from multiple shards.</a:t>
          </a:r>
          <a:endParaRPr lang="en-US"/>
        </a:p>
      </dgm:t>
    </dgm:pt>
    <dgm:pt modelId="{98453F34-A873-43B7-BE03-00CE031DA667}" type="parTrans" cxnId="{C19886C9-1B66-4C8A-8DFE-6562C3629635}">
      <dgm:prSet/>
      <dgm:spPr/>
      <dgm:t>
        <a:bodyPr/>
        <a:lstStyle/>
        <a:p>
          <a:endParaRPr lang="en-US"/>
        </a:p>
      </dgm:t>
    </dgm:pt>
    <dgm:pt modelId="{AEE3F930-01E2-4935-B2C2-B76F90ADEB9E}" type="sibTrans" cxnId="{C19886C9-1B66-4C8A-8DFE-6562C3629635}">
      <dgm:prSet/>
      <dgm:spPr/>
      <dgm:t>
        <a:bodyPr/>
        <a:lstStyle/>
        <a:p>
          <a:endParaRPr lang="en-US"/>
        </a:p>
      </dgm:t>
    </dgm:pt>
    <dgm:pt modelId="{63836203-64E6-4969-88FF-9711896DFBD8}">
      <dgm:prSet/>
      <dgm:spPr/>
      <dgm:t>
        <a:bodyPr/>
        <a:lstStyle/>
        <a:p>
          <a:r>
            <a:rPr lang="en-US" b="0" i="0"/>
            <a:t>Distributed queries allow MongoDB to scale horizontally by distributing the query workload across multiple servers.</a:t>
          </a:r>
          <a:endParaRPr lang="en-US"/>
        </a:p>
      </dgm:t>
    </dgm:pt>
    <dgm:pt modelId="{63876CBF-E21A-47CC-B2A8-628FEEE9CF93}" type="parTrans" cxnId="{B7C3918D-B40C-4C5B-BEC9-AA2E30D50934}">
      <dgm:prSet/>
      <dgm:spPr/>
      <dgm:t>
        <a:bodyPr/>
        <a:lstStyle/>
        <a:p>
          <a:endParaRPr lang="en-US"/>
        </a:p>
      </dgm:t>
    </dgm:pt>
    <dgm:pt modelId="{8FF03818-DEA1-4F5E-9807-8E71218F2231}" type="sibTrans" cxnId="{B7C3918D-B40C-4C5B-BEC9-AA2E30D50934}">
      <dgm:prSet/>
      <dgm:spPr/>
      <dgm:t>
        <a:bodyPr/>
        <a:lstStyle/>
        <a:p>
          <a:endParaRPr lang="en-US"/>
        </a:p>
      </dgm:t>
    </dgm:pt>
    <dgm:pt modelId="{C28F66B3-DB30-4726-AFEB-10508C947B2C}" type="pres">
      <dgm:prSet presAssocID="{37934631-895C-4FD3-9011-616DE4062AB3}" presName="Name0" presStyleCnt="0">
        <dgm:presLayoutVars>
          <dgm:dir/>
          <dgm:animLvl val="lvl"/>
          <dgm:resizeHandles val="exact"/>
        </dgm:presLayoutVars>
      </dgm:prSet>
      <dgm:spPr/>
    </dgm:pt>
    <dgm:pt modelId="{A55B8739-6730-4AE7-8CE6-1EEB8666E4C9}" type="pres">
      <dgm:prSet presAssocID="{A106419A-2603-41AC-922C-2E3D4E665628}" presName="composite" presStyleCnt="0"/>
      <dgm:spPr/>
    </dgm:pt>
    <dgm:pt modelId="{3D32EABF-32EC-48BD-A7F3-883CAE05A615}" type="pres">
      <dgm:prSet presAssocID="{A106419A-2603-41AC-922C-2E3D4E665628}" presName="parTx" presStyleLbl="alignNode1" presStyleIdx="0" presStyleCnt="3">
        <dgm:presLayoutVars>
          <dgm:chMax val="0"/>
          <dgm:chPref val="0"/>
          <dgm:bulletEnabled val="1"/>
        </dgm:presLayoutVars>
      </dgm:prSet>
      <dgm:spPr/>
    </dgm:pt>
    <dgm:pt modelId="{E590AE80-CBB7-424C-ADD5-18A3A64F5B6B}" type="pres">
      <dgm:prSet presAssocID="{A106419A-2603-41AC-922C-2E3D4E665628}" presName="desTx" presStyleLbl="alignAccFollowNode1" presStyleIdx="0" presStyleCnt="3">
        <dgm:presLayoutVars>
          <dgm:bulletEnabled val="1"/>
        </dgm:presLayoutVars>
      </dgm:prSet>
      <dgm:spPr/>
    </dgm:pt>
    <dgm:pt modelId="{2F37C74E-3B03-4CB6-B0D8-61EF5285A857}" type="pres">
      <dgm:prSet presAssocID="{15930AD6-F11C-45A1-8E27-6633C943BE9D}" presName="space" presStyleCnt="0"/>
      <dgm:spPr/>
    </dgm:pt>
    <dgm:pt modelId="{1A10CB7B-ADAB-4605-A40E-EC459AF7172A}" type="pres">
      <dgm:prSet presAssocID="{667A408B-C463-47EE-8215-02F278336C89}" presName="composite" presStyleCnt="0"/>
      <dgm:spPr/>
    </dgm:pt>
    <dgm:pt modelId="{AF2077C2-37EC-4EAA-8FBF-F64571CF1B8B}" type="pres">
      <dgm:prSet presAssocID="{667A408B-C463-47EE-8215-02F278336C89}" presName="parTx" presStyleLbl="alignNode1" presStyleIdx="1" presStyleCnt="3">
        <dgm:presLayoutVars>
          <dgm:chMax val="0"/>
          <dgm:chPref val="0"/>
          <dgm:bulletEnabled val="1"/>
        </dgm:presLayoutVars>
      </dgm:prSet>
      <dgm:spPr/>
    </dgm:pt>
    <dgm:pt modelId="{8BCFA6A3-8836-482B-ABAA-04768AA37068}" type="pres">
      <dgm:prSet presAssocID="{667A408B-C463-47EE-8215-02F278336C89}" presName="desTx" presStyleLbl="alignAccFollowNode1" presStyleIdx="1" presStyleCnt="3">
        <dgm:presLayoutVars>
          <dgm:bulletEnabled val="1"/>
        </dgm:presLayoutVars>
      </dgm:prSet>
      <dgm:spPr/>
    </dgm:pt>
    <dgm:pt modelId="{77E64C39-A427-4983-A5A4-EBE52605C935}" type="pres">
      <dgm:prSet presAssocID="{45A3307C-018A-43E9-829B-93C41306C356}" presName="space" presStyleCnt="0"/>
      <dgm:spPr/>
    </dgm:pt>
    <dgm:pt modelId="{A761AA8D-ECFA-4B14-B75D-C7E34BB1CFA1}" type="pres">
      <dgm:prSet presAssocID="{27F67C01-2C01-4CBB-B677-58A5BD9030F9}" presName="composite" presStyleCnt="0"/>
      <dgm:spPr/>
    </dgm:pt>
    <dgm:pt modelId="{D4E77B8C-9077-40B7-875E-BD8630DC6A86}" type="pres">
      <dgm:prSet presAssocID="{27F67C01-2C01-4CBB-B677-58A5BD9030F9}" presName="parTx" presStyleLbl="alignNode1" presStyleIdx="2" presStyleCnt="3">
        <dgm:presLayoutVars>
          <dgm:chMax val="0"/>
          <dgm:chPref val="0"/>
          <dgm:bulletEnabled val="1"/>
        </dgm:presLayoutVars>
      </dgm:prSet>
      <dgm:spPr/>
    </dgm:pt>
    <dgm:pt modelId="{7CAC286A-1276-4A8E-B454-74539DB52B99}" type="pres">
      <dgm:prSet presAssocID="{27F67C01-2C01-4CBB-B677-58A5BD9030F9}" presName="desTx" presStyleLbl="alignAccFollowNode1" presStyleIdx="2" presStyleCnt="3">
        <dgm:presLayoutVars>
          <dgm:bulletEnabled val="1"/>
        </dgm:presLayoutVars>
      </dgm:prSet>
      <dgm:spPr/>
    </dgm:pt>
  </dgm:ptLst>
  <dgm:cxnLst>
    <dgm:cxn modelId="{A709030E-2E4A-465E-8197-0EFDE81EC8FF}" type="presOf" srcId="{93C6CCDE-66FB-4C7C-A4E3-FF8D815E6D1C}" destId="{E590AE80-CBB7-424C-ADD5-18A3A64F5B6B}" srcOrd="0" destOrd="4" presId="urn:microsoft.com/office/officeart/2005/8/layout/hList1"/>
    <dgm:cxn modelId="{E56FAF0F-9BF1-4526-9A42-53439A4A96E9}" srcId="{A106419A-2603-41AC-922C-2E3D4E665628}" destId="{0A4295C2-8606-494F-AF50-0D3DA3EE416F}" srcOrd="0" destOrd="0" parTransId="{A9BA6F77-5476-4C6C-B482-0CE5FCA2437F}" sibTransId="{725591DA-42C2-485C-A655-7C36ACEC3C6E}"/>
    <dgm:cxn modelId="{10EAFE19-9E3F-428C-9BE0-CB2DD3E0E666}" type="presOf" srcId="{66CD7011-9CFE-49F7-BC36-F3C60F46DFDD}" destId="{7CAC286A-1276-4A8E-B454-74539DB52B99}" srcOrd="0" destOrd="0" presId="urn:microsoft.com/office/officeart/2005/8/layout/hList1"/>
    <dgm:cxn modelId="{8001061B-9154-4F32-A0DA-65F230897111}" type="presOf" srcId="{27F67C01-2C01-4CBB-B677-58A5BD9030F9}" destId="{D4E77B8C-9077-40B7-875E-BD8630DC6A86}" srcOrd="0" destOrd="0" presId="urn:microsoft.com/office/officeart/2005/8/layout/hList1"/>
    <dgm:cxn modelId="{EDDF2722-D721-41D0-BBA5-835F21833C0B}" type="presOf" srcId="{E8F14CA0-9086-4B1A-86B3-A52DF8BD5C6B}" destId="{E590AE80-CBB7-424C-ADD5-18A3A64F5B6B}" srcOrd="0" destOrd="2" presId="urn:microsoft.com/office/officeart/2005/8/layout/hList1"/>
    <dgm:cxn modelId="{51B14E2B-DCBD-4631-BD2A-D768BF5D4EFB}" srcId="{27F67C01-2C01-4CBB-B677-58A5BD9030F9}" destId="{66CD7011-9CFE-49F7-BC36-F3C60F46DFDD}" srcOrd="0" destOrd="0" parTransId="{6398BCEB-0656-4F0E-A5A2-D0BFDF6E6A1C}" sibTransId="{B2869C97-191E-4225-B41F-71638AE77A4F}"/>
    <dgm:cxn modelId="{47A0592C-2887-4E29-A3DE-4F784C9E3414}" type="presOf" srcId="{871FC321-6583-4AAA-B13A-47955E138CF7}" destId="{E590AE80-CBB7-424C-ADD5-18A3A64F5B6B}" srcOrd="0" destOrd="1" presId="urn:microsoft.com/office/officeart/2005/8/layout/hList1"/>
    <dgm:cxn modelId="{67534D2E-FF11-43EE-83C7-DBE7821951B3}" type="presOf" srcId="{0A4295C2-8606-494F-AF50-0D3DA3EE416F}" destId="{E590AE80-CBB7-424C-ADD5-18A3A64F5B6B}" srcOrd="0" destOrd="0" presId="urn:microsoft.com/office/officeart/2005/8/layout/hList1"/>
    <dgm:cxn modelId="{1E862235-908C-4B06-9BB3-853DD9815181}" srcId="{667A408B-C463-47EE-8215-02F278336C89}" destId="{0A7C7983-5B23-45E5-8F85-2EC2975D511B}" srcOrd="0" destOrd="0" parTransId="{7654CE7D-4A25-4204-A201-A49BEE664147}" sibTransId="{F444E5AD-BCFD-4F66-BE17-15C0583B1F5F}"/>
    <dgm:cxn modelId="{F2225C3A-7235-4100-8E15-DA0863443873}" srcId="{27F67C01-2C01-4CBB-B677-58A5BD9030F9}" destId="{2B0B91E7-D46D-4629-8A32-2DDC61E028E0}" srcOrd="1" destOrd="0" parTransId="{6F4C0150-4FF0-4143-BC09-FD44736DB4D7}" sibTransId="{2CE53394-FA71-4FB8-8841-B87F67C9E697}"/>
    <dgm:cxn modelId="{8BD53D3C-593E-4FD6-9828-071F8384D267}" type="presOf" srcId="{9925C401-01C8-422D-9B60-F5865A0FF317}" destId="{8BCFA6A3-8836-482B-ABAA-04768AA37068}" srcOrd="0" destOrd="2" presId="urn:microsoft.com/office/officeart/2005/8/layout/hList1"/>
    <dgm:cxn modelId="{939BAF40-8D52-4C43-9900-49673A3FA1C1}" srcId="{A106419A-2603-41AC-922C-2E3D4E665628}" destId="{871FC321-6583-4AAA-B13A-47955E138CF7}" srcOrd="1" destOrd="0" parTransId="{CAC15196-DB1A-4610-B6C2-EBC4235EBEF2}" sibTransId="{77389EBE-7289-4DB5-B4A9-1969AA5D7285}"/>
    <dgm:cxn modelId="{091DAE6E-6D57-4799-B7F7-A7BEC9C403E1}" srcId="{667A408B-C463-47EE-8215-02F278336C89}" destId="{9925C401-01C8-422D-9B60-F5865A0FF317}" srcOrd="2" destOrd="0" parTransId="{8212FD8F-5681-4453-84AC-EA39BF761236}" sibTransId="{57B50C7F-9B14-48C0-BD79-E4C8EBFF2E0A}"/>
    <dgm:cxn modelId="{4F163C6F-21F1-4156-AB18-9B03319D221E}" srcId="{A106419A-2603-41AC-922C-2E3D4E665628}" destId="{E8F14CA0-9086-4B1A-86B3-A52DF8BD5C6B}" srcOrd="2" destOrd="0" parTransId="{FB645C95-467C-4958-B1BC-C857B025AF4E}" sibTransId="{99963807-EEF4-4DCE-855B-9208FAF72610}"/>
    <dgm:cxn modelId="{EB67F170-9BA6-4497-BA26-E7664F1A1FD1}" type="presOf" srcId="{C366F75C-0B10-463E-AF7C-3763547643EE}" destId="{8BCFA6A3-8836-482B-ABAA-04768AA37068}" srcOrd="0" destOrd="1" presId="urn:microsoft.com/office/officeart/2005/8/layout/hList1"/>
    <dgm:cxn modelId="{8EA3D952-1FBB-44EA-A76E-45F03CFD1722}" srcId="{37934631-895C-4FD3-9011-616DE4062AB3}" destId="{667A408B-C463-47EE-8215-02F278336C89}" srcOrd="1" destOrd="0" parTransId="{309B3217-FA2A-422A-A82F-6E0FE4657460}" sibTransId="{45A3307C-018A-43E9-829B-93C41306C356}"/>
    <dgm:cxn modelId="{042CD574-08A2-4754-B06B-E23A630E07AF}" srcId="{A106419A-2603-41AC-922C-2E3D4E665628}" destId="{9743D606-37C6-447D-AA1E-FCC7ABF0F831}" srcOrd="3" destOrd="0" parTransId="{6B17BE2F-C63C-48D1-93E7-B740E9F34E82}" sibTransId="{FCC128DD-9843-41A3-B802-F6FA28FD49B2}"/>
    <dgm:cxn modelId="{F2C6A255-EF7B-4A00-BC3B-2A594E7D0560}" type="presOf" srcId="{0A7C7983-5B23-45E5-8F85-2EC2975D511B}" destId="{8BCFA6A3-8836-482B-ABAA-04768AA37068}" srcOrd="0" destOrd="0" presId="urn:microsoft.com/office/officeart/2005/8/layout/hList1"/>
    <dgm:cxn modelId="{655ADF76-6278-4032-81C1-54431C5111AA}" type="presOf" srcId="{F85DCA45-47BB-42C6-917C-B621F3D885BD}" destId="{8BCFA6A3-8836-482B-ABAA-04768AA37068}" srcOrd="0" destOrd="3" presId="urn:microsoft.com/office/officeart/2005/8/layout/hList1"/>
    <dgm:cxn modelId="{DDDE7E59-2635-4FDA-8FE0-BEA2A629E5A9}" type="presOf" srcId="{9743D606-37C6-447D-AA1E-FCC7ABF0F831}" destId="{E590AE80-CBB7-424C-ADD5-18A3A64F5B6B}" srcOrd="0" destOrd="3" presId="urn:microsoft.com/office/officeart/2005/8/layout/hList1"/>
    <dgm:cxn modelId="{5C37B75A-806C-40EF-BBA1-27B169B19B0F}" srcId="{667A408B-C463-47EE-8215-02F278336C89}" destId="{C366F75C-0B10-463E-AF7C-3763547643EE}" srcOrd="1" destOrd="0" parTransId="{C789E85E-D10D-4587-8F5E-F80223FEA788}" sibTransId="{773B14CD-F01F-42F6-A276-5F604219E631}"/>
    <dgm:cxn modelId="{DC6BF18B-663F-427A-AEAD-347D31373A50}" type="presOf" srcId="{37934631-895C-4FD3-9011-616DE4062AB3}" destId="{C28F66B3-DB30-4726-AFEB-10508C947B2C}" srcOrd="0" destOrd="0" presId="urn:microsoft.com/office/officeart/2005/8/layout/hList1"/>
    <dgm:cxn modelId="{B7C3918D-B40C-4C5B-BEC9-AA2E30D50934}" srcId="{27F67C01-2C01-4CBB-B677-58A5BD9030F9}" destId="{63836203-64E6-4969-88FF-9711896DFBD8}" srcOrd="3" destOrd="0" parTransId="{63876CBF-E21A-47CC-B2A8-628FEEE9CF93}" sibTransId="{8FF03818-DEA1-4F5E-9807-8E71218F2231}"/>
    <dgm:cxn modelId="{81E007A9-2E3E-4E67-AF48-B6E1281885F2}" type="presOf" srcId="{63836203-64E6-4969-88FF-9711896DFBD8}" destId="{7CAC286A-1276-4A8E-B454-74539DB52B99}" srcOrd="0" destOrd="3" presId="urn:microsoft.com/office/officeart/2005/8/layout/hList1"/>
    <dgm:cxn modelId="{E83A42AC-8371-40B1-922E-F89B29CA95C6}" type="presOf" srcId="{1260E35B-0C80-4125-8359-DED1DA62E37A}" destId="{E590AE80-CBB7-424C-ADD5-18A3A64F5B6B}" srcOrd="0" destOrd="5" presId="urn:microsoft.com/office/officeart/2005/8/layout/hList1"/>
    <dgm:cxn modelId="{249FD5AD-67BC-4863-986F-9903E5D1FEAA}" type="presOf" srcId="{ABB8F152-F451-44B5-82CB-C454333C54F1}" destId="{7CAC286A-1276-4A8E-B454-74539DB52B99}" srcOrd="0" destOrd="2" presId="urn:microsoft.com/office/officeart/2005/8/layout/hList1"/>
    <dgm:cxn modelId="{672F82B7-F0CF-4826-80F0-25101C7A4C7E}" srcId="{37934631-895C-4FD3-9011-616DE4062AB3}" destId="{27F67C01-2C01-4CBB-B677-58A5BD9030F9}" srcOrd="2" destOrd="0" parTransId="{69D4D364-1217-4F10-A1CF-4F9CB572754A}" sibTransId="{82BB6DB4-D4FE-48BB-A5B2-48DD7E45BBF5}"/>
    <dgm:cxn modelId="{2A42ABC6-4187-41CA-8F62-FF38DF0B392F}" type="presOf" srcId="{2B0B91E7-D46D-4629-8A32-2DDC61E028E0}" destId="{7CAC286A-1276-4A8E-B454-74539DB52B99}" srcOrd="0" destOrd="1" presId="urn:microsoft.com/office/officeart/2005/8/layout/hList1"/>
    <dgm:cxn modelId="{A25DA6C8-2ECD-4747-8333-D4F900AF3EFA}" srcId="{667A408B-C463-47EE-8215-02F278336C89}" destId="{2DBAF969-2CD6-4A97-AD5B-583719EF803E}" srcOrd="4" destOrd="0" parTransId="{3EA56804-50DB-4F8F-A1EC-D8280AF8CE67}" sibTransId="{96384E21-55C7-48A5-A805-CC1D8661F141}"/>
    <dgm:cxn modelId="{C7C5EEC8-5B25-4A22-B552-5A38FCF0E5C9}" srcId="{37934631-895C-4FD3-9011-616DE4062AB3}" destId="{A106419A-2603-41AC-922C-2E3D4E665628}" srcOrd="0" destOrd="0" parTransId="{9C13BAE0-0D19-4F50-BFB7-1225113B00B5}" sibTransId="{15930AD6-F11C-45A1-8E27-6633C943BE9D}"/>
    <dgm:cxn modelId="{C19886C9-1B66-4C8A-8DFE-6562C3629635}" srcId="{27F67C01-2C01-4CBB-B677-58A5BD9030F9}" destId="{ABB8F152-F451-44B5-82CB-C454333C54F1}" srcOrd="2" destOrd="0" parTransId="{98453F34-A873-43B7-BE03-00CE031DA667}" sibTransId="{AEE3F930-01E2-4935-B2C2-B76F90ADEB9E}"/>
    <dgm:cxn modelId="{E9E26CD1-FDF8-4B4C-80AB-84A426AEF378}" srcId="{667A408B-C463-47EE-8215-02F278336C89}" destId="{F85DCA45-47BB-42C6-917C-B621F3D885BD}" srcOrd="3" destOrd="0" parTransId="{5CCA5D59-A60C-449A-9A46-B2CCF74DCD0F}" sibTransId="{80EE8059-408C-45BE-99B2-9405627B617C}"/>
    <dgm:cxn modelId="{A5E75CDF-0BBC-4029-B5D0-4F839A17701B}" type="presOf" srcId="{667A408B-C463-47EE-8215-02F278336C89}" destId="{AF2077C2-37EC-4EAA-8FBF-F64571CF1B8B}" srcOrd="0" destOrd="0" presId="urn:microsoft.com/office/officeart/2005/8/layout/hList1"/>
    <dgm:cxn modelId="{E722F0E3-5C9D-43EC-BD36-7CF8369BBFCA}" type="presOf" srcId="{2DBAF969-2CD6-4A97-AD5B-583719EF803E}" destId="{8BCFA6A3-8836-482B-ABAA-04768AA37068}" srcOrd="0" destOrd="4" presId="urn:microsoft.com/office/officeart/2005/8/layout/hList1"/>
    <dgm:cxn modelId="{EADB9CEE-B4ED-44B6-94B1-D444BBB2F0AB}" type="presOf" srcId="{A106419A-2603-41AC-922C-2E3D4E665628}" destId="{3D32EABF-32EC-48BD-A7F3-883CAE05A615}" srcOrd="0" destOrd="0" presId="urn:microsoft.com/office/officeart/2005/8/layout/hList1"/>
    <dgm:cxn modelId="{43CF75EF-3193-4041-8796-AECDBA775AA4}" srcId="{A106419A-2603-41AC-922C-2E3D4E665628}" destId="{1260E35B-0C80-4125-8359-DED1DA62E37A}" srcOrd="5" destOrd="0" parTransId="{AEC873EC-0F3E-41A4-A4C3-BDB9800A02B8}" sibTransId="{75AB7739-CADA-43C1-B481-D3389AB48EF8}"/>
    <dgm:cxn modelId="{CA25DDF0-6093-43AE-A1B0-401D55E9D5F1}" srcId="{A106419A-2603-41AC-922C-2E3D4E665628}" destId="{93C6CCDE-66FB-4C7C-A4E3-FF8D815E6D1C}" srcOrd="4" destOrd="0" parTransId="{1B853C7C-C7F3-42CA-9BE8-BD54F643BD40}" sibTransId="{60C944DB-A717-4777-A3DA-9BDB583D4E6D}"/>
    <dgm:cxn modelId="{E40F8495-91F1-498D-B45F-3A63376112BD}" type="presParOf" srcId="{C28F66B3-DB30-4726-AFEB-10508C947B2C}" destId="{A55B8739-6730-4AE7-8CE6-1EEB8666E4C9}" srcOrd="0" destOrd="0" presId="urn:microsoft.com/office/officeart/2005/8/layout/hList1"/>
    <dgm:cxn modelId="{79175F6A-39CF-413E-8FB4-4B11FB089FCD}" type="presParOf" srcId="{A55B8739-6730-4AE7-8CE6-1EEB8666E4C9}" destId="{3D32EABF-32EC-48BD-A7F3-883CAE05A615}" srcOrd="0" destOrd="0" presId="urn:microsoft.com/office/officeart/2005/8/layout/hList1"/>
    <dgm:cxn modelId="{3FCF3605-1A4A-412D-AC05-95BF44D11B8E}" type="presParOf" srcId="{A55B8739-6730-4AE7-8CE6-1EEB8666E4C9}" destId="{E590AE80-CBB7-424C-ADD5-18A3A64F5B6B}" srcOrd="1" destOrd="0" presId="urn:microsoft.com/office/officeart/2005/8/layout/hList1"/>
    <dgm:cxn modelId="{070DD9B0-34D0-41B4-82BC-E6C12B2124D1}" type="presParOf" srcId="{C28F66B3-DB30-4726-AFEB-10508C947B2C}" destId="{2F37C74E-3B03-4CB6-B0D8-61EF5285A857}" srcOrd="1" destOrd="0" presId="urn:microsoft.com/office/officeart/2005/8/layout/hList1"/>
    <dgm:cxn modelId="{04D14821-99ED-4AB8-A05A-A0E8AE535295}" type="presParOf" srcId="{C28F66B3-DB30-4726-AFEB-10508C947B2C}" destId="{1A10CB7B-ADAB-4605-A40E-EC459AF7172A}" srcOrd="2" destOrd="0" presId="urn:microsoft.com/office/officeart/2005/8/layout/hList1"/>
    <dgm:cxn modelId="{F324C1F5-CA19-4087-9A21-F87FCC2462EA}" type="presParOf" srcId="{1A10CB7B-ADAB-4605-A40E-EC459AF7172A}" destId="{AF2077C2-37EC-4EAA-8FBF-F64571CF1B8B}" srcOrd="0" destOrd="0" presId="urn:microsoft.com/office/officeart/2005/8/layout/hList1"/>
    <dgm:cxn modelId="{7EE23C53-3056-45FF-AE41-0FFBD4DCE305}" type="presParOf" srcId="{1A10CB7B-ADAB-4605-A40E-EC459AF7172A}" destId="{8BCFA6A3-8836-482B-ABAA-04768AA37068}" srcOrd="1" destOrd="0" presId="urn:microsoft.com/office/officeart/2005/8/layout/hList1"/>
    <dgm:cxn modelId="{EDD4AF13-DC6E-4F85-BECA-EE2102F70B84}" type="presParOf" srcId="{C28F66B3-DB30-4726-AFEB-10508C947B2C}" destId="{77E64C39-A427-4983-A5A4-EBE52605C935}" srcOrd="3" destOrd="0" presId="urn:microsoft.com/office/officeart/2005/8/layout/hList1"/>
    <dgm:cxn modelId="{B3B5D845-4425-4087-A2AE-3639F278A429}" type="presParOf" srcId="{C28F66B3-DB30-4726-AFEB-10508C947B2C}" destId="{A761AA8D-ECFA-4B14-B75D-C7E34BB1CFA1}" srcOrd="4" destOrd="0" presId="urn:microsoft.com/office/officeart/2005/8/layout/hList1"/>
    <dgm:cxn modelId="{62D19363-63E3-44A6-A903-CD11C1E4734C}" type="presParOf" srcId="{A761AA8D-ECFA-4B14-B75D-C7E34BB1CFA1}" destId="{D4E77B8C-9077-40B7-875E-BD8630DC6A86}" srcOrd="0" destOrd="0" presId="urn:microsoft.com/office/officeart/2005/8/layout/hList1"/>
    <dgm:cxn modelId="{291855D3-D154-49BA-8A6B-70DA64B00F29}" type="presParOf" srcId="{A761AA8D-ECFA-4B14-B75D-C7E34BB1CFA1}" destId="{7CAC286A-1276-4A8E-B454-74539DB52B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4E460-DE9F-42A9-8C2B-673404975C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97E3736-35FD-4C46-B083-5B1D8E1E10DA}">
      <dgm:prSet/>
      <dgm:spPr/>
      <dgm:t>
        <a:bodyPr/>
        <a:lstStyle/>
        <a:p>
          <a:r>
            <a:rPr lang="en-US"/>
            <a:t>Replica Sets: Group of servers where each stores a copy of the data, allows automatic election of new primary server if one fails.</a:t>
          </a:r>
        </a:p>
      </dgm:t>
    </dgm:pt>
    <dgm:pt modelId="{E6648EF7-9456-4B33-8A7B-50F4567E0C2D}" type="parTrans" cxnId="{07B26CD5-9867-4ED3-9363-D721C04A5430}">
      <dgm:prSet/>
      <dgm:spPr/>
      <dgm:t>
        <a:bodyPr/>
        <a:lstStyle/>
        <a:p>
          <a:endParaRPr lang="en-US"/>
        </a:p>
      </dgm:t>
    </dgm:pt>
    <dgm:pt modelId="{FBD950DF-1788-4C62-89F7-2D28830223E4}" type="sibTrans" cxnId="{07B26CD5-9867-4ED3-9363-D721C04A5430}">
      <dgm:prSet/>
      <dgm:spPr/>
      <dgm:t>
        <a:bodyPr/>
        <a:lstStyle/>
        <a:p>
          <a:endParaRPr lang="en-US"/>
        </a:p>
      </dgm:t>
    </dgm:pt>
    <dgm:pt modelId="{B0B7665C-C8F8-4160-973B-D9962DD4B482}">
      <dgm:prSet/>
      <dgm:spPr/>
      <dgm:t>
        <a:bodyPr/>
        <a:lstStyle/>
        <a:p>
          <a:r>
            <a:rPr lang="en-US"/>
            <a:t>Read Preference Modes: Configures read operations to distribute workload across multiple servers and continue even if primary server fails.</a:t>
          </a:r>
        </a:p>
      </dgm:t>
    </dgm:pt>
    <dgm:pt modelId="{0511C3E5-3A8F-46D4-9534-A26957CE3CBA}" type="parTrans" cxnId="{39F53B49-F656-4E4A-83E2-81BC6F77CF59}">
      <dgm:prSet/>
      <dgm:spPr/>
      <dgm:t>
        <a:bodyPr/>
        <a:lstStyle/>
        <a:p>
          <a:endParaRPr lang="en-US"/>
        </a:p>
      </dgm:t>
    </dgm:pt>
    <dgm:pt modelId="{6BBD76F9-D9B4-4012-9B58-FE7A26E9EF82}" type="sibTrans" cxnId="{39F53B49-F656-4E4A-83E2-81BC6F77CF59}">
      <dgm:prSet/>
      <dgm:spPr/>
      <dgm:t>
        <a:bodyPr/>
        <a:lstStyle/>
        <a:p>
          <a:endParaRPr lang="en-US"/>
        </a:p>
      </dgm:t>
    </dgm:pt>
    <dgm:pt modelId="{C2BB168F-E447-4FD0-9160-9841C4B18BCD}">
      <dgm:prSet/>
      <dgm:spPr/>
      <dgm:t>
        <a:bodyPr/>
        <a:lstStyle/>
        <a:p>
          <a:r>
            <a:rPr lang="en-US"/>
            <a:t>Automatic Failover: Elected new primary server automatically if the current one fails, ensuring write operations can continue.</a:t>
          </a:r>
        </a:p>
      </dgm:t>
    </dgm:pt>
    <dgm:pt modelId="{6DFA6B26-2AB6-44F8-A3AA-6E12253B81AC}" type="parTrans" cxnId="{9262DECC-AE79-4967-912C-5F32906E15D7}">
      <dgm:prSet/>
      <dgm:spPr/>
      <dgm:t>
        <a:bodyPr/>
        <a:lstStyle/>
        <a:p>
          <a:endParaRPr lang="en-US"/>
        </a:p>
      </dgm:t>
    </dgm:pt>
    <dgm:pt modelId="{28F0E665-EF9E-4C3D-BB15-D63819FC32C2}" type="sibTrans" cxnId="{9262DECC-AE79-4967-912C-5F32906E15D7}">
      <dgm:prSet/>
      <dgm:spPr/>
      <dgm:t>
        <a:bodyPr/>
        <a:lstStyle/>
        <a:p>
          <a:endParaRPr lang="en-US"/>
        </a:p>
      </dgm:t>
    </dgm:pt>
    <dgm:pt modelId="{06F25410-7AC9-49BB-BBF5-3342A978E4F6}">
      <dgm:prSet/>
      <dgm:spPr/>
      <dgm:t>
        <a:bodyPr/>
        <a:lstStyle/>
        <a:p>
          <a:r>
            <a:rPr lang="en-US"/>
            <a:t>Cluster Manager: Monitors health of MongoDB cluster and performs recovery actions, such as removing failed servers and replacing them with new ones.</a:t>
          </a:r>
        </a:p>
      </dgm:t>
    </dgm:pt>
    <dgm:pt modelId="{2240177A-746E-4A43-8F9C-F29C47C5FC16}" type="parTrans" cxnId="{40658E46-067D-44D2-9607-44C9AF08FCDD}">
      <dgm:prSet/>
      <dgm:spPr/>
      <dgm:t>
        <a:bodyPr/>
        <a:lstStyle/>
        <a:p>
          <a:endParaRPr lang="en-US"/>
        </a:p>
      </dgm:t>
    </dgm:pt>
    <dgm:pt modelId="{56B0420E-F514-4C4D-8789-3346BC5108D8}" type="sibTrans" cxnId="{40658E46-067D-44D2-9607-44C9AF08FCDD}">
      <dgm:prSet/>
      <dgm:spPr/>
      <dgm:t>
        <a:bodyPr/>
        <a:lstStyle/>
        <a:p>
          <a:endParaRPr lang="en-US"/>
        </a:p>
      </dgm:t>
    </dgm:pt>
    <dgm:pt modelId="{463B22F9-09FD-43D8-962C-A97D0CA80509}" type="pres">
      <dgm:prSet presAssocID="{E4F4E460-DE9F-42A9-8C2B-673404975CC1}" presName="linear" presStyleCnt="0">
        <dgm:presLayoutVars>
          <dgm:animLvl val="lvl"/>
          <dgm:resizeHandles val="exact"/>
        </dgm:presLayoutVars>
      </dgm:prSet>
      <dgm:spPr/>
    </dgm:pt>
    <dgm:pt modelId="{51ACEB39-2BD7-43CD-866C-DCCE17DF18EC}" type="pres">
      <dgm:prSet presAssocID="{C97E3736-35FD-4C46-B083-5B1D8E1E10DA}" presName="parentText" presStyleLbl="node1" presStyleIdx="0" presStyleCnt="4">
        <dgm:presLayoutVars>
          <dgm:chMax val="0"/>
          <dgm:bulletEnabled val="1"/>
        </dgm:presLayoutVars>
      </dgm:prSet>
      <dgm:spPr/>
    </dgm:pt>
    <dgm:pt modelId="{65F6418D-BF1B-4092-A922-B58376E4FD30}" type="pres">
      <dgm:prSet presAssocID="{FBD950DF-1788-4C62-89F7-2D28830223E4}" presName="spacer" presStyleCnt="0"/>
      <dgm:spPr/>
    </dgm:pt>
    <dgm:pt modelId="{0B1D01F5-4118-49F8-B589-FD293F6B22B7}" type="pres">
      <dgm:prSet presAssocID="{B0B7665C-C8F8-4160-973B-D9962DD4B482}" presName="parentText" presStyleLbl="node1" presStyleIdx="1" presStyleCnt="4">
        <dgm:presLayoutVars>
          <dgm:chMax val="0"/>
          <dgm:bulletEnabled val="1"/>
        </dgm:presLayoutVars>
      </dgm:prSet>
      <dgm:spPr/>
    </dgm:pt>
    <dgm:pt modelId="{DF5FCB13-FB88-4416-BA6C-2BB9BE528BCD}" type="pres">
      <dgm:prSet presAssocID="{6BBD76F9-D9B4-4012-9B58-FE7A26E9EF82}" presName="spacer" presStyleCnt="0"/>
      <dgm:spPr/>
    </dgm:pt>
    <dgm:pt modelId="{95CB7B9D-51A4-4011-955C-C677076762E4}" type="pres">
      <dgm:prSet presAssocID="{C2BB168F-E447-4FD0-9160-9841C4B18BCD}" presName="parentText" presStyleLbl="node1" presStyleIdx="2" presStyleCnt="4">
        <dgm:presLayoutVars>
          <dgm:chMax val="0"/>
          <dgm:bulletEnabled val="1"/>
        </dgm:presLayoutVars>
      </dgm:prSet>
      <dgm:spPr/>
    </dgm:pt>
    <dgm:pt modelId="{715350A9-62BC-4093-8B27-F048E9AE7584}" type="pres">
      <dgm:prSet presAssocID="{28F0E665-EF9E-4C3D-BB15-D63819FC32C2}" presName="spacer" presStyleCnt="0"/>
      <dgm:spPr/>
    </dgm:pt>
    <dgm:pt modelId="{C3488774-4C6E-4435-9927-E48FCCC51DC3}" type="pres">
      <dgm:prSet presAssocID="{06F25410-7AC9-49BB-BBF5-3342A978E4F6}" presName="parentText" presStyleLbl="node1" presStyleIdx="3" presStyleCnt="4">
        <dgm:presLayoutVars>
          <dgm:chMax val="0"/>
          <dgm:bulletEnabled val="1"/>
        </dgm:presLayoutVars>
      </dgm:prSet>
      <dgm:spPr/>
    </dgm:pt>
  </dgm:ptLst>
  <dgm:cxnLst>
    <dgm:cxn modelId="{A8E4CB00-5277-4376-990E-BB849FCDAB38}" type="presOf" srcId="{06F25410-7AC9-49BB-BBF5-3342A978E4F6}" destId="{C3488774-4C6E-4435-9927-E48FCCC51DC3}" srcOrd="0" destOrd="0" presId="urn:microsoft.com/office/officeart/2005/8/layout/vList2"/>
    <dgm:cxn modelId="{D25EFD2B-D986-4260-901A-C227CAE65AEF}" type="presOf" srcId="{C2BB168F-E447-4FD0-9160-9841C4B18BCD}" destId="{95CB7B9D-51A4-4011-955C-C677076762E4}" srcOrd="0" destOrd="0" presId="urn:microsoft.com/office/officeart/2005/8/layout/vList2"/>
    <dgm:cxn modelId="{40141338-5082-4DB9-904B-5E89BB88F54C}" type="presOf" srcId="{C97E3736-35FD-4C46-B083-5B1D8E1E10DA}" destId="{51ACEB39-2BD7-43CD-866C-DCCE17DF18EC}" srcOrd="0" destOrd="0" presId="urn:microsoft.com/office/officeart/2005/8/layout/vList2"/>
    <dgm:cxn modelId="{30299644-6375-4E40-9D14-B678D7B7E3FF}" type="presOf" srcId="{E4F4E460-DE9F-42A9-8C2B-673404975CC1}" destId="{463B22F9-09FD-43D8-962C-A97D0CA80509}" srcOrd="0" destOrd="0" presId="urn:microsoft.com/office/officeart/2005/8/layout/vList2"/>
    <dgm:cxn modelId="{40658E46-067D-44D2-9607-44C9AF08FCDD}" srcId="{E4F4E460-DE9F-42A9-8C2B-673404975CC1}" destId="{06F25410-7AC9-49BB-BBF5-3342A978E4F6}" srcOrd="3" destOrd="0" parTransId="{2240177A-746E-4A43-8F9C-F29C47C5FC16}" sibTransId="{56B0420E-F514-4C4D-8789-3346BC5108D8}"/>
    <dgm:cxn modelId="{39F53B49-F656-4E4A-83E2-81BC6F77CF59}" srcId="{E4F4E460-DE9F-42A9-8C2B-673404975CC1}" destId="{B0B7665C-C8F8-4160-973B-D9962DD4B482}" srcOrd="1" destOrd="0" parTransId="{0511C3E5-3A8F-46D4-9534-A26957CE3CBA}" sibTransId="{6BBD76F9-D9B4-4012-9B58-FE7A26E9EF82}"/>
    <dgm:cxn modelId="{9262DECC-AE79-4967-912C-5F32906E15D7}" srcId="{E4F4E460-DE9F-42A9-8C2B-673404975CC1}" destId="{C2BB168F-E447-4FD0-9160-9841C4B18BCD}" srcOrd="2" destOrd="0" parTransId="{6DFA6B26-2AB6-44F8-A3AA-6E12253B81AC}" sibTransId="{28F0E665-EF9E-4C3D-BB15-D63819FC32C2}"/>
    <dgm:cxn modelId="{07B26CD5-9867-4ED3-9363-D721C04A5430}" srcId="{E4F4E460-DE9F-42A9-8C2B-673404975CC1}" destId="{C97E3736-35FD-4C46-B083-5B1D8E1E10DA}" srcOrd="0" destOrd="0" parTransId="{E6648EF7-9456-4B33-8A7B-50F4567E0C2D}" sibTransId="{FBD950DF-1788-4C62-89F7-2D28830223E4}"/>
    <dgm:cxn modelId="{2831A7F0-1898-4968-92C5-270A1C8CE7A9}" type="presOf" srcId="{B0B7665C-C8F8-4160-973B-D9962DD4B482}" destId="{0B1D01F5-4118-49F8-B589-FD293F6B22B7}" srcOrd="0" destOrd="0" presId="urn:microsoft.com/office/officeart/2005/8/layout/vList2"/>
    <dgm:cxn modelId="{5F334D28-8C34-4358-BC10-A50F6C39535B}" type="presParOf" srcId="{463B22F9-09FD-43D8-962C-A97D0CA80509}" destId="{51ACEB39-2BD7-43CD-866C-DCCE17DF18EC}" srcOrd="0" destOrd="0" presId="urn:microsoft.com/office/officeart/2005/8/layout/vList2"/>
    <dgm:cxn modelId="{2DED5784-4854-428F-85AA-5996130787CD}" type="presParOf" srcId="{463B22F9-09FD-43D8-962C-A97D0CA80509}" destId="{65F6418D-BF1B-4092-A922-B58376E4FD30}" srcOrd="1" destOrd="0" presId="urn:microsoft.com/office/officeart/2005/8/layout/vList2"/>
    <dgm:cxn modelId="{79346498-2156-499A-B9B0-E097423DE71A}" type="presParOf" srcId="{463B22F9-09FD-43D8-962C-A97D0CA80509}" destId="{0B1D01F5-4118-49F8-B589-FD293F6B22B7}" srcOrd="2" destOrd="0" presId="urn:microsoft.com/office/officeart/2005/8/layout/vList2"/>
    <dgm:cxn modelId="{65C34A44-C492-44F3-8E0C-0CAD4D406B67}" type="presParOf" srcId="{463B22F9-09FD-43D8-962C-A97D0CA80509}" destId="{DF5FCB13-FB88-4416-BA6C-2BB9BE528BCD}" srcOrd="3" destOrd="0" presId="urn:microsoft.com/office/officeart/2005/8/layout/vList2"/>
    <dgm:cxn modelId="{972DBBC3-7ACC-4F82-A49A-CBB500BAA7E4}" type="presParOf" srcId="{463B22F9-09FD-43D8-962C-A97D0CA80509}" destId="{95CB7B9D-51A4-4011-955C-C677076762E4}" srcOrd="4" destOrd="0" presId="urn:microsoft.com/office/officeart/2005/8/layout/vList2"/>
    <dgm:cxn modelId="{78DEBA69-3015-4655-BF2C-33CC004F52CB}" type="presParOf" srcId="{463B22F9-09FD-43D8-962C-A97D0CA80509}" destId="{715350A9-62BC-4093-8B27-F048E9AE7584}" srcOrd="5" destOrd="0" presId="urn:microsoft.com/office/officeart/2005/8/layout/vList2"/>
    <dgm:cxn modelId="{10C6F3E5-659F-4508-8FC3-FE81414759C8}" type="presParOf" srcId="{463B22F9-09FD-43D8-962C-A97D0CA80509}" destId="{C3488774-4C6E-4435-9927-E48FCCC51D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069CBE-42C1-4588-9E3C-F5FC3603D82C}"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60FD722D-25F6-4925-B0F0-8E2D84419426}">
      <dgm:prSet/>
      <dgm:spPr/>
      <dgm:t>
        <a:bodyPr/>
        <a:lstStyle/>
        <a:p>
          <a:r>
            <a:rPr lang="en-US" b="1"/>
            <a:t>Consistency</a:t>
          </a:r>
          <a:endParaRPr lang="en-US"/>
        </a:p>
      </dgm:t>
    </dgm:pt>
    <dgm:pt modelId="{86D7F2DA-AAA0-4227-B3E1-AB8F54F46B47}" type="parTrans" cxnId="{EBF0FF48-77B6-4936-BD1E-24C5B8EEE456}">
      <dgm:prSet/>
      <dgm:spPr/>
      <dgm:t>
        <a:bodyPr/>
        <a:lstStyle/>
        <a:p>
          <a:endParaRPr lang="en-US"/>
        </a:p>
      </dgm:t>
    </dgm:pt>
    <dgm:pt modelId="{DAFFA747-3450-4C9E-8BBB-229CE1E28E68}" type="sibTrans" cxnId="{EBF0FF48-77B6-4936-BD1E-24C5B8EEE456}">
      <dgm:prSet/>
      <dgm:spPr/>
      <dgm:t>
        <a:bodyPr/>
        <a:lstStyle/>
        <a:p>
          <a:endParaRPr lang="en-US"/>
        </a:p>
      </dgm:t>
    </dgm:pt>
    <dgm:pt modelId="{DD8475B7-314A-4907-A888-980B786E792A}">
      <dgm:prSet/>
      <dgm:spPr/>
      <dgm:t>
        <a:bodyPr/>
        <a:lstStyle/>
        <a:p>
          <a:r>
            <a:rPr lang="en-US"/>
            <a:t>Consistency means that all clients see the same data at the same time, no matter which node they connect to. For this to happen, whenever data is written to one node, it must be instantly forwarded or replicated to all the other nodes in the system before the write is deemed ‘successful.’</a:t>
          </a:r>
        </a:p>
      </dgm:t>
    </dgm:pt>
    <dgm:pt modelId="{360702A6-622C-4C0B-8A06-482DD2C9AD13}" type="parTrans" cxnId="{13E0EDE9-8CF8-4C78-B300-EFF7A45616AA}">
      <dgm:prSet/>
      <dgm:spPr/>
      <dgm:t>
        <a:bodyPr/>
        <a:lstStyle/>
        <a:p>
          <a:endParaRPr lang="en-US"/>
        </a:p>
      </dgm:t>
    </dgm:pt>
    <dgm:pt modelId="{4E07F1D9-5101-48CF-930F-F609DFABA83F}" type="sibTrans" cxnId="{13E0EDE9-8CF8-4C78-B300-EFF7A45616AA}">
      <dgm:prSet/>
      <dgm:spPr/>
      <dgm:t>
        <a:bodyPr/>
        <a:lstStyle/>
        <a:p>
          <a:endParaRPr lang="en-US"/>
        </a:p>
      </dgm:t>
    </dgm:pt>
    <dgm:pt modelId="{A90FE592-A9A2-4967-88B2-AB1A8C2E8FEE}">
      <dgm:prSet/>
      <dgm:spPr/>
      <dgm:t>
        <a:bodyPr/>
        <a:lstStyle/>
        <a:p>
          <a:r>
            <a:rPr lang="en-US" b="1"/>
            <a:t>Availability</a:t>
          </a:r>
          <a:endParaRPr lang="en-US"/>
        </a:p>
      </dgm:t>
    </dgm:pt>
    <dgm:pt modelId="{881D9CB7-E7A0-4A01-BEDF-7BA544B1AB05}" type="parTrans" cxnId="{BA549706-854C-4013-B522-80005662FC61}">
      <dgm:prSet/>
      <dgm:spPr/>
      <dgm:t>
        <a:bodyPr/>
        <a:lstStyle/>
        <a:p>
          <a:endParaRPr lang="en-US"/>
        </a:p>
      </dgm:t>
    </dgm:pt>
    <dgm:pt modelId="{5CEE3331-19B3-4CF5-9A74-B98E8142C1E0}" type="sibTrans" cxnId="{BA549706-854C-4013-B522-80005662FC61}">
      <dgm:prSet/>
      <dgm:spPr/>
      <dgm:t>
        <a:bodyPr/>
        <a:lstStyle/>
        <a:p>
          <a:endParaRPr lang="en-US"/>
        </a:p>
      </dgm:t>
    </dgm:pt>
    <dgm:pt modelId="{AA1D9EBB-112F-4773-BF37-B03F8C95F32D}">
      <dgm:prSet/>
      <dgm:spPr/>
      <dgm:t>
        <a:bodyPr/>
        <a:lstStyle/>
        <a:p>
          <a:r>
            <a:rPr lang="en-US"/>
            <a:t>Availability means that any client making a request for data gets a response, even if one or more nodes are down. Another way to state this—all working nodes in the distributed system return a valid response for any request, without exception.</a:t>
          </a:r>
        </a:p>
      </dgm:t>
    </dgm:pt>
    <dgm:pt modelId="{0032E871-BB86-4227-8D52-6556732E9061}" type="parTrans" cxnId="{2A6DD5F5-552C-48A9-BCF5-753B675A777E}">
      <dgm:prSet/>
      <dgm:spPr/>
      <dgm:t>
        <a:bodyPr/>
        <a:lstStyle/>
        <a:p>
          <a:endParaRPr lang="en-US"/>
        </a:p>
      </dgm:t>
    </dgm:pt>
    <dgm:pt modelId="{E381929A-D628-4581-A98A-76EEE81CF435}" type="sibTrans" cxnId="{2A6DD5F5-552C-48A9-BCF5-753B675A777E}">
      <dgm:prSet/>
      <dgm:spPr/>
      <dgm:t>
        <a:bodyPr/>
        <a:lstStyle/>
        <a:p>
          <a:endParaRPr lang="en-US"/>
        </a:p>
      </dgm:t>
    </dgm:pt>
    <dgm:pt modelId="{2399C21A-ED24-4EF0-AC5F-2F3D2873594F}">
      <dgm:prSet/>
      <dgm:spPr/>
      <dgm:t>
        <a:bodyPr/>
        <a:lstStyle/>
        <a:p>
          <a:r>
            <a:rPr lang="en-US" b="1"/>
            <a:t>Partition tolerance</a:t>
          </a:r>
          <a:endParaRPr lang="en-US"/>
        </a:p>
      </dgm:t>
    </dgm:pt>
    <dgm:pt modelId="{3BB5A8CB-C3EA-4681-A73F-4B3488B30EE8}" type="parTrans" cxnId="{8F275903-81B2-4066-BA2F-6D619149AA41}">
      <dgm:prSet/>
      <dgm:spPr/>
      <dgm:t>
        <a:bodyPr/>
        <a:lstStyle/>
        <a:p>
          <a:endParaRPr lang="en-US"/>
        </a:p>
      </dgm:t>
    </dgm:pt>
    <dgm:pt modelId="{EB72DC3F-D25B-46C4-85FF-2F61F605BCF5}" type="sibTrans" cxnId="{8F275903-81B2-4066-BA2F-6D619149AA41}">
      <dgm:prSet/>
      <dgm:spPr/>
      <dgm:t>
        <a:bodyPr/>
        <a:lstStyle/>
        <a:p>
          <a:endParaRPr lang="en-US"/>
        </a:p>
      </dgm:t>
    </dgm:pt>
    <dgm:pt modelId="{1B8D6B4A-77BC-418C-98A5-6186544C3039}">
      <dgm:prSet/>
      <dgm:spPr/>
      <dgm:t>
        <a:bodyPr/>
        <a:lstStyle/>
        <a:p>
          <a:r>
            <a:rPr lang="en-US"/>
            <a:t>A partition is a communications break within a distributed system—a lost or temporarily delayed connection between two nodes. Partition tolerance means that the cluster must continue to work despite any number of communication breakdowns between nodes in the system.</a:t>
          </a:r>
        </a:p>
      </dgm:t>
    </dgm:pt>
    <dgm:pt modelId="{6421A9D0-5275-42DC-A7C9-9EB5F038B1CC}" type="parTrans" cxnId="{4ABB170A-D44A-41B9-AF4E-A5CCB884E18C}">
      <dgm:prSet/>
      <dgm:spPr/>
      <dgm:t>
        <a:bodyPr/>
        <a:lstStyle/>
        <a:p>
          <a:endParaRPr lang="en-US"/>
        </a:p>
      </dgm:t>
    </dgm:pt>
    <dgm:pt modelId="{2671A786-CB52-4C10-A06D-3021A0D164DA}" type="sibTrans" cxnId="{4ABB170A-D44A-41B9-AF4E-A5CCB884E18C}">
      <dgm:prSet/>
      <dgm:spPr/>
      <dgm:t>
        <a:bodyPr/>
        <a:lstStyle/>
        <a:p>
          <a:endParaRPr lang="en-US"/>
        </a:p>
      </dgm:t>
    </dgm:pt>
    <dgm:pt modelId="{FB2AEFAA-5BA7-4493-9F97-5593E63730E4}" type="pres">
      <dgm:prSet presAssocID="{B4069CBE-42C1-4588-9E3C-F5FC3603D82C}" presName="vert0" presStyleCnt="0">
        <dgm:presLayoutVars>
          <dgm:dir/>
          <dgm:animOne val="branch"/>
          <dgm:animLvl val="lvl"/>
        </dgm:presLayoutVars>
      </dgm:prSet>
      <dgm:spPr/>
    </dgm:pt>
    <dgm:pt modelId="{67EBB9B6-9D84-41E1-B902-C7596F2C1CE4}" type="pres">
      <dgm:prSet presAssocID="{60FD722D-25F6-4925-B0F0-8E2D84419426}" presName="thickLine" presStyleLbl="alignNode1" presStyleIdx="0" presStyleCnt="3"/>
      <dgm:spPr/>
    </dgm:pt>
    <dgm:pt modelId="{0FF2D683-DD1A-4621-A992-F8CA46F2B82E}" type="pres">
      <dgm:prSet presAssocID="{60FD722D-25F6-4925-B0F0-8E2D84419426}" presName="horz1" presStyleCnt="0"/>
      <dgm:spPr/>
    </dgm:pt>
    <dgm:pt modelId="{6086D086-C025-4DA6-9EC8-5B850C7A78F2}" type="pres">
      <dgm:prSet presAssocID="{60FD722D-25F6-4925-B0F0-8E2D84419426}" presName="tx1" presStyleLbl="revTx" presStyleIdx="0" presStyleCnt="6"/>
      <dgm:spPr/>
    </dgm:pt>
    <dgm:pt modelId="{3EF9CBBA-62AD-43D7-ADCB-9B2BF774BFBD}" type="pres">
      <dgm:prSet presAssocID="{60FD722D-25F6-4925-B0F0-8E2D84419426}" presName="vert1" presStyleCnt="0"/>
      <dgm:spPr/>
    </dgm:pt>
    <dgm:pt modelId="{907138DF-D7F0-4EE8-9715-3F08DCD6586C}" type="pres">
      <dgm:prSet presAssocID="{DD8475B7-314A-4907-A888-980B786E792A}" presName="vertSpace2a" presStyleCnt="0"/>
      <dgm:spPr/>
    </dgm:pt>
    <dgm:pt modelId="{F1F79495-3DA7-4AB5-8DCB-322B8A6050CF}" type="pres">
      <dgm:prSet presAssocID="{DD8475B7-314A-4907-A888-980B786E792A}" presName="horz2" presStyleCnt="0"/>
      <dgm:spPr/>
    </dgm:pt>
    <dgm:pt modelId="{08225B46-D7D2-44BD-B56D-A64D9B30A24B}" type="pres">
      <dgm:prSet presAssocID="{DD8475B7-314A-4907-A888-980B786E792A}" presName="horzSpace2" presStyleCnt="0"/>
      <dgm:spPr/>
    </dgm:pt>
    <dgm:pt modelId="{7DA4FBEB-5FDA-4714-A6C2-B5D255AC8E28}" type="pres">
      <dgm:prSet presAssocID="{DD8475B7-314A-4907-A888-980B786E792A}" presName="tx2" presStyleLbl="revTx" presStyleIdx="1" presStyleCnt="6"/>
      <dgm:spPr/>
    </dgm:pt>
    <dgm:pt modelId="{0E86D34E-322D-489B-8DFA-CA1A7B92650B}" type="pres">
      <dgm:prSet presAssocID="{DD8475B7-314A-4907-A888-980B786E792A}" presName="vert2" presStyleCnt="0"/>
      <dgm:spPr/>
    </dgm:pt>
    <dgm:pt modelId="{D55B213E-5D74-4ED2-98C5-CE3A8453B322}" type="pres">
      <dgm:prSet presAssocID="{DD8475B7-314A-4907-A888-980B786E792A}" presName="thinLine2b" presStyleLbl="callout" presStyleIdx="0" presStyleCnt="3"/>
      <dgm:spPr/>
    </dgm:pt>
    <dgm:pt modelId="{207479AC-C065-40C4-9F74-1CC2C5335123}" type="pres">
      <dgm:prSet presAssocID="{DD8475B7-314A-4907-A888-980B786E792A}" presName="vertSpace2b" presStyleCnt="0"/>
      <dgm:spPr/>
    </dgm:pt>
    <dgm:pt modelId="{83A19979-E98C-4B4A-993F-788FC37181F6}" type="pres">
      <dgm:prSet presAssocID="{A90FE592-A9A2-4967-88B2-AB1A8C2E8FEE}" presName="thickLine" presStyleLbl="alignNode1" presStyleIdx="1" presStyleCnt="3"/>
      <dgm:spPr/>
    </dgm:pt>
    <dgm:pt modelId="{A084D50B-F1E9-4C4B-862C-D78EE2363EAA}" type="pres">
      <dgm:prSet presAssocID="{A90FE592-A9A2-4967-88B2-AB1A8C2E8FEE}" presName="horz1" presStyleCnt="0"/>
      <dgm:spPr/>
    </dgm:pt>
    <dgm:pt modelId="{FFB2C438-8A28-4C8D-9084-4884D5463B34}" type="pres">
      <dgm:prSet presAssocID="{A90FE592-A9A2-4967-88B2-AB1A8C2E8FEE}" presName="tx1" presStyleLbl="revTx" presStyleIdx="2" presStyleCnt="6"/>
      <dgm:spPr/>
    </dgm:pt>
    <dgm:pt modelId="{F9E11B86-521D-4E46-8A71-F2997D88B798}" type="pres">
      <dgm:prSet presAssocID="{A90FE592-A9A2-4967-88B2-AB1A8C2E8FEE}" presName="vert1" presStyleCnt="0"/>
      <dgm:spPr/>
    </dgm:pt>
    <dgm:pt modelId="{C186EA6D-7DBD-472C-A315-C6D8976409AA}" type="pres">
      <dgm:prSet presAssocID="{AA1D9EBB-112F-4773-BF37-B03F8C95F32D}" presName="vertSpace2a" presStyleCnt="0"/>
      <dgm:spPr/>
    </dgm:pt>
    <dgm:pt modelId="{E566AAB7-8D7D-46C7-AE08-BD2E3323DC90}" type="pres">
      <dgm:prSet presAssocID="{AA1D9EBB-112F-4773-BF37-B03F8C95F32D}" presName="horz2" presStyleCnt="0"/>
      <dgm:spPr/>
    </dgm:pt>
    <dgm:pt modelId="{6F9B0D6C-0C1F-4291-BF00-E33CEF373A51}" type="pres">
      <dgm:prSet presAssocID="{AA1D9EBB-112F-4773-BF37-B03F8C95F32D}" presName="horzSpace2" presStyleCnt="0"/>
      <dgm:spPr/>
    </dgm:pt>
    <dgm:pt modelId="{B04EEA37-AC43-448B-92FE-F4E056E60332}" type="pres">
      <dgm:prSet presAssocID="{AA1D9EBB-112F-4773-BF37-B03F8C95F32D}" presName="tx2" presStyleLbl="revTx" presStyleIdx="3" presStyleCnt="6"/>
      <dgm:spPr/>
    </dgm:pt>
    <dgm:pt modelId="{801BE3EB-83C2-4A1C-9E91-539CBB599E77}" type="pres">
      <dgm:prSet presAssocID="{AA1D9EBB-112F-4773-BF37-B03F8C95F32D}" presName="vert2" presStyleCnt="0"/>
      <dgm:spPr/>
    </dgm:pt>
    <dgm:pt modelId="{27161FEC-2C42-4C9F-9479-4F71626C7BC5}" type="pres">
      <dgm:prSet presAssocID="{AA1D9EBB-112F-4773-BF37-B03F8C95F32D}" presName="thinLine2b" presStyleLbl="callout" presStyleIdx="1" presStyleCnt="3"/>
      <dgm:spPr/>
    </dgm:pt>
    <dgm:pt modelId="{8FC5F651-FC07-4F43-8DA0-18936BCBDC6E}" type="pres">
      <dgm:prSet presAssocID="{AA1D9EBB-112F-4773-BF37-B03F8C95F32D}" presName="vertSpace2b" presStyleCnt="0"/>
      <dgm:spPr/>
    </dgm:pt>
    <dgm:pt modelId="{39F78D5D-83A8-4DF5-834D-A8E38643EA48}" type="pres">
      <dgm:prSet presAssocID="{2399C21A-ED24-4EF0-AC5F-2F3D2873594F}" presName="thickLine" presStyleLbl="alignNode1" presStyleIdx="2" presStyleCnt="3"/>
      <dgm:spPr/>
    </dgm:pt>
    <dgm:pt modelId="{9B007A26-19CA-45B2-983B-E20438407D7D}" type="pres">
      <dgm:prSet presAssocID="{2399C21A-ED24-4EF0-AC5F-2F3D2873594F}" presName="horz1" presStyleCnt="0"/>
      <dgm:spPr/>
    </dgm:pt>
    <dgm:pt modelId="{E90292C8-E260-406C-AD8E-20BC26A52AC6}" type="pres">
      <dgm:prSet presAssocID="{2399C21A-ED24-4EF0-AC5F-2F3D2873594F}" presName="tx1" presStyleLbl="revTx" presStyleIdx="4" presStyleCnt="6"/>
      <dgm:spPr/>
    </dgm:pt>
    <dgm:pt modelId="{EFB098A5-62F5-4C42-9BD7-2E313DE1C4F6}" type="pres">
      <dgm:prSet presAssocID="{2399C21A-ED24-4EF0-AC5F-2F3D2873594F}" presName="vert1" presStyleCnt="0"/>
      <dgm:spPr/>
    </dgm:pt>
    <dgm:pt modelId="{BFC21404-5DB9-459F-9887-6C2A4567A494}" type="pres">
      <dgm:prSet presAssocID="{1B8D6B4A-77BC-418C-98A5-6186544C3039}" presName="vertSpace2a" presStyleCnt="0"/>
      <dgm:spPr/>
    </dgm:pt>
    <dgm:pt modelId="{84FB606F-BEB4-460F-A16F-D82B0FB49C9F}" type="pres">
      <dgm:prSet presAssocID="{1B8D6B4A-77BC-418C-98A5-6186544C3039}" presName="horz2" presStyleCnt="0"/>
      <dgm:spPr/>
    </dgm:pt>
    <dgm:pt modelId="{D37E6690-4D3D-48EC-97D1-4E2492A96D32}" type="pres">
      <dgm:prSet presAssocID="{1B8D6B4A-77BC-418C-98A5-6186544C3039}" presName="horzSpace2" presStyleCnt="0"/>
      <dgm:spPr/>
    </dgm:pt>
    <dgm:pt modelId="{46D510D0-29D3-41B2-9D1F-A09267D091EF}" type="pres">
      <dgm:prSet presAssocID="{1B8D6B4A-77BC-418C-98A5-6186544C3039}" presName="tx2" presStyleLbl="revTx" presStyleIdx="5" presStyleCnt="6"/>
      <dgm:spPr/>
    </dgm:pt>
    <dgm:pt modelId="{3A4EC28E-889E-4488-97B1-0DAF87D2AA51}" type="pres">
      <dgm:prSet presAssocID="{1B8D6B4A-77BC-418C-98A5-6186544C3039}" presName="vert2" presStyleCnt="0"/>
      <dgm:spPr/>
    </dgm:pt>
    <dgm:pt modelId="{6C001774-7F10-41F7-98DA-667BB8B123AF}" type="pres">
      <dgm:prSet presAssocID="{1B8D6B4A-77BC-418C-98A5-6186544C3039}" presName="thinLine2b" presStyleLbl="callout" presStyleIdx="2" presStyleCnt="3"/>
      <dgm:spPr/>
    </dgm:pt>
    <dgm:pt modelId="{EF3ADE1B-EDF6-41EF-89FD-AB8A80840D84}" type="pres">
      <dgm:prSet presAssocID="{1B8D6B4A-77BC-418C-98A5-6186544C3039}" presName="vertSpace2b" presStyleCnt="0"/>
      <dgm:spPr/>
    </dgm:pt>
  </dgm:ptLst>
  <dgm:cxnLst>
    <dgm:cxn modelId="{6B3CE502-B084-45B5-81CB-86475DC9C34D}" type="presOf" srcId="{DD8475B7-314A-4907-A888-980B786E792A}" destId="{7DA4FBEB-5FDA-4714-A6C2-B5D255AC8E28}" srcOrd="0" destOrd="0" presId="urn:microsoft.com/office/officeart/2008/layout/LinedList"/>
    <dgm:cxn modelId="{8F275903-81B2-4066-BA2F-6D619149AA41}" srcId="{B4069CBE-42C1-4588-9E3C-F5FC3603D82C}" destId="{2399C21A-ED24-4EF0-AC5F-2F3D2873594F}" srcOrd="2" destOrd="0" parTransId="{3BB5A8CB-C3EA-4681-A73F-4B3488B30EE8}" sibTransId="{EB72DC3F-D25B-46C4-85FF-2F61F605BCF5}"/>
    <dgm:cxn modelId="{BA549706-854C-4013-B522-80005662FC61}" srcId="{B4069CBE-42C1-4588-9E3C-F5FC3603D82C}" destId="{A90FE592-A9A2-4967-88B2-AB1A8C2E8FEE}" srcOrd="1" destOrd="0" parTransId="{881D9CB7-E7A0-4A01-BEDF-7BA544B1AB05}" sibTransId="{5CEE3331-19B3-4CF5-9A74-B98E8142C1E0}"/>
    <dgm:cxn modelId="{4ABB170A-D44A-41B9-AF4E-A5CCB884E18C}" srcId="{2399C21A-ED24-4EF0-AC5F-2F3D2873594F}" destId="{1B8D6B4A-77BC-418C-98A5-6186544C3039}" srcOrd="0" destOrd="0" parTransId="{6421A9D0-5275-42DC-A7C9-9EB5F038B1CC}" sibTransId="{2671A786-CB52-4C10-A06D-3021A0D164DA}"/>
    <dgm:cxn modelId="{654E0523-7FDD-425E-B2D7-04F1B72A0B1C}" type="presOf" srcId="{B4069CBE-42C1-4588-9E3C-F5FC3603D82C}" destId="{FB2AEFAA-5BA7-4493-9F97-5593E63730E4}" srcOrd="0" destOrd="0" presId="urn:microsoft.com/office/officeart/2008/layout/LinedList"/>
    <dgm:cxn modelId="{8964C965-7DD1-4371-B996-52DE20D30043}" type="presOf" srcId="{60FD722D-25F6-4925-B0F0-8E2D84419426}" destId="{6086D086-C025-4DA6-9EC8-5B850C7A78F2}" srcOrd="0" destOrd="0" presId="urn:microsoft.com/office/officeart/2008/layout/LinedList"/>
    <dgm:cxn modelId="{B6763746-5CE6-4AA9-B9D7-AF8E8C1B57B8}" type="presOf" srcId="{AA1D9EBB-112F-4773-BF37-B03F8C95F32D}" destId="{B04EEA37-AC43-448B-92FE-F4E056E60332}" srcOrd="0" destOrd="0" presId="urn:microsoft.com/office/officeart/2008/layout/LinedList"/>
    <dgm:cxn modelId="{EBF0FF48-77B6-4936-BD1E-24C5B8EEE456}" srcId="{B4069CBE-42C1-4588-9E3C-F5FC3603D82C}" destId="{60FD722D-25F6-4925-B0F0-8E2D84419426}" srcOrd="0" destOrd="0" parTransId="{86D7F2DA-AAA0-4227-B3E1-AB8F54F46B47}" sibTransId="{DAFFA747-3450-4C9E-8BBB-229CE1E28E68}"/>
    <dgm:cxn modelId="{DEDF76A0-78DE-4B32-A60A-7C8D1364DC61}" type="presOf" srcId="{1B8D6B4A-77BC-418C-98A5-6186544C3039}" destId="{46D510D0-29D3-41B2-9D1F-A09267D091EF}" srcOrd="0" destOrd="0" presId="urn:microsoft.com/office/officeart/2008/layout/LinedList"/>
    <dgm:cxn modelId="{911561A6-3818-4DFB-99AE-5C8BA80F942E}" type="presOf" srcId="{A90FE592-A9A2-4967-88B2-AB1A8C2E8FEE}" destId="{FFB2C438-8A28-4C8D-9084-4884D5463B34}" srcOrd="0" destOrd="0" presId="urn:microsoft.com/office/officeart/2008/layout/LinedList"/>
    <dgm:cxn modelId="{EE36C9D8-672F-4326-A8A2-DDCAA6F121E5}" type="presOf" srcId="{2399C21A-ED24-4EF0-AC5F-2F3D2873594F}" destId="{E90292C8-E260-406C-AD8E-20BC26A52AC6}" srcOrd="0" destOrd="0" presId="urn:microsoft.com/office/officeart/2008/layout/LinedList"/>
    <dgm:cxn modelId="{13E0EDE9-8CF8-4C78-B300-EFF7A45616AA}" srcId="{60FD722D-25F6-4925-B0F0-8E2D84419426}" destId="{DD8475B7-314A-4907-A888-980B786E792A}" srcOrd="0" destOrd="0" parTransId="{360702A6-622C-4C0B-8A06-482DD2C9AD13}" sibTransId="{4E07F1D9-5101-48CF-930F-F609DFABA83F}"/>
    <dgm:cxn modelId="{2A6DD5F5-552C-48A9-BCF5-753B675A777E}" srcId="{A90FE592-A9A2-4967-88B2-AB1A8C2E8FEE}" destId="{AA1D9EBB-112F-4773-BF37-B03F8C95F32D}" srcOrd="0" destOrd="0" parTransId="{0032E871-BB86-4227-8D52-6556732E9061}" sibTransId="{E381929A-D628-4581-A98A-76EEE81CF435}"/>
    <dgm:cxn modelId="{BCF45781-764C-4730-AED7-23F5E5A2886A}" type="presParOf" srcId="{FB2AEFAA-5BA7-4493-9F97-5593E63730E4}" destId="{67EBB9B6-9D84-41E1-B902-C7596F2C1CE4}" srcOrd="0" destOrd="0" presId="urn:microsoft.com/office/officeart/2008/layout/LinedList"/>
    <dgm:cxn modelId="{A6E38172-4EB3-4E97-937E-4A2DEF98FE9C}" type="presParOf" srcId="{FB2AEFAA-5BA7-4493-9F97-5593E63730E4}" destId="{0FF2D683-DD1A-4621-A992-F8CA46F2B82E}" srcOrd="1" destOrd="0" presId="urn:microsoft.com/office/officeart/2008/layout/LinedList"/>
    <dgm:cxn modelId="{3DC392D4-F05F-4ACC-9444-26A823A0EF2A}" type="presParOf" srcId="{0FF2D683-DD1A-4621-A992-F8CA46F2B82E}" destId="{6086D086-C025-4DA6-9EC8-5B850C7A78F2}" srcOrd="0" destOrd="0" presId="urn:microsoft.com/office/officeart/2008/layout/LinedList"/>
    <dgm:cxn modelId="{83EB94EF-6821-4257-A3F3-189A5161CE1A}" type="presParOf" srcId="{0FF2D683-DD1A-4621-A992-F8CA46F2B82E}" destId="{3EF9CBBA-62AD-43D7-ADCB-9B2BF774BFBD}" srcOrd="1" destOrd="0" presId="urn:microsoft.com/office/officeart/2008/layout/LinedList"/>
    <dgm:cxn modelId="{8073B99A-03C5-4D7E-8ED1-17FBBF07E5A6}" type="presParOf" srcId="{3EF9CBBA-62AD-43D7-ADCB-9B2BF774BFBD}" destId="{907138DF-D7F0-4EE8-9715-3F08DCD6586C}" srcOrd="0" destOrd="0" presId="urn:microsoft.com/office/officeart/2008/layout/LinedList"/>
    <dgm:cxn modelId="{0E98A9C9-F21F-4AF3-8696-4CB2C008B959}" type="presParOf" srcId="{3EF9CBBA-62AD-43D7-ADCB-9B2BF774BFBD}" destId="{F1F79495-3DA7-4AB5-8DCB-322B8A6050CF}" srcOrd="1" destOrd="0" presId="urn:microsoft.com/office/officeart/2008/layout/LinedList"/>
    <dgm:cxn modelId="{F9C97F50-184A-445B-8DE2-2DFDA45BA32E}" type="presParOf" srcId="{F1F79495-3DA7-4AB5-8DCB-322B8A6050CF}" destId="{08225B46-D7D2-44BD-B56D-A64D9B30A24B}" srcOrd="0" destOrd="0" presId="urn:microsoft.com/office/officeart/2008/layout/LinedList"/>
    <dgm:cxn modelId="{3FB44B0B-D8B5-48ED-9569-1E069F242877}" type="presParOf" srcId="{F1F79495-3DA7-4AB5-8DCB-322B8A6050CF}" destId="{7DA4FBEB-5FDA-4714-A6C2-B5D255AC8E28}" srcOrd="1" destOrd="0" presId="urn:microsoft.com/office/officeart/2008/layout/LinedList"/>
    <dgm:cxn modelId="{1220A0F7-B3C4-46D9-BF03-2078D0E89BA2}" type="presParOf" srcId="{F1F79495-3DA7-4AB5-8DCB-322B8A6050CF}" destId="{0E86D34E-322D-489B-8DFA-CA1A7B92650B}" srcOrd="2" destOrd="0" presId="urn:microsoft.com/office/officeart/2008/layout/LinedList"/>
    <dgm:cxn modelId="{79A2981F-C32C-4D9E-AF4A-B6CC17F57EC0}" type="presParOf" srcId="{3EF9CBBA-62AD-43D7-ADCB-9B2BF774BFBD}" destId="{D55B213E-5D74-4ED2-98C5-CE3A8453B322}" srcOrd="2" destOrd="0" presId="urn:microsoft.com/office/officeart/2008/layout/LinedList"/>
    <dgm:cxn modelId="{5D6088C1-C516-4721-9358-4B2DAC6B0B24}" type="presParOf" srcId="{3EF9CBBA-62AD-43D7-ADCB-9B2BF774BFBD}" destId="{207479AC-C065-40C4-9F74-1CC2C5335123}" srcOrd="3" destOrd="0" presId="urn:microsoft.com/office/officeart/2008/layout/LinedList"/>
    <dgm:cxn modelId="{1B859288-A7AB-4D9C-9FD1-8704965DAD20}" type="presParOf" srcId="{FB2AEFAA-5BA7-4493-9F97-5593E63730E4}" destId="{83A19979-E98C-4B4A-993F-788FC37181F6}" srcOrd="2" destOrd="0" presId="urn:microsoft.com/office/officeart/2008/layout/LinedList"/>
    <dgm:cxn modelId="{114A8592-7E6C-42FF-B67C-F92D17E742BA}" type="presParOf" srcId="{FB2AEFAA-5BA7-4493-9F97-5593E63730E4}" destId="{A084D50B-F1E9-4C4B-862C-D78EE2363EAA}" srcOrd="3" destOrd="0" presId="urn:microsoft.com/office/officeart/2008/layout/LinedList"/>
    <dgm:cxn modelId="{11F41AF9-5ACD-402E-93B5-6B719464EF79}" type="presParOf" srcId="{A084D50B-F1E9-4C4B-862C-D78EE2363EAA}" destId="{FFB2C438-8A28-4C8D-9084-4884D5463B34}" srcOrd="0" destOrd="0" presId="urn:microsoft.com/office/officeart/2008/layout/LinedList"/>
    <dgm:cxn modelId="{972EE82D-DE6F-4CAD-83AA-EF3DAFEACB59}" type="presParOf" srcId="{A084D50B-F1E9-4C4B-862C-D78EE2363EAA}" destId="{F9E11B86-521D-4E46-8A71-F2997D88B798}" srcOrd="1" destOrd="0" presId="urn:microsoft.com/office/officeart/2008/layout/LinedList"/>
    <dgm:cxn modelId="{41303D0F-73D3-403B-AC2D-274C073A40BF}" type="presParOf" srcId="{F9E11B86-521D-4E46-8A71-F2997D88B798}" destId="{C186EA6D-7DBD-472C-A315-C6D8976409AA}" srcOrd="0" destOrd="0" presId="urn:microsoft.com/office/officeart/2008/layout/LinedList"/>
    <dgm:cxn modelId="{532E3568-949F-4257-9617-4844150702E9}" type="presParOf" srcId="{F9E11B86-521D-4E46-8A71-F2997D88B798}" destId="{E566AAB7-8D7D-46C7-AE08-BD2E3323DC90}" srcOrd="1" destOrd="0" presId="urn:microsoft.com/office/officeart/2008/layout/LinedList"/>
    <dgm:cxn modelId="{52E4D11E-BF34-4434-AAE6-44E5A0D9CCBF}" type="presParOf" srcId="{E566AAB7-8D7D-46C7-AE08-BD2E3323DC90}" destId="{6F9B0D6C-0C1F-4291-BF00-E33CEF373A51}" srcOrd="0" destOrd="0" presId="urn:microsoft.com/office/officeart/2008/layout/LinedList"/>
    <dgm:cxn modelId="{DEC2B181-3D47-43A7-8071-722325EACE2A}" type="presParOf" srcId="{E566AAB7-8D7D-46C7-AE08-BD2E3323DC90}" destId="{B04EEA37-AC43-448B-92FE-F4E056E60332}" srcOrd="1" destOrd="0" presId="urn:microsoft.com/office/officeart/2008/layout/LinedList"/>
    <dgm:cxn modelId="{6E05F426-5ECF-4CF7-980A-FF226A600CCD}" type="presParOf" srcId="{E566AAB7-8D7D-46C7-AE08-BD2E3323DC90}" destId="{801BE3EB-83C2-4A1C-9E91-539CBB599E77}" srcOrd="2" destOrd="0" presId="urn:microsoft.com/office/officeart/2008/layout/LinedList"/>
    <dgm:cxn modelId="{188863E9-ADE8-4F57-9CCD-E1F50CCAA30D}" type="presParOf" srcId="{F9E11B86-521D-4E46-8A71-F2997D88B798}" destId="{27161FEC-2C42-4C9F-9479-4F71626C7BC5}" srcOrd="2" destOrd="0" presId="urn:microsoft.com/office/officeart/2008/layout/LinedList"/>
    <dgm:cxn modelId="{D1971D9E-4247-43A6-989C-A208A3548AEE}" type="presParOf" srcId="{F9E11B86-521D-4E46-8A71-F2997D88B798}" destId="{8FC5F651-FC07-4F43-8DA0-18936BCBDC6E}" srcOrd="3" destOrd="0" presId="urn:microsoft.com/office/officeart/2008/layout/LinedList"/>
    <dgm:cxn modelId="{48AF6589-65BE-4D5C-8213-2A4B3248016E}" type="presParOf" srcId="{FB2AEFAA-5BA7-4493-9F97-5593E63730E4}" destId="{39F78D5D-83A8-4DF5-834D-A8E38643EA48}" srcOrd="4" destOrd="0" presId="urn:microsoft.com/office/officeart/2008/layout/LinedList"/>
    <dgm:cxn modelId="{1CD0EE58-221D-49A6-AB20-09A394FA3698}" type="presParOf" srcId="{FB2AEFAA-5BA7-4493-9F97-5593E63730E4}" destId="{9B007A26-19CA-45B2-983B-E20438407D7D}" srcOrd="5" destOrd="0" presId="urn:microsoft.com/office/officeart/2008/layout/LinedList"/>
    <dgm:cxn modelId="{F915461A-F7AC-40AE-85BE-6B94812C6238}" type="presParOf" srcId="{9B007A26-19CA-45B2-983B-E20438407D7D}" destId="{E90292C8-E260-406C-AD8E-20BC26A52AC6}" srcOrd="0" destOrd="0" presId="urn:microsoft.com/office/officeart/2008/layout/LinedList"/>
    <dgm:cxn modelId="{D2EB553F-2DA1-4D4C-8AF1-DB0CF3691E48}" type="presParOf" srcId="{9B007A26-19CA-45B2-983B-E20438407D7D}" destId="{EFB098A5-62F5-4C42-9BD7-2E313DE1C4F6}" srcOrd="1" destOrd="0" presId="urn:microsoft.com/office/officeart/2008/layout/LinedList"/>
    <dgm:cxn modelId="{F4031D82-7E2F-41C3-A249-7EEAACE33886}" type="presParOf" srcId="{EFB098A5-62F5-4C42-9BD7-2E313DE1C4F6}" destId="{BFC21404-5DB9-459F-9887-6C2A4567A494}" srcOrd="0" destOrd="0" presId="urn:microsoft.com/office/officeart/2008/layout/LinedList"/>
    <dgm:cxn modelId="{EE449AFC-7625-49D4-ABD0-E894B8DB2CE8}" type="presParOf" srcId="{EFB098A5-62F5-4C42-9BD7-2E313DE1C4F6}" destId="{84FB606F-BEB4-460F-A16F-D82B0FB49C9F}" srcOrd="1" destOrd="0" presId="urn:microsoft.com/office/officeart/2008/layout/LinedList"/>
    <dgm:cxn modelId="{6957433F-0B3A-4915-859A-C6B8A39F15A4}" type="presParOf" srcId="{84FB606F-BEB4-460F-A16F-D82B0FB49C9F}" destId="{D37E6690-4D3D-48EC-97D1-4E2492A96D32}" srcOrd="0" destOrd="0" presId="urn:microsoft.com/office/officeart/2008/layout/LinedList"/>
    <dgm:cxn modelId="{77BB48F5-F98E-4F89-90E4-D299DC360E65}" type="presParOf" srcId="{84FB606F-BEB4-460F-A16F-D82B0FB49C9F}" destId="{46D510D0-29D3-41B2-9D1F-A09267D091EF}" srcOrd="1" destOrd="0" presId="urn:microsoft.com/office/officeart/2008/layout/LinedList"/>
    <dgm:cxn modelId="{71F9F94B-5C77-4E1C-BC19-E43B836CB8F7}" type="presParOf" srcId="{84FB606F-BEB4-460F-A16F-D82B0FB49C9F}" destId="{3A4EC28E-889E-4488-97B1-0DAF87D2AA51}" srcOrd="2" destOrd="0" presId="urn:microsoft.com/office/officeart/2008/layout/LinedList"/>
    <dgm:cxn modelId="{64D2BB88-22E9-432D-85AE-18F9D424FE83}" type="presParOf" srcId="{EFB098A5-62F5-4C42-9BD7-2E313DE1C4F6}" destId="{6C001774-7F10-41F7-98DA-667BB8B123AF}" srcOrd="2" destOrd="0" presId="urn:microsoft.com/office/officeart/2008/layout/LinedList"/>
    <dgm:cxn modelId="{1C57992D-B042-4DDE-B3CF-01CCA4328D94}" type="presParOf" srcId="{EFB098A5-62F5-4C42-9BD7-2E313DE1C4F6}" destId="{EF3ADE1B-EDF6-41EF-89FD-AB8A80840D8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3B5A4A-09A7-4C38-9E80-49E2485B3F3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D8B6BEC-58F0-4A37-B02A-58E8EE11F350}">
      <dgm:prSet/>
      <dgm:spPr/>
      <dgm:t>
        <a:bodyPr/>
        <a:lstStyle/>
        <a:p>
          <a:r>
            <a:rPr lang="en-US"/>
            <a:t>Authentication: MongoDB supports several methods of authentication, including username/password, X.509 certificates, and LDAP. By default, authentication is disabled, but it is recommended to enable it in production environments.</a:t>
          </a:r>
        </a:p>
      </dgm:t>
    </dgm:pt>
    <dgm:pt modelId="{FD508338-8DD7-48FE-920C-28A9F9DF0A90}" type="parTrans" cxnId="{7F324EF2-8DC9-45E8-B088-2D42A6F3BF04}">
      <dgm:prSet/>
      <dgm:spPr/>
      <dgm:t>
        <a:bodyPr/>
        <a:lstStyle/>
        <a:p>
          <a:endParaRPr lang="en-US"/>
        </a:p>
      </dgm:t>
    </dgm:pt>
    <dgm:pt modelId="{73983C1C-93DC-4D2D-8509-AE139F3F4F9D}" type="sibTrans" cxnId="{7F324EF2-8DC9-45E8-B088-2D42A6F3BF04}">
      <dgm:prSet/>
      <dgm:spPr/>
      <dgm:t>
        <a:bodyPr/>
        <a:lstStyle/>
        <a:p>
          <a:endParaRPr lang="en-US"/>
        </a:p>
      </dgm:t>
    </dgm:pt>
    <dgm:pt modelId="{A4C8CE70-844C-4814-A114-CFA93363A18D}">
      <dgm:prSet/>
      <dgm:spPr/>
      <dgm:t>
        <a:bodyPr/>
        <a:lstStyle/>
        <a:p>
          <a:r>
            <a:rPr lang="en-US"/>
            <a:t>Authorization: MongoDB supports role-based access control (RBAC), which allows administrators to define roles and privileges for users and applications. RBAC can be used to restrict access to specific databases or collections, as well as to specific CRUD (create, read, update, delete) operations.</a:t>
          </a:r>
        </a:p>
      </dgm:t>
    </dgm:pt>
    <dgm:pt modelId="{7A90F237-D5CA-49A7-BE3C-C69A937721C0}" type="parTrans" cxnId="{86F5ADCB-366D-4BA5-A586-07D781436098}">
      <dgm:prSet/>
      <dgm:spPr/>
      <dgm:t>
        <a:bodyPr/>
        <a:lstStyle/>
        <a:p>
          <a:endParaRPr lang="en-US"/>
        </a:p>
      </dgm:t>
    </dgm:pt>
    <dgm:pt modelId="{78869690-10D6-414F-88D5-F37C348C4021}" type="sibTrans" cxnId="{86F5ADCB-366D-4BA5-A586-07D781436098}">
      <dgm:prSet/>
      <dgm:spPr/>
      <dgm:t>
        <a:bodyPr/>
        <a:lstStyle/>
        <a:p>
          <a:endParaRPr lang="en-US"/>
        </a:p>
      </dgm:t>
    </dgm:pt>
    <dgm:pt modelId="{55A85330-8002-4F63-8362-247263132F46}">
      <dgm:prSet/>
      <dgm:spPr/>
      <dgm:t>
        <a:bodyPr/>
        <a:lstStyle/>
        <a:p>
          <a:r>
            <a:rPr lang="en-US"/>
            <a:t>Encryption: MongoDB supports encryption at rest and in transit. At rest, data can be encrypted using the WiredTiger encryption engine, which encrypts data on disk using AES-256 encryption. In transit, data can be encrypted using SSL/TLS, which provides secure communication between clients and servers.</a:t>
          </a:r>
        </a:p>
      </dgm:t>
    </dgm:pt>
    <dgm:pt modelId="{32C47CF1-8EBC-4253-A95F-363386C2A3CF}" type="parTrans" cxnId="{BBA89F7C-6141-45BB-A087-065DE888CCF8}">
      <dgm:prSet/>
      <dgm:spPr/>
      <dgm:t>
        <a:bodyPr/>
        <a:lstStyle/>
        <a:p>
          <a:endParaRPr lang="en-US"/>
        </a:p>
      </dgm:t>
    </dgm:pt>
    <dgm:pt modelId="{9D4393BC-D9A8-4088-A355-68231A832322}" type="sibTrans" cxnId="{BBA89F7C-6141-45BB-A087-065DE888CCF8}">
      <dgm:prSet/>
      <dgm:spPr/>
      <dgm:t>
        <a:bodyPr/>
        <a:lstStyle/>
        <a:p>
          <a:endParaRPr lang="en-US"/>
        </a:p>
      </dgm:t>
    </dgm:pt>
    <dgm:pt modelId="{E778B1A1-B830-432C-96C6-1C751468F3F0}">
      <dgm:prSet/>
      <dgm:spPr/>
      <dgm:t>
        <a:bodyPr/>
        <a:lstStyle/>
        <a:p>
          <a:r>
            <a:rPr lang="en-US"/>
            <a:t>Auditing: MongoDB provides auditing capabilities that allow administrators to track user and application activity, including authentication and authorization events, database and collection access, and CRUD operations. Audit logs can be stored in a separate MongoDB database or exported to a syslog server.</a:t>
          </a:r>
        </a:p>
      </dgm:t>
    </dgm:pt>
    <dgm:pt modelId="{4A06C73E-5C8B-4734-89A5-BAD75C149658}" type="parTrans" cxnId="{BD07CE91-7783-4FB8-877B-64C9B82EE633}">
      <dgm:prSet/>
      <dgm:spPr/>
      <dgm:t>
        <a:bodyPr/>
        <a:lstStyle/>
        <a:p>
          <a:endParaRPr lang="en-US"/>
        </a:p>
      </dgm:t>
    </dgm:pt>
    <dgm:pt modelId="{B725BEE7-BB32-4B00-A227-F9CBD2BA82C7}" type="sibTrans" cxnId="{BD07CE91-7783-4FB8-877B-64C9B82EE633}">
      <dgm:prSet/>
      <dgm:spPr/>
      <dgm:t>
        <a:bodyPr/>
        <a:lstStyle/>
        <a:p>
          <a:endParaRPr lang="en-US"/>
        </a:p>
      </dgm:t>
    </dgm:pt>
    <dgm:pt modelId="{87F6B6F2-106E-4D37-85DC-CD70442BB937}">
      <dgm:prSet/>
      <dgm:spPr/>
      <dgm:t>
        <a:bodyPr/>
        <a:lstStyle/>
        <a:p>
          <a:r>
            <a:rPr lang="en-US"/>
            <a:t>Network security: MongoDB supports several network security features, such as IP whitelisting, SSL/TLS encryption, and LDAP/SASL authentication. Administrators can configure network security settings to control access to MongoDB servers and to ensure secure communication between clients and servers.</a:t>
          </a:r>
        </a:p>
      </dgm:t>
    </dgm:pt>
    <dgm:pt modelId="{2169388C-2282-41D8-B991-50BCE2BAD309}" type="parTrans" cxnId="{51A87A84-FDB9-4860-BF20-711D117A9A85}">
      <dgm:prSet/>
      <dgm:spPr/>
      <dgm:t>
        <a:bodyPr/>
        <a:lstStyle/>
        <a:p>
          <a:endParaRPr lang="en-US"/>
        </a:p>
      </dgm:t>
    </dgm:pt>
    <dgm:pt modelId="{042C4B6D-4AF3-4776-BF2C-D30C88683001}" type="sibTrans" cxnId="{51A87A84-FDB9-4860-BF20-711D117A9A85}">
      <dgm:prSet/>
      <dgm:spPr/>
      <dgm:t>
        <a:bodyPr/>
        <a:lstStyle/>
        <a:p>
          <a:endParaRPr lang="en-US"/>
        </a:p>
      </dgm:t>
    </dgm:pt>
    <dgm:pt modelId="{AC4C111F-FD87-419F-8FB7-23F52F4EFE65}">
      <dgm:prSet/>
      <dgm:spPr/>
      <dgm:t>
        <a:bodyPr/>
        <a:lstStyle/>
        <a:p>
          <a:r>
            <a:rPr lang="en-US"/>
            <a:t>Application security: MongoDB provides several features that help developers write secure applications, such as parameterized queries, input validation, and SSL/TLS encryption. Developers should follow best practices for secure coding and use MongoDB drivers that support secure communication protocols.</a:t>
          </a:r>
        </a:p>
      </dgm:t>
    </dgm:pt>
    <dgm:pt modelId="{1951B7DF-6B54-4AD5-BE17-B5B403A81A0D}" type="parTrans" cxnId="{1BB12DBA-72E4-467B-95F4-E46899987525}">
      <dgm:prSet/>
      <dgm:spPr/>
      <dgm:t>
        <a:bodyPr/>
        <a:lstStyle/>
        <a:p>
          <a:endParaRPr lang="en-US"/>
        </a:p>
      </dgm:t>
    </dgm:pt>
    <dgm:pt modelId="{FB506473-DF83-452F-B8D3-D43BDC0F5522}" type="sibTrans" cxnId="{1BB12DBA-72E4-467B-95F4-E46899987525}">
      <dgm:prSet/>
      <dgm:spPr/>
      <dgm:t>
        <a:bodyPr/>
        <a:lstStyle/>
        <a:p>
          <a:endParaRPr lang="en-US"/>
        </a:p>
      </dgm:t>
    </dgm:pt>
    <dgm:pt modelId="{E33149AA-FB56-4D83-8A87-BB38A6AD8845}" type="pres">
      <dgm:prSet presAssocID="{663B5A4A-09A7-4C38-9E80-49E2485B3F3A}" presName="diagram" presStyleCnt="0">
        <dgm:presLayoutVars>
          <dgm:dir/>
          <dgm:resizeHandles val="exact"/>
        </dgm:presLayoutVars>
      </dgm:prSet>
      <dgm:spPr/>
    </dgm:pt>
    <dgm:pt modelId="{C75A7AB0-F609-41FA-8170-7CE9138DED74}" type="pres">
      <dgm:prSet presAssocID="{ED8B6BEC-58F0-4A37-B02A-58E8EE11F350}" presName="node" presStyleLbl="node1" presStyleIdx="0" presStyleCnt="6">
        <dgm:presLayoutVars>
          <dgm:bulletEnabled val="1"/>
        </dgm:presLayoutVars>
      </dgm:prSet>
      <dgm:spPr/>
    </dgm:pt>
    <dgm:pt modelId="{CC6A2A92-1D4C-4099-8DB2-8823A3D70C88}" type="pres">
      <dgm:prSet presAssocID="{73983C1C-93DC-4D2D-8509-AE139F3F4F9D}" presName="sibTrans" presStyleCnt="0"/>
      <dgm:spPr/>
    </dgm:pt>
    <dgm:pt modelId="{A42D50CE-127E-42B5-AA26-51D0E6A4BF93}" type="pres">
      <dgm:prSet presAssocID="{A4C8CE70-844C-4814-A114-CFA93363A18D}" presName="node" presStyleLbl="node1" presStyleIdx="1" presStyleCnt="6">
        <dgm:presLayoutVars>
          <dgm:bulletEnabled val="1"/>
        </dgm:presLayoutVars>
      </dgm:prSet>
      <dgm:spPr/>
    </dgm:pt>
    <dgm:pt modelId="{C34688E2-2693-4387-A316-D9138D10602C}" type="pres">
      <dgm:prSet presAssocID="{78869690-10D6-414F-88D5-F37C348C4021}" presName="sibTrans" presStyleCnt="0"/>
      <dgm:spPr/>
    </dgm:pt>
    <dgm:pt modelId="{CB35A3DD-5914-42F3-B210-81F2F1916229}" type="pres">
      <dgm:prSet presAssocID="{55A85330-8002-4F63-8362-247263132F46}" presName="node" presStyleLbl="node1" presStyleIdx="2" presStyleCnt="6">
        <dgm:presLayoutVars>
          <dgm:bulletEnabled val="1"/>
        </dgm:presLayoutVars>
      </dgm:prSet>
      <dgm:spPr/>
    </dgm:pt>
    <dgm:pt modelId="{F817ABD4-20DA-4099-8377-F2235EA4F6A5}" type="pres">
      <dgm:prSet presAssocID="{9D4393BC-D9A8-4088-A355-68231A832322}" presName="sibTrans" presStyleCnt="0"/>
      <dgm:spPr/>
    </dgm:pt>
    <dgm:pt modelId="{13EB8A1C-F9CF-4E53-A8DA-ABA8D252E264}" type="pres">
      <dgm:prSet presAssocID="{E778B1A1-B830-432C-96C6-1C751468F3F0}" presName="node" presStyleLbl="node1" presStyleIdx="3" presStyleCnt="6">
        <dgm:presLayoutVars>
          <dgm:bulletEnabled val="1"/>
        </dgm:presLayoutVars>
      </dgm:prSet>
      <dgm:spPr/>
    </dgm:pt>
    <dgm:pt modelId="{E4E78D15-5FF6-408F-8D68-9E30530A6141}" type="pres">
      <dgm:prSet presAssocID="{B725BEE7-BB32-4B00-A227-F9CBD2BA82C7}" presName="sibTrans" presStyleCnt="0"/>
      <dgm:spPr/>
    </dgm:pt>
    <dgm:pt modelId="{25F16666-F618-4CB5-BAB0-5BCE8ECDA9C4}" type="pres">
      <dgm:prSet presAssocID="{87F6B6F2-106E-4D37-85DC-CD70442BB937}" presName="node" presStyleLbl="node1" presStyleIdx="4" presStyleCnt="6">
        <dgm:presLayoutVars>
          <dgm:bulletEnabled val="1"/>
        </dgm:presLayoutVars>
      </dgm:prSet>
      <dgm:spPr/>
    </dgm:pt>
    <dgm:pt modelId="{1259308F-90D5-4911-A949-431A65BD7953}" type="pres">
      <dgm:prSet presAssocID="{042C4B6D-4AF3-4776-BF2C-D30C88683001}" presName="sibTrans" presStyleCnt="0"/>
      <dgm:spPr/>
    </dgm:pt>
    <dgm:pt modelId="{EE2C8484-16FA-4F13-964F-B2DFDAB75BB7}" type="pres">
      <dgm:prSet presAssocID="{AC4C111F-FD87-419F-8FB7-23F52F4EFE65}" presName="node" presStyleLbl="node1" presStyleIdx="5" presStyleCnt="6">
        <dgm:presLayoutVars>
          <dgm:bulletEnabled val="1"/>
        </dgm:presLayoutVars>
      </dgm:prSet>
      <dgm:spPr/>
    </dgm:pt>
  </dgm:ptLst>
  <dgm:cxnLst>
    <dgm:cxn modelId="{92EA3D0F-7625-4098-8D75-0556FF6E877E}" type="presOf" srcId="{663B5A4A-09A7-4C38-9E80-49E2485B3F3A}" destId="{E33149AA-FB56-4D83-8A87-BB38A6AD8845}" srcOrd="0" destOrd="0" presId="urn:microsoft.com/office/officeart/2005/8/layout/default"/>
    <dgm:cxn modelId="{109E9442-B8EC-4A17-9153-A2CBCC50F63F}" type="presOf" srcId="{AC4C111F-FD87-419F-8FB7-23F52F4EFE65}" destId="{EE2C8484-16FA-4F13-964F-B2DFDAB75BB7}" srcOrd="0" destOrd="0" presId="urn:microsoft.com/office/officeart/2005/8/layout/default"/>
    <dgm:cxn modelId="{0ECB456E-7E29-4370-A9DB-D81D0112A053}" type="presOf" srcId="{ED8B6BEC-58F0-4A37-B02A-58E8EE11F350}" destId="{C75A7AB0-F609-41FA-8170-7CE9138DED74}" srcOrd="0" destOrd="0" presId="urn:microsoft.com/office/officeart/2005/8/layout/default"/>
    <dgm:cxn modelId="{BBA89F7C-6141-45BB-A087-065DE888CCF8}" srcId="{663B5A4A-09A7-4C38-9E80-49E2485B3F3A}" destId="{55A85330-8002-4F63-8362-247263132F46}" srcOrd="2" destOrd="0" parTransId="{32C47CF1-8EBC-4253-A95F-363386C2A3CF}" sibTransId="{9D4393BC-D9A8-4088-A355-68231A832322}"/>
    <dgm:cxn modelId="{51A87A84-FDB9-4860-BF20-711D117A9A85}" srcId="{663B5A4A-09A7-4C38-9E80-49E2485B3F3A}" destId="{87F6B6F2-106E-4D37-85DC-CD70442BB937}" srcOrd="4" destOrd="0" parTransId="{2169388C-2282-41D8-B991-50BCE2BAD309}" sibTransId="{042C4B6D-4AF3-4776-BF2C-D30C88683001}"/>
    <dgm:cxn modelId="{CDAFAA88-EF12-42C8-B325-DC58462EFFE2}" type="presOf" srcId="{55A85330-8002-4F63-8362-247263132F46}" destId="{CB35A3DD-5914-42F3-B210-81F2F1916229}" srcOrd="0" destOrd="0" presId="urn:microsoft.com/office/officeart/2005/8/layout/default"/>
    <dgm:cxn modelId="{BD07CE91-7783-4FB8-877B-64C9B82EE633}" srcId="{663B5A4A-09A7-4C38-9E80-49E2485B3F3A}" destId="{E778B1A1-B830-432C-96C6-1C751468F3F0}" srcOrd="3" destOrd="0" parTransId="{4A06C73E-5C8B-4734-89A5-BAD75C149658}" sibTransId="{B725BEE7-BB32-4B00-A227-F9CBD2BA82C7}"/>
    <dgm:cxn modelId="{4A1F32A3-669D-4BF0-9D9B-789D1EFEAAA3}" type="presOf" srcId="{A4C8CE70-844C-4814-A114-CFA93363A18D}" destId="{A42D50CE-127E-42B5-AA26-51D0E6A4BF93}" srcOrd="0" destOrd="0" presId="urn:microsoft.com/office/officeart/2005/8/layout/default"/>
    <dgm:cxn modelId="{1C2586A3-81AE-4A75-87F5-301291F964E8}" type="presOf" srcId="{87F6B6F2-106E-4D37-85DC-CD70442BB937}" destId="{25F16666-F618-4CB5-BAB0-5BCE8ECDA9C4}" srcOrd="0" destOrd="0" presId="urn:microsoft.com/office/officeart/2005/8/layout/default"/>
    <dgm:cxn modelId="{4FCD2FB8-516D-4E87-9D0A-6A1763789CCD}" type="presOf" srcId="{E778B1A1-B830-432C-96C6-1C751468F3F0}" destId="{13EB8A1C-F9CF-4E53-A8DA-ABA8D252E264}" srcOrd="0" destOrd="0" presId="urn:microsoft.com/office/officeart/2005/8/layout/default"/>
    <dgm:cxn modelId="{1BB12DBA-72E4-467B-95F4-E46899987525}" srcId="{663B5A4A-09A7-4C38-9E80-49E2485B3F3A}" destId="{AC4C111F-FD87-419F-8FB7-23F52F4EFE65}" srcOrd="5" destOrd="0" parTransId="{1951B7DF-6B54-4AD5-BE17-B5B403A81A0D}" sibTransId="{FB506473-DF83-452F-B8D3-D43BDC0F5522}"/>
    <dgm:cxn modelId="{86F5ADCB-366D-4BA5-A586-07D781436098}" srcId="{663B5A4A-09A7-4C38-9E80-49E2485B3F3A}" destId="{A4C8CE70-844C-4814-A114-CFA93363A18D}" srcOrd="1" destOrd="0" parTransId="{7A90F237-D5CA-49A7-BE3C-C69A937721C0}" sibTransId="{78869690-10D6-414F-88D5-F37C348C4021}"/>
    <dgm:cxn modelId="{7F324EF2-8DC9-45E8-B088-2D42A6F3BF04}" srcId="{663B5A4A-09A7-4C38-9E80-49E2485B3F3A}" destId="{ED8B6BEC-58F0-4A37-B02A-58E8EE11F350}" srcOrd="0" destOrd="0" parTransId="{FD508338-8DD7-48FE-920C-28A9F9DF0A90}" sibTransId="{73983C1C-93DC-4D2D-8509-AE139F3F4F9D}"/>
    <dgm:cxn modelId="{690341BE-C424-43EB-B7EB-08B635856EDF}" type="presParOf" srcId="{E33149AA-FB56-4D83-8A87-BB38A6AD8845}" destId="{C75A7AB0-F609-41FA-8170-7CE9138DED74}" srcOrd="0" destOrd="0" presId="urn:microsoft.com/office/officeart/2005/8/layout/default"/>
    <dgm:cxn modelId="{859E6DA4-0964-4248-BED8-E031445225CC}" type="presParOf" srcId="{E33149AA-FB56-4D83-8A87-BB38A6AD8845}" destId="{CC6A2A92-1D4C-4099-8DB2-8823A3D70C88}" srcOrd="1" destOrd="0" presId="urn:microsoft.com/office/officeart/2005/8/layout/default"/>
    <dgm:cxn modelId="{92F960A4-7170-4893-8CAF-95ECB9CE4187}" type="presParOf" srcId="{E33149AA-FB56-4D83-8A87-BB38A6AD8845}" destId="{A42D50CE-127E-42B5-AA26-51D0E6A4BF93}" srcOrd="2" destOrd="0" presId="urn:microsoft.com/office/officeart/2005/8/layout/default"/>
    <dgm:cxn modelId="{45AE5B37-C945-4BF8-AD31-11D9B98B48BC}" type="presParOf" srcId="{E33149AA-FB56-4D83-8A87-BB38A6AD8845}" destId="{C34688E2-2693-4387-A316-D9138D10602C}" srcOrd="3" destOrd="0" presId="urn:microsoft.com/office/officeart/2005/8/layout/default"/>
    <dgm:cxn modelId="{9860C9FE-BB41-4E8E-B23F-3880FC14E514}" type="presParOf" srcId="{E33149AA-FB56-4D83-8A87-BB38A6AD8845}" destId="{CB35A3DD-5914-42F3-B210-81F2F1916229}" srcOrd="4" destOrd="0" presId="urn:microsoft.com/office/officeart/2005/8/layout/default"/>
    <dgm:cxn modelId="{CB3304F4-6CCF-4BD7-B627-1E7260E78928}" type="presParOf" srcId="{E33149AA-FB56-4D83-8A87-BB38A6AD8845}" destId="{F817ABD4-20DA-4099-8377-F2235EA4F6A5}" srcOrd="5" destOrd="0" presId="urn:microsoft.com/office/officeart/2005/8/layout/default"/>
    <dgm:cxn modelId="{068A0097-DE0B-4020-90B7-36B09D648B97}" type="presParOf" srcId="{E33149AA-FB56-4D83-8A87-BB38A6AD8845}" destId="{13EB8A1C-F9CF-4E53-A8DA-ABA8D252E264}" srcOrd="6" destOrd="0" presId="urn:microsoft.com/office/officeart/2005/8/layout/default"/>
    <dgm:cxn modelId="{BFCA39C1-6B2C-435C-BA99-3214A402CD67}" type="presParOf" srcId="{E33149AA-FB56-4D83-8A87-BB38A6AD8845}" destId="{E4E78D15-5FF6-408F-8D68-9E30530A6141}" srcOrd="7" destOrd="0" presId="urn:microsoft.com/office/officeart/2005/8/layout/default"/>
    <dgm:cxn modelId="{435EF370-C052-485A-B43A-D8A02911EC57}" type="presParOf" srcId="{E33149AA-FB56-4D83-8A87-BB38A6AD8845}" destId="{25F16666-F618-4CB5-BAB0-5BCE8ECDA9C4}" srcOrd="8" destOrd="0" presId="urn:microsoft.com/office/officeart/2005/8/layout/default"/>
    <dgm:cxn modelId="{EA50D428-8810-476A-B397-02907457F820}" type="presParOf" srcId="{E33149AA-FB56-4D83-8A87-BB38A6AD8845}" destId="{1259308F-90D5-4911-A949-431A65BD7953}" srcOrd="9" destOrd="0" presId="urn:microsoft.com/office/officeart/2005/8/layout/default"/>
    <dgm:cxn modelId="{6369DDC8-3F39-48CF-824F-2872326B2190}" type="presParOf" srcId="{E33149AA-FB56-4D83-8A87-BB38A6AD8845}" destId="{EE2C8484-16FA-4F13-964F-B2DFDAB75B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E9E7A-A9EA-40F9-9C85-ADC4FC111753}">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ABCB6-8E7E-482E-8778-058B7CB8C9D6}">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679B9-8163-4066-91F1-86BED5757713}">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In a relational database, a book record is often dissembled (or “normalized”) and stored in separate tables, and relationships are defined by primary and foreign key constraints. In this example, the Books table has columns for ISBN, Book Title, and Edition Number, the Authors table has columns for </a:t>
          </a:r>
          <a:r>
            <a:rPr lang="en-US" sz="1100" b="0" i="0" kern="1200" dirty="0" err="1"/>
            <a:t>AuthorID</a:t>
          </a:r>
          <a:r>
            <a:rPr lang="en-US" sz="1100" b="0" i="0" kern="1200" dirty="0"/>
            <a:t> and Author Name, </a:t>
          </a:r>
        </a:p>
        <a:p>
          <a:pPr marL="0" lvl="0" indent="0" algn="l" defTabSz="488950">
            <a:lnSpc>
              <a:spcPct val="100000"/>
            </a:lnSpc>
            <a:spcBef>
              <a:spcPct val="0"/>
            </a:spcBef>
            <a:spcAft>
              <a:spcPct val="35000"/>
            </a:spcAft>
            <a:buNone/>
          </a:pPr>
          <a:endParaRPr lang="en-US" sz="1100" b="0" i="0" kern="1200" dirty="0"/>
        </a:p>
        <a:p>
          <a:pPr marL="0" lvl="0" indent="0" algn="l" defTabSz="488950">
            <a:lnSpc>
              <a:spcPct val="100000"/>
            </a:lnSpc>
            <a:spcBef>
              <a:spcPct val="0"/>
            </a:spcBef>
            <a:spcAft>
              <a:spcPct val="35000"/>
            </a:spcAft>
            <a:buNone/>
          </a:pPr>
          <a:r>
            <a:rPr lang="en-US" sz="1100" b="0" i="0" kern="1200" dirty="0"/>
            <a:t>and finally, the Author-ISBN table has columns for </a:t>
          </a:r>
          <a:r>
            <a:rPr lang="en-US" sz="1100" b="0" i="0" kern="1200" dirty="0" err="1"/>
            <a:t>AuthorID</a:t>
          </a:r>
          <a:r>
            <a:rPr lang="en-US" sz="1100" b="0" i="0" kern="1200" dirty="0"/>
            <a:t> and ISBN. The relational model is designed to enable the database to enforce referential integrity between tables in the database, normalized to reduce the redundancy, and generally optimized for storage.</a:t>
          </a:r>
          <a:endParaRPr lang="en-US" sz="1100" kern="1200" dirty="0"/>
        </a:p>
      </dsp:txBody>
      <dsp:txXfrm>
        <a:off x="1834517" y="1507711"/>
        <a:ext cx="3148942" cy="1335915"/>
      </dsp:txXfrm>
    </dsp:sp>
    <dsp:sp modelId="{A8910FD2-792D-46F1-9936-938561BCC056}">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916E0-A70B-4B46-BF4E-F9F3AD77D08D}">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C175F-975A-4567-ADBB-112430A7FBA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In a NoSQL database, a book record is usually stored as a </a:t>
          </a:r>
          <a:r>
            <a:rPr lang="en-US" sz="1100" b="0" i="0" u="sng" kern="1200">
              <a:hlinkClick xmlns:r="http://schemas.openxmlformats.org/officeDocument/2006/relationships" r:id="rId5"/>
            </a:rPr>
            <a:t>JSON</a:t>
          </a:r>
          <a:r>
            <a:rPr lang="en-US" sz="1100" b="0" i="0" kern="1200"/>
            <a:t> document. For each book, the item, ISBN, Book Title, Edition Number, Author Name, and AuthorID are stored as attributes in a single document. In this model, data is optimized for intuitive development and horizontal scalability.</a:t>
          </a:r>
          <a:endParaRPr lang="en-US" sz="1100" kern="1200"/>
        </a:p>
      </dsp:txBody>
      <dsp:txXfrm>
        <a:off x="7154322" y="1507711"/>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2EABF-32EC-48BD-A7F3-883CAE05A615}">
      <dsp:nvSpPr>
        <dsp:cNvPr id="0" name=""/>
        <dsp:cNvSpPr/>
      </dsp:nvSpPr>
      <dsp:spPr>
        <a:xfrm>
          <a:off x="3286" y="56708"/>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Sharding</a:t>
          </a:r>
        </a:p>
      </dsp:txBody>
      <dsp:txXfrm>
        <a:off x="3286" y="56708"/>
        <a:ext cx="3203971" cy="460800"/>
      </dsp:txXfrm>
    </dsp:sp>
    <dsp:sp modelId="{E590AE80-CBB7-424C-ADD5-18A3A64F5B6B}">
      <dsp:nvSpPr>
        <dsp:cNvPr id="0" name=""/>
        <dsp:cNvSpPr/>
      </dsp:nvSpPr>
      <dsp:spPr>
        <a:xfrm>
          <a:off x="3286" y="517509"/>
          <a:ext cx="3203971"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MongoDB provides a built-in sharding feature.</a:t>
          </a:r>
          <a:endParaRPr lang="en-US" sz="1600" kern="1200"/>
        </a:p>
        <a:p>
          <a:pPr marL="171450" lvl="1" indent="-171450" algn="l" defTabSz="711200">
            <a:lnSpc>
              <a:spcPct val="90000"/>
            </a:lnSpc>
            <a:spcBef>
              <a:spcPct val="0"/>
            </a:spcBef>
            <a:spcAft>
              <a:spcPct val="15000"/>
            </a:spcAft>
            <a:buChar char="•"/>
          </a:pPr>
          <a:r>
            <a:rPr lang="en-US" sz="1600" b="0" i="0" kern="1200"/>
            <a:t>Sharding involves partitioning data across multiple servers, called shards.</a:t>
          </a:r>
          <a:endParaRPr lang="en-US" sz="1600" kern="1200"/>
        </a:p>
        <a:p>
          <a:pPr marL="171450" lvl="1" indent="-171450" algn="l" defTabSz="711200">
            <a:lnSpc>
              <a:spcPct val="90000"/>
            </a:lnSpc>
            <a:spcBef>
              <a:spcPct val="0"/>
            </a:spcBef>
            <a:spcAft>
              <a:spcPct val="15000"/>
            </a:spcAft>
            <a:buChar char="•"/>
          </a:pPr>
          <a:r>
            <a:rPr lang="en-US" sz="1600" b="0" i="0" kern="1200"/>
            <a:t>Sharding divides data into smaller chunks and distributes them across servers.</a:t>
          </a:r>
          <a:endParaRPr lang="en-US" sz="1600" kern="1200"/>
        </a:p>
        <a:p>
          <a:pPr marL="171450" lvl="1" indent="-171450" algn="l" defTabSz="711200">
            <a:lnSpc>
              <a:spcPct val="90000"/>
            </a:lnSpc>
            <a:spcBef>
              <a:spcPct val="0"/>
            </a:spcBef>
            <a:spcAft>
              <a:spcPct val="15000"/>
            </a:spcAft>
            <a:buChar char="•"/>
          </a:pPr>
          <a:r>
            <a:rPr lang="en-US" sz="1600" b="0" i="0" kern="1200"/>
            <a:t>Each server in the cluster stores a subset of the data.</a:t>
          </a:r>
          <a:endParaRPr lang="en-US" sz="1600" kern="1200"/>
        </a:p>
        <a:p>
          <a:pPr marL="171450" lvl="1" indent="-171450" algn="l" defTabSz="711200">
            <a:lnSpc>
              <a:spcPct val="90000"/>
            </a:lnSpc>
            <a:spcBef>
              <a:spcPct val="0"/>
            </a:spcBef>
            <a:spcAft>
              <a:spcPct val="15000"/>
            </a:spcAft>
            <a:buChar char="•"/>
          </a:pPr>
          <a:r>
            <a:rPr lang="en-US" sz="1600" b="0" i="0" kern="1200"/>
            <a:t>The shards are distributed based on a predefined shard key.</a:t>
          </a:r>
          <a:endParaRPr lang="en-US" sz="1600" kern="1200"/>
        </a:p>
        <a:p>
          <a:pPr marL="171450" lvl="1" indent="-171450" algn="l" defTabSz="711200">
            <a:lnSpc>
              <a:spcPct val="90000"/>
            </a:lnSpc>
            <a:spcBef>
              <a:spcPct val="0"/>
            </a:spcBef>
            <a:spcAft>
              <a:spcPct val="15000"/>
            </a:spcAft>
            <a:buChar char="•"/>
          </a:pPr>
          <a:r>
            <a:rPr lang="en-US" sz="1600" b="0" i="0" kern="1200"/>
            <a:t>This allows MongoDB to scale horizontally by adding more servers to the cluster as needed.</a:t>
          </a:r>
          <a:endParaRPr lang="en-US" sz="1600" kern="1200"/>
        </a:p>
      </dsp:txBody>
      <dsp:txXfrm>
        <a:off x="3286" y="517509"/>
        <a:ext cx="3203971" cy="3777120"/>
      </dsp:txXfrm>
    </dsp:sp>
    <dsp:sp modelId="{AF2077C2-37EC-4EAA-8FBF-F64571CF1B8B}">
      <dsp:nvSpPr>
        <dsp:cNvPr id="0" name=""/>
        <dsp:cNvSpPr/>
      </dsp:nvSpPr>
      <dsp:spPr>
        <a:xfrm>
          <a:off x="3655814" y="56708"/>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Replica Sets</a:t>
          </a:r>
        </a:p>
      </dsp:txBody>
      <dsp:txXfrm>
        <a:off x="3655814" y="56708"/>
        <a:ext cx="3203971" cy="460800"/>
      </dsp:txXfrm>
    </dsp:sp>
    <dsp:sp modelId="{8BCFA6A3-8836-482B-ABAA-04768AA37068}">
      <dsp:nvSpPr>
        <dsp:cNvPr id="0" name=""/>
        <dsp:cNvSpPr/>
      </dsp:nvSpPr>
      <dsp:spPr>
        <a:xfrm>
          <a:off x="3655814" y="517509"/>
          <a:ext cx="3203971"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MongoDB replica sets allow you to create a group of servers.</a:t>
          </a:r>
        </a:p>
        <a:p>
          <a:pPr marL="171450" lvl="1" indent="-171450" algn="l" defTabSz="711200">
            <a:lnSpc>
              <a:spcPct val="90000"/>
            </a:lnSpc>
            <a:spcBef>
              <a:spcPct val="0"/>
            </a:spcBef>
            <a:spcAft>
              <a:spcPct val="15000"/>
            </a:spcAft>
            <a:buChar char="•"/>
          </a:pPr>
          <a:r>
            <a:rPr lang="en-US" sz="1600" kern="1200"/>
            <a:t>Each server in the replica set stores a copy of the data.</a:t>
          </a:r>
        </a:p>
        <a:p>
          <a:pPr marL="171450" lvl="1" indent="-171450" algn="l" defTabSz="711200">
            <a:lnSpc>
              <a:spcPct val="90000"/>
            </a:lnSpc>
            <a:spcBef>
              <a:spcPct val="0"/>
            </a:spcBef>
            <a:spcAft>
              <a:spcPct val="15000"/>
            </a:spcAft>
            <a:buChar char="•"/>
          </a:pPr>
          <a:r>
            <a:rPr lang="en-US" sz="1600" kern="1200"/>
            <a:t>The replica set can elect a primary server, which serves all write requests.</a:t>
          </a:r>
        </a:p>
        <a:p>
          <a:pPr marL="171450" lvl="1" indent="-171450" algn="l" defTabSz="711200">
            <a:lnSpc>
              <a:spcPct val="90000"/>
            </a:lnSpc>
            <a:spcBef>
              <a:spcPct val="0"/>
            </a:spcBef>
            <a:spcAft>
              <a:spcPct val="15000"/>
            </a:spcAft>
            <a:buChar char="•"/>
          </a:pPr>
          <a:r>
            <a:rPr lang="en-US" sz="1600" kern="1200"/>
            <a:t>The other servers in the replica set serve as secondary servers, which replicate the data from the primary server.</a:t>
          </a:r>
        </a:p>
        <a:p>
          <a:pPr marL="171450" lvl="1" indent="-171450" algn="l" defTabSz="711200">
            <a:lnSpc>
              <a:spcPct val="90000"/>
            </a:lnSpc>
            <a:spcBef>
              <a:spcPct val="0"/>
            </a:spcBef>
            <a:spcAft>
              <a:spcPct val="15000"/>
            </a:spcAft>
            <a:buChar char="•"/>
          </a:pPr>
          <a:r>
            <a:rPr lang="en-US" sz="1600" kern="1200"/>
            <a:t>This allows MongoDB to scale horizontally by adding more secondary servers to the replica set as needed.</a:t>
          </a:r>
        </a:p>
      </dsp:txBody>
      <dsp:txXfrm>
        <a:off x="3655814" y="517509"/>
        <a:ext cx="3203971" cy="3777120"/>
      </dsp:txXfrm>
    </dsp:sp>
    <dsp:sp modelId="{D4E77B8C-9077-40B7-875E-BD8630DC6A86}">
      <dsp:nvSpPr>
        <dsp:cNvPr id="0" name=""/>
        <dsp:cNvSpPr/>
      </dsp:nvSpPr>
      <dsp:spPr>
        <a:xfrm>
          <a:off x="7308342" y="56708"/>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Distributed Queries</a:t>
          </a:r>
          <a:endParaRPr lang="en-US" sz="1600" kern="1200"/>
        </a:p>
      </dsp:txBody>
      <dsp:txXfrm>
        <a:off x="7308342" y="56708"/>
        <a:ext cx="3203971" cy="460800"/>
      </dsp:txXfrm>
    </dsp:sp>
    <dsp:sp modelId="{7CAC286A-1276-4A8E-B454-74539DB52B99}">
      <dsp:nvSpPr>
        <dsp:cNvPr id="0" name=""/>
        <dsp:cNvSpPr/>
      </dsp:nvSpPr>
      <dsp:spPr>
        <a:xfrm>
          <a:off x="7308342" y="517509"/>
          <a:ext cx="3203971"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MongoDB supports distributed queries.</a:t>
          </a:r>
          <a:endParaRPr lang="en-US" sz="1600" kern="1200"/>
        </a:p>
        <a:p>
          <a:pPr marL="171450" lvl="1" indent="-171450" algn="l" defTabSz="711200">
            <a:lnSpc>
              <a:spcPct val="90000"/>
            </a:lnSpc>
            <a:spcBef>
              <a:spcPct val="0"/>
            </a:spcBef>
            <a:spcAft>
              <a:spcPct val="15000"/>
            </a:spcAft>
            <a:buChar char="•"/>
          </a:pPr>
          <a:r>
            <a:rPr lang="en-US" sz="1600" b="0" i="0" kern="1200"/>
            <a:t>Distributed queries allow you to run a single query across multiple servers in a sharded cluster.</a:t>
          </a:r>
          <a:endParaRPr lang="en-US" sz="1600" kern="1200"/>
        </a:p>
        <a:p>
          <a:pPr marL="171450" lvl="1" indent="-171450" algn="l" defTabSz="711200">
            <a:lnSpc>
              <a:spcPct val="90000"/>
            </a:lnSpc>
            <a:spcBef>
              <a:spcPct val="0"/>
            </a:spcBef>
            <a:spcAft>
              <a:spcPct val="15000"/>
            </a:spcAft>
            <a:buChar char="•"/>
          </a:pPr>
          <a:r>
            <a:rPr lang="en-US" sz="1600" b="0" i="0" kern="1200"/>
            <a:t>This is useful when you need to aggregate data from multiple shards.</a:t>
          </a:r>
          <a:endParaRPr lang="en-US" sz="1600" kern="1200"/>
        </a:p>
        <a:p>
          <a:pPr marL="171450" lvl="1" indent="-171450" algn="l" defTabSz="711200">
            <a:lnSpc>
              <a:spcPct val="90000"/>
            </a:lnSpc>
            <a:spcBef>
              <a:spcPct val="0"/>
            </a:spcBef>
            <a:spcAft>
              <a:spcPct val="15000"/>
            </a:spcAft>
            <a:buChar char="•"/>
          </a:pPr>
          <a:r>
            <a:rPr lang="en-US" sz="1600" b="0" i="0" kern="1200"/>
            <a:t>Distributed queries allow MongoDB to scale horizontally by distributing the query workload across multiple servers.</a:t>
          </a:r>
          <a:endParaRPr lang="en-US" sz="1600" kern="1200"/>
        </a:p>
      </dsp:txBody>
      <dsp:txXfrm>
        <a:off x="7308342" y="517509"/>
        <a:ext cx="3203971" cy="377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CEB39-2BD7-43CD-866C-DCCE17DF18EC}">
      <dsp:nvSpPr>
        <dsp:cNvPr id="0" name=""/>
        <dsp:cNvSpPr/>
      </dsp:nvSpPr>
      <dsp:spPr>
        <a:xfrm>
          <a:off x="0" y="66571"/>
          <a:ext cx="4828172" cy="13386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Replica Sets: Group of servers where each stores a copy of the data, allows automatic election of new primary server if one fails.</a:t>
          </a:r>
        </a:p>
      </dsp:txBody>
      <dsp:txXfrm>
        <a:off x="65348" y="131919"/>
        <a:ext cx="4697476" cy="1207966"/>
      </dsp:txXfrm>
    </dsp:sp>
    <dsp:sp modelId="{0B1D01F5-4118-49F8-B589-FD293F6B22B7}">
      <dsp:nvSpPr>
        <dsp:cNvPr id="0" name=""/>
        <dsp:cNvSpPr/>
      </dsp:nvSpPr>
      <dsp:spPr>
        <a:xfrm>
          <a:off x="0" y="1459954"/>
          <a:ext cx="4828172" cy="133866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Read Preference Modes: Configures read operations to distribute workload across multiple servers and continue even if primary server fails.</a:t>
          </a:r>
        </a:p>
      </dsp:txBody>
      <dsp:txXfrm>
        <a:off x="65348" y="1525302"/>
        <a:ext cx="4697476" cy="1207966"/>
      </dsp:txXfrm>
    </dsp:sp>
    <dsp:sp modelId="{95CB7B9D-51A4-4011-955C-C677076762E4}">
      <dsp:nvSpPr>
        <dsp:cNvPr id="0" name=""/>
        <dsp:cNvSpPr/>
      </dsp:nvSpPr>
      <dsp:spPr>
        <a:xfrm>
          <a:off x="0" y="2853337"/>
          <a:ext cx="4828172" cy="133866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Automatic Failover: Elected new primary server automatically if the current one fails, ensuring write operations can continue.</a:t>
          </a:r>
        </a:p>
      </dsp:txBody>
      <dsp:txXfrm>
        <a:off x="65348" y="2918685"/>
        <a:ext cx="4697476" cy="1207966"/>
      </dsp:txXfrm>
    </dsp:sp>
    <dsp:sp modelId="{C3488774-4C6E-4435-9927-E48FCCC51DC3}">
      <dsp:nvSpPr>
        <dsp:cNvPr id="0" name=""/>
        <dsp:cNvSpPr/>
      </dsp:nvSpPr>
      <dsp:spPr>
        <a:xfrm>
          <a:off x="0" y="4246720"/>
          <a:ext cx="4828172" cy="13386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Cluster Manager: Monitors health of MongoDB cluster and performs recovery actions, such as removing failed servers and replacing them with new ones.</a:t>
          </a:r>
        </a:p>
      </dsp:txBody>
      <dsp:txXfrm>
        <a:off x="65348" y="4312068"/>
        <a:ext cx="4697476" cy="120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B9B6-9D84-41E1-B902-C7596F2C1CE4}">
      <dsp:nvSpPr>
        <dsp:cNvPr id="0" name=""/>
        <dsp:cNvSpPr/>
      </dsp:nvSpPr>
      <dsp:spPr>
        <a:xfrm>
          <a:off x="0" y="2092"/>
          <a:ext cx="680375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086D086-C025-4DA6-9EC8-5B850C7A78F2}">
      <dsp:nvSpPr>
        <dsp:cNvPr id="0" name=""/>
        <dsp:cNvSpPr/>
      </dsp:nvSpPr>
      <dsp:spPr>
        <a:xfrm>
          <a:off x="0" y="2092"/>
          <a:ext cx="1360750" cy="142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Consistency</a:t>
          </a:r>
          <a:endParaRPr lang="en-US" sz="1900" kern="1200"/>
        </a:p>
      </dsp:txBody>
      <dsp:txXfrm>
        <a:off x="0" y="2092"/>
        <a:ext cx="1360750" cy="1427207"/>
      </dsp:txXfrm>
    </dsp:sp>
    <dsp:sp modelId="{7DA4FBEB-5FDA-4714-A6C2-B5D255AC8E28}">
      <dsp:nvSpPr>
        <dsp:cNvPr id="0" name=""/>
        <dsp:cNvSpPr/>
      </dsp:nvSpPr>
      <dsp:spPr>
        <a:xfrm>
          <a:off x="1462806" y="66902"/>
          <a:ext cx="5340946" cy="129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Consistency means that all clients see the same data at the same time, no matter which node they connect to. For this to happen, whenever data is written to one node, it must be instantly forwarded or replicated to all the other nodes in the system before the write is deemed ‘successful.’</a:t>
          </a:r>
        </a:p>
      </dsp:txBody>
      <dsp:txXfrm>
        <a:off x="1462806" y="66902"/>
        <a:ext cx="5340946" cy="1296194"/>
      </dsp:txXfrm>
    </dsp:sp>
    <dsp:sp modelId="{D55B213E-5D74-4ED2-98C5-CE3A8453B322}">
      <dsp:nvSpPr>
        <dsp:cNvPr id="0" name=""/>
        <dsp:cNvSpPr/>
      </dsp:nvSpPr>
      <dsp:spPr>
        <a:xfrm>
          <a:off x="1360750" y="1363096"/>
          <a:ext cx="544300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3A19979-E98C-4B4A-993F-788FC37181F6}">
      <dsp:nvSpPr>
        <dsp:cNvPr id="0" name=""/>
        <dsp:cNvSpPr/>
      </dsp:nvSpPr>
      <dsp:spPr>
        <a:xfrm>
          <a:off x="0" y="1429299"/>
          <a:ext cx="6803753"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FB2C438-8A28-4C8D-9084-4884D5463B34}">
      <dsp:nvSpPr>
        <dsp:cNvPr id="0" name=""/>
        <dsp:cNvSpPr/>
      </dsp:nvSpPr>
      <dsp:spPr>
        <a:xfrm>
          <a:off x="0" y="1429299"/>
          <a:ext cx="1360750" cy="142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Availability</a:t>
          </a:r>
          <a:endParaRPr lang="en-US" sz="1900" kern="1200"/>
        </a:p>
      </dsp:txBody>
      <dsp:txXfrm>
        <a:off x="0" y="1429299"/>
        <a:ext cx="1360750" cy="1427207"/>
      </dsp:txXfrm>
    </dsp:sp>
    <dsp:sp modelId="{B04EEA37-AC43-448B-92FE-F4E056E60332}">
      <dsp:nvSpPr>
        <dsp:cNvPr id="0" name=""/>
        <dsp:cNvSpPr/>
      </dsp:nvSpPr>
      <dsp:spPr>
        <a:xfrm>
          <a:off x="1462806" y="1494109"/>
          <a:ext cx="5340946" cy="129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Availability means that any client making a request for data gets a response, even if one or more nodes are down. Another way to state this—all working nodes in the distributed system return a valid response for any request, without exception.</a:t>
          </a:r>
        </a:p>
      </dsp:txBody>
      <dsp:txXfrm>
        <a:off x="1462806" y="1494109"/>
        <a:ext cx="5340946" cy="1296194"/>
      </dsp:txXfrm>
    </dsp:sp>
    <dsp:sp modelId="{27161FEC-2C42-4C9F-9479-4F71626C7BC5}">
      <dsp:nvSpPr>
        <dsp:cNvPr id="0" name=""/>
        <dsp:cNvSpPr/>
      </dsp:nvSpPr>
      <dsp:spPr>
        <a:xfrm>
          <a:off x="1360750" y="2790303"/>
          <a:ext cx="544300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9F78D5D-83A8-4DF5-834D-A8E38643EA48}">
      <dsp:nvSpPr>
        <dsp:cNvPr id="0" name=""/>
        <dsp:cNvSpPr/>
      </dsp:nvSpPr>
      <dsp:spPr>
        <a:xfrm>
          <a:off x="0" y="2856507"/>
          <a:ext cx="680375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90292C8-E260-406C-AD8E-20BC26A52AC6}">
      <dsp:nvSpPr>
        <dsp:cNvPr id="0" name=""/>
        <dsp:cNvSpPr/>
      </dsp:nvSpPr>
      <dsp:spPr>
        <a:xfrm>
          <a:off x="0" y="2856507"/>
          <a:ext cx="1360750" cy="142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Partition tolerance</a:t>
          </a:r>
          <a:endParaRPr lang="en-US" sz="1900" kern="1200"/>
        </a:p>
      </dsp:txBody>
      <dsp:txXfrm>
        <a:off x="0" y="2856507"/>
        <a:ext cx="1360750" cy="1427207"/>
      </dsp:txXfrm>
    </dsp:sp>
    <dsp:sp modelId="{46D510D0-29D3-41B2-9D1F-A09267D091EF}">
      <dsp:nvSpPr>
        <dsp:cNvPr id="0" name=""/>
        <dsp:cNvSpPr/>
      </dsp:nvSpPr>
      <dsp:spPr>
        <a:xfrm>
          <a:off x="1462806" y="2921316"/>
          <a:ext cx="5340946" cy="129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 partition is a communications break within a distributed system—a lost or temporarily delayed connection between two nodes. Partition tolerance means that the cluster must continue to work despite any number of communication breakdowns between nodes in the system.</a:t>
          </a:r>
        </a:p>
      </dsp:txBody>
      <dsp:txXfrm>
        <a:off x="1462806" y="2921316"/>
        <a:ext cx="5340946" cy="1296194"/>
      </dsp:txXfrm>
    </dsp:sp>
    <dsp:sp modelId="{6C001774-7F10-41F7-98DA-667BB8B123AF}">
      <dsp:nvSpPr>
        <dsp:cNvPr id="0" name=""/>
        <dsp:cNvSpPr/>
      </dsp:nvSpPr>
      <dsp:spPr>
        <a:xfrm>
          <a:off x="1360750" y="4217510"/>
          <a:ext cx="544300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A7AB0-F609-41FA-8170-7CE9138DED74}">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Authentication: MongoDB supports several methods of authentication, including username/password, X.509 certificates, and LDAP. By default, authentication is disabled, but it is recommended to enable it in production environments.</a:t>
          </a:r>
        </a:p>
      </dsp:txBody>
      <dsp:txXfrm>
        <a:off x="0" y="39687"/>
        <a:ext cx="3286125" cy="1971675"/>
      </dsp:txXfrm>
    </dsp:sp>
    <dsp:sp modelId="{A42D50CE-127E-42B5-AA26-51D0E6A4BF93}">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Authorization: MongoDB supports role-based access control (RBAC), which allows administrators to define roles and privileges for users and applications. RBAC can be used to restrict access to specific databases or collections, as well as to specific CRUD (create, read, update, delete) operations.</a:t>
          </a:r>
        </a:p>
      </dsp:txBody>
      <dsp:txXfrm>
        <a:off x="3614737" y="39687"/>
        <a:ext cx="3286125" cy="1971675"/>
      </dsp:txXfrm>
    </dsp:sp>
    <dsp:sp modelId="{CB35A3DD-5914-42F3-B210-81F2F1916229}">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Encryption: MongoDB supports encryption at rest and in transit. At rest, data can be encrypted using the WiredTiger encryption engine, which encrypts data on disk using AES-256 encryption. In transit, data can be encrypted using SSL/TLS, which provides secure communication between clients and servers.</a:t>
          </a:r>
        </a:p>
      </dsp:txBody>
      <dsp:txXfrm>
        <a:off x="7229475" y="39687"/>
        <a:ext cx="3286125" cy="1971675"/>
      </dsp:txXfrm>
    </dsp:sp>
    <dsp:sp modelId="{13EB8A1C-F9CF-4E53-A8DA-ABA8D252E264}">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Auditing: MongoDB provides auditing capabilities that allow administrators to track user and application activity, including authentication and authorization events, database and collection access, and CRUD operations. Audit logs can be stored in a separate MongoDB database or exported to a syslog server.</a:t>
          </a:r>
        </a:p>
      </dsp:txBody>
      <dsp:txXfrm>
        <a:off x="0" y="2339975"/>
        <a:ext cx="3286125" cy="1971675"/>
      </dsp:txXfrm>
    </dsp:sp>
    <dsp:sp modelId="{25F16666-F618-4CB5-BAB0-5BCE8ECDA9C4}">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Network security: MongoDB supports several network security features, such as IP whitelisting, SSL/TLS encryption, and LDAP/SASL authentication. Administrators can configure network security settings to control access to MongoDB servers and to ensure secure communication between clients and servers.</a:t>
          </a:r>
        </a:p>
      </dsp:txBody>
      <dsp:txXfrm>
        <a:off x="3614737" y="2339975"/>
        <a:ext cx="3286125" cy="1971675"/>
      </dsp:txXfrm>
    </dsp:sp>
    <dsp:sp modelId="{EE2C8484-16FA-4F13-964F-B2DFDAB75BB7}">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Application security: MongoDB provides several features that help developers write secure applications, such as parameterized queries, input validation, and SSL/TLS encryption. Developers should follow best practices for secure coding and use MongoDB drivers that support secure communication protocols.</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C4ED2-FDCB-436C-A3A3-1B42ABEC4455}"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EA7A5-49E3-4D7D-B8D0-EE0E26B7B876}" type="slidenum">
              <a:rPr lang="en-US" smtClean="0"/>
              <a:t>‹#›</a:t>
            </a:fld>
            <a:endParaRPr lang="en-US"/>
          </a:p>
        </p:txBody>
      </p:sp>
    </p:spTree>
    <p:extLst>
      <p:ext uri="{BB962C8B-B14F-4D97-AF65-F5344CB8AC3E}">
        <p14:creationId xmlns:p14="http://schemas.microsoft.com/office/powerpoint/2010/main" val="185291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Vertical scalability: This involves increasing the resources of a single server, such as adding more memory, CPUs, or storage, to handle more data and users. However, there is a limit to how much a single server can be scaled vertically, and it can become prohibitively expensive as the resources required to support large-scale data and user requirements grow.</a:t>
            </a:r>
          </a:p>
          <a:p>
            <a:pPr algn="l">
              <a:buFont typeface="+mj-lt"/>
              <a:buAutoNum type="arabicPeriod"/>
            </a:pPr>
            <a:r>
              <a:rPr lang="en-US" b="0" i="0" dirty="0">
                <a:solidFill>
                  <a:srgbClr val="374151"/>
                </a:solidFill>
                <a:effectLst/>
                <a:latin typeface="Söhne"/>
              </a:rPr>
              <a:t>Horizontal scalability: This involves distributing the workload across multiple servers, also known as </a:t>
            </a:r>
            <a:r>
              <a:rPr lang="en-US" b="0" i="0" dirty="0" err="1">
                <a:solidFill>
                  <a:srgbClr val="374151"/>
                </a:solidFill>
                <a:effectLst/>
                <a:latin typeface="Söhne"/>
              </a:rPr>
              <a:t>sharding</a:t>
            </a:r>
            <a:r>
              <a:rPr lang="en-US" b="0" i="0" dirty="0">
                <a:solidFill>
                  <a:srgbClr val="374151"/>
                </a:solidFill>
                <a:effectLst/>
                <a:latin typeface="Söhne"/>
              </a:rPr>
              <a:t> or partitioning. In this approach, the data is divided into smaller subsets, and each subset is stored on a separate server. This allows the database to handle a much larger volume of data and user requests by distributing the workload across multiple servers. However, horizontal scalability can be more complex to implement and manage than vertical scalability.</a:t>
            </a:r>
          </a:p>
          <a:p>
            <a:endParaRPr lang="en-US" dirty="0"/>
          </a:p>
        </p:txBody>
      </p:sp>
      <p:sp>
        <p:nvSpPr>
          <p:cNvPr id="4" name="Slide Number Placeholder 3"/>
          <p:cNvSpPr>
            <a:spLocks noGrp="1"/>
          </p:cNvSpPr>
          <p:nvPr>
            <p:ph type="sldNum" sz="quarter" idx="5"/>
          </p:nvPr>
        </p:nvSpPr>
        <p:spPr/>
        <p:txBody>
          <a:bodyPr/>
          <a:lstStyle/>
          <a:p>
            <a:fld id="{AE5EA7A5-49E3-4D7D-B8D0-EE0E26B7B876}" type="slidenum">
              <a:rPr lang="en-US" smtClean="0"/>
              <a:t>3</a:t>
            </a:fld>
            <a:endParaRPr lang="en-US"/>
          </a:p>
        </p:txBody>
      </p:sp>
    </p:spTree>
    <p:extLst>
      <p:ext uri="{BB962C8B-B14F-4D97-AF65-F5344CB8AC3E}">
        <p14:creationId xmlns:p14="http://schemas.microsoft.com/office/powerpoint/2010/main" val="21523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Redis: Redis (Remote Dictionary Server) is an open-source, in-memory data structure store that can be used as a database, cache, and message broker. It supports data structures such as strings, hashes, lists, sets, and sorted sets. Redis is widely used for real-time applications, messaging systems, and caching.</a:t>
            </a:r>
          </a:p>
          <a:p>
            <a:pPr algn="l">
              <a:buFont typeface="+mj-lt"/>
              <a:buAutoNum type="arabicPeriod"/>
            </a:pPr>
            <a:r>
              <a:rPr lang="en-US" b="0" i="0" dirty="0">
                <a:solidFill>
                  <a:srgbClr val="374151"/>
                </a:solidFill>
                <a:effectLst/>
                <a:latin typeface="Söhne"/>
              </a:rPr>
              <a:t>SAP HANA: SAP HANA is an in-memory database platform that is used for real-time analytics and applications. It supports both transactional and analytical processing, and it can process large amounts of data in real-time.</a:t>
            </a:r>
          </a:p>
          <a:p>
            <a:pPr algn="l">
              <a:buFont typeface="+mj-lt"/>
              <a:buAutoNum type="arabicPeriod"/>
            </a:pPr>
            <a:r>
              <a:rPr lang="en-US" b="0" i="0" dirty="0">
                <a:solidFill>
                  <a:srgbClr val="374151"/>
                </a:solidFill>
                <a:effectLst/>
                <a:latin typeface="Söhne"/>
              </a:rPr>
              <a:t>Apache Ignite: Apache Ignite is an open-source, in-memory computing platform that can be used as a distributed database, caching system, and processing framework. It supports SQL, key-value, and compute APIs, and it can be used for real-time applications, stream processing, and machine learning.</a:t>
            </a:r>
          </a:p>
          <a:p>
            <a:pPr algn="l">
              <a:buFont typeface="+mj-lt"/>
              <a:buAutoNum type="arabicPeriod"/>
            </a:pPr>
            <a:r>
              <a:rPr lang="en-US" b="0" i="0" dirty="0" err="1">
                <a:solidFill>
                  <a:srgbClr val="374151"/>
                </a:solidFill>
                <a:effectLst/>
                <a:latin typeface="Söhne"/>
              </a:rPr>
              <a:t>MemSQL</a:t>
            </a:r>
            <a:r>
              <a:rPr lang="en-US" b="0" i="0" dirty="0">
                <a:solidFill>
                  <a:srgbClr val="374151"/>
                </a:solidFill>
                <a:effectLst/>
                <a:latin typeface="Söhne"/>
              </a:rPr>
              <a:t>: </a:t>
            </a:r>
            <a:r>
              <a:rPr lang="en-US" b="0" i="0" dirty="0" err="1">
                <a:solidFill>
                  <a:srgbClr val="374151"/>
                </a:solidFill>
                <a:effectLst/>
                <a:latin typeface="Söhne"/>
              </a:rPr>
              <a:t>MemSQL</a:t>
            </a:r>
            <a:r>
              <a:rPr lang="en-US" b="0" i="0" dirty="0">
                <a:solidFill>
                  <a:srgbClr val="374151"/>
                </a:solidFill>
                <a:effectLst/>
                <a:latin typeface="Söhne"/>
              </a:rPr>
              <a:t> is an in-memory, distributed SQL database that supports both transactional and analytical workloads. It can be used for real-time analytics, operational analytics, and transactional applications.</a:t>
            </a:r>
          </a:p>
          <a:p>
            <a:pPr algn="l">
              <a:buFont typeface="+mj-lt"/>
              <a:buAutoNum type="arabicPeriod"/>
            </a:pPr>
            <a:r>
              <a:rPr lang="en-US" b="0" i="0" dirty="0" err="1">
                <a:solidFill>
                  <a:srgbClr val="374151"/>
                </a:solidFill>
                <a:effectLst/>
                <a:latin typeface="Söhne"/>
              </a:rPr>
              <a:t>VoltDB</a:t>
            </a:r>
            <a:r>
              <a:rPr lang="en-US" b="0" i="0" dirty="0">
                <a:solidFill>
                  <a:srgbClr val="374151"/>
                </a:solidFill>
                <a:effectLst/>
                <a:latin typeface="Söhne"/>
              </a:rPr>
              <a:t>: </a:t>
            </a:r>
            <a:r>
              <a:rPr lang="en-US" b="0" i="0" dirty="0" err="1">
                <a:solidFill>
                  <a:srgbClr val="374151"/>
                </a:solidFill>
                <a:effectLst/>
                <a:latin typeface="Söhne"/>
              </a:rPr>
              <a:t>VoltDB</a:t>
            </a:r>
            <a:r>
              <a:rPr lang="en-US" b="0" i="0" dirty="0">
                <a:solidFill>
                  <a:srgbClr val="374151"/>
                </a:solidFill>
                <a:effectLst/>
                <a:latin typeface="Söhne"/>
              </a:rPr>
              <a:t> is an in-memory, distributed SQL database that is designed for high-speed transactions and real-time analytics. It supports SQL, Java, and C++ APIs, and it can be used for applications such as financial trading, gaming, and ad tech.</a:t>
            </a:r>
          </a:p>
          <a:p>
            <a:pPr algn="l">
              <a:buFont typeface="+mj-lt"/>
              <a:buAutoNum type="arabicPeriod"/>
            </a:pPr>
            <a:r>
              <a:rPr lang="en-US" b="0" i="0" dirty="0">
                <a:solidFill>
                  <a:srgbClr val="374151"/>
                </a:solidFill>
                <a:effectLst/>
                <a:latin typeface="Söhne"/>
              </a:rPr>
              <a:t>Oracle </a:t>
            </a:r>
            <a:r>
              <a:rPr lang="en-US" b="0" i="0" dirty="0" err="1">
                <a:solidFill>
                  <a:srgbClr val="374151"/>
                </a:solidFill>
                <a:effectLst/>
                <a:latin typeface="Söhne"/>
              </a:rPr>
              <a:t>TimesTen</a:t>
            </a:r>
            <a:r>
              <a:rPr lang="en-US" b="0" i="0" dirty="0">
                <a:solidFill>
                  <a:srgbClr val="374151"/>
                </a:solidFill>
                <a:effectLst/>
                <a:latin typeface="Söhne"/>
              </a:rPr>
              <a:t>: Oracle </a:t>
            </a:r>
            <a:r>
              <a:rPr lang="en-US" b="0" i="0" dirty="0" err="1">
                <a:solidFill>
                  <a:srgbClr val="374151"/>
                </a:solidFill>
                <a:effectLst/>
                <a:latin typeface="Söhne"/>
              </a:rPr>
              <a:t>TimesTen</a:t>
            </a:r>
            <a:r>
              <a:rPr lang="en-US" b="0" i="0" dirty="0">
                <a:solidFill>
                  <a:srgbClr val="374151"/>
                </a:solidFill>
                <a:effectLst/>
                <a:latin typeface="Söhne"/>
              </a:rPr>
              <a:t> is an in-memory, relational database that is designed for high-speed transaction processing and real-time analytics. It can be used as a standalone database or as an in-memory cache for Oracle Database.</a:t>
            </a:r>
          </a:p>
          <a:p>
            <a:endParaRPr lang="en-US" dirty="0"/>
          </a:p>
        </p:txBody>
      </p:sp>
      <p:sp>
        <p:nvSpPr>
          <p:cNvPr id="4" name="Slide Number Placeholder 3"/>
          <p:cNvSpPr>
            <a:spLocks noGrp="1"/>
          </p:cNvSpPr>
          <p:nvPr>
            <p:ph type="sldNum" sz="quarter" idx="5"/>
          </p:nvPr>
        </p:nvSpPr>
        <p:spPr/>
        <p:txBody>
          <a:bodyPr/>
          <a:lstStyle/>
          <a:p>
            <a:fld id="{AE5EA7A5-49E3-4D7D-B8D0-EE0E26B7B876}" type="slidenum">
              <a:rPr lang="en-US" smtClean="0"/>
              <a:t>12</a:t>
            </a:fld>
            <a:endParaRPr lang="en-US"/>
          </a:p>
        </p:txBody>
      </p:sp>
    </p:spTree>
    <p:extLst>
      <p:ext uri="{BB962C8B-B14F-4D97-AF65-F5344CB8AC3E}">
        <p14:creationId xmlns:p14="http://schemas.microsoft.com/office/powerpoint/2010/main" val="141124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5EA7A5-49E3-4D7D-B8D0-EE0E26B7B876}" type="slidenum">
              <a:rPr lang="en-US" smtClean="0"/>
              <a:t>19</a:t>
            </a:fld>
            <a:endParaRPr lang="en-US"/>
          </a:p>
        </p:txBody>
      </p:sp>
    </p:spTree>
    <p:extLst>
      <p:ext uri="{BB962C8B-B14F-4D97-AF65-F5344CB8AC3E}">
        <p14:creationId xmlns:p14="http://schemas.microsoft.com/office/powerpoint/2010/main" val="2337220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Replica Sets: As mentioned earlier, MongoDB replica sets allow you to create a group of servers, where each server stores a copy of the data. If the primary server in the replica set fails, another server in the set can be automatically elected as the new primary server, ensuring that write operations can continue.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Read Preference Modes: MongoDB provides read preference modes that allow you to configure how read operations are distributed across a replica set. By default, read operations are directed to the primary server, but you can configure MongoDB to direct read operations to secondary servers as well. This allows you to distribute the read workload across multiple servers and ensure that read operations can continue even if the primary server fails.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Automatic Failover: In addition to replica sets, MongoDB also provides automatic failover functionality that allows a new primary server to be elected automatically if the current primary server becomes unavailable. This ensures that write operations can continue even if the primary server fails.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Cluster Manager: MongoDB Enterprise provides a cluster manager that monitors the health of the MongoDB cluster and automatically performs recovery actions if necessary. For example, if a server fails, the cluster manager can automatically remove the failed server from the cluster and replace it with a new server.</a:t>
            </a:r>
          </a:p>
          <a:p>
            <a:endParaRPr lang="en-US" dirty="0"/>
          </a:p>
        </p:txBody>
      </p:sp>
      <p:sp>
        <p:nvSpPr>
          <p:cNvPr id="4" name="Slide Number Placeholder 3"/>
          <p:cNvSpPr>
            <a:spLocks noGrp="1"/>
          </p:cNvSpPr>
          <p:nvPr>
            <p:ph type="sldNum" sz="quarter" idx="5"/>
          </p:nvPr>
        </p:nvSpPr>
        <p:spPr/>
        <p:txBody>
          <a:bodyPr/>
          <a:lstStyle/>
          <a:p>
            <a:fld id="{AE5EA7A5-49E3-4D7D-B8D0-EE0E26B7B876}" type="slidenum">
              <a:rPr lang="en-US" smtClean="0"/>
              <a:t>20</a:t>
            </a:fld>
            <a:endParaRPr lang="en-US"/>
          </a:p>
        </p:txBody>
      </p:sp>
    </p:spTree>
    <p:extLst>
      <p:ext uri="{BB962C8B-B14F-4D97-AF65-F5344CB8AC3E}">
        <p14:creationId xmlns:p14="http://schemas.microsoft.com/office/powerpoint/2010/main" val="25350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LDAP stands for Lightweight Directory Access Protocol.</a:t>
            </a:r>
          </a:p>
          <a:p>
            <a:pPr algn="l">
              <a:buFont typeface="Arial" panose="020B0604020202020204" pitchFamily="34" charset="0"/>
              <a:buChar char="•"/>
            </a:pPr>
            <a:r>
              <a:rPr lang="en-US" b="0" i="0" dirty="0">
                <a:solidFill>
                  <a:srgbClr val="374151"/>
                </a:solidFill>
                <a:effectLst/>
                <a:latin typeface="Söhne"/>
              </a:rPr>
              <a:t>It is used to access and manage directory information services (DIT) over a network.</a:t>
            </a:r>
          </a:p>
          <a:p>
            <a:pPr algn="l">
              <a:buFont typeface="Arial" panose="020B0604020202020204" pitchFamily="34" charset="0"/>
              <a:buChar char="•"/>
            </a:pPr>
            <a:r>
              <a:rPr lang="en-US" b="0" i="0" dirty="0">
                <a:solidFill>
                  <a:srgbClr val="374151"/>
                </a:solidFill>
                <a:effectLst/>
                <a:latin typeface="Söhne"/>
              </a:rPr>
              <a:t>LDAP is often used for authentication and authorization purposes, as well as storing information about users, groups, and network resources in a centralized directory.</a:t>
            </a:r>
          </a:p>
          <a:p>
            <a:pPr algn="l">
              <a:buFont typeface="Arial" panose="020B0604020202020204" pitchFamily="34" charset="0"/>
              <a:buChar char="•"/>
            </a:pPr>
            <a:r>
              <a:rPr lang="en-US" b="0" i="0" dirty="0">
                <a:solidFill>
                  <a:srgbClr val="374151"/>
                </a:solidFill>
                <a:effectLst/>
                <a:latin typeface="Söhne"/>
              </a:rPr>
              <a:t>LDAP is designed to be lightweight and uses a client-server model.</a:t>
            </a:r>
          </a:p>
          <a:p>
            <a:pPr algn="l">
              <a:buFont typeface="Arial" panose="020B0604020202020204" pitchFamily="34" charset="0"/>
              <a:buChar char="•"/>
            </a:pPr>
            <a:r>
              <a:rPr lang="en-US" b="0" i="0" dirty="0">
                <a:solidFill>
                  <a:srgbClr val="374151"/>
                </a:solidFill>
                <a:effectLst/>
                <a:latin typeface="Söhne"/>
              </a:rPr>
              <a:t>LDAP directory services are hierarchical and organized into a tree-like structure, with each entry uniquely identified by a distinguished name (DN).</a:t>
            </a:r>
          </a:p>
          <a:p>
            <a:pPr algn="l">
              <a:buFont typeface="Arial" panose="020B0604020202020204" pitchFamily="34" charset="0"/>
              <a:buChar char="•"/>
            </a:pPr>
            <a:r>
              <a:rPr lang="en-US" b="0" i="0" dirty="0">
                <a:solidFill>
                  <a:srgbClr val="374151"/>
                </a:solidFill>
                <a:effectLst/>
                <a:latin typeface="Söhne"/>
              </a:rPr>
              <a:t>LDAP entries can contain various attributes, such as name, address, phone number, and email address, which can be used for authentication and authorization purposes.</a:t>
            </a:r>
          </a:p>
          <a:p>
            <a:pPr algn="l">
              <a:buFont typeface="Arial" panose="020B0604020202020204" pitchFamily="34" charset="0"/>
              <a:buChar char="•"/>
            </a:pPr>
            <a:r>
              <a:rPr lang="en-US" b="0" i="0" dirty="0">
                <a:solidFill>
                  <a:srgbClr val="374151"/>
                </a:solidFill>
                <a:effectLst/>
                <a:latin typeface="Söhne"/>
              </a:rPr>
              <a:t>LDAP is widely used in enterprise networks and various Internet protocols, such as email, instant messaging, and web browsing.</a:t>
            </a:r>
          </a:p>
          <a:p>
            <a:endParaRPr lang="en-US" dirty="0"/>
          </a:p>
          <a:p>
            <a:r>
              <a:rPr lang="en-US" b="0" i="0" dirty="0">
                <a:solidFill>
                  <a:srgbClr val="374151"/>
                </a:solidFill>
                <a:effectLst/>
                <a:latin typeface="Söhne"/>
              </a:rPr>
              <a:t>SSL stands for Secure Sockets Layer, and it is a protocol used to provide secure communication over the internet. SSL was later replaced by TLS (Transport Layer Security) protocol, but the term SSL is still commonly used to refer to both protocols.</a:t>
            </a:r>
            <a:endParaRPr lang="en-US" dirty="0"/>
          </a:p>
          <a:p>
            <a:endParaRPr lang="en-US" dirty="0"/>
          </a:p>
          <a:p>
            <a:pPr algn="l">
              <a:buFont typeface="Arial" panose="020B0604020202020204" pitchFamily="34" charset="0"/>
              <a:buChar char="•"/>
            </a:pPr>
            <a:r>
              <a:rPr lang="en-US" b="0" i="0" dirty="0">
                <a:solidFill>
                  <a:srgbClr val="374151"/>
                </a:solidFill>
                <a:effectLst/>
                <a:latin typeface="Söhne"/>
              </a:rPr>
              <a:t>SSL stands for Secure Sockets Layer, and it is a protocol used to provide secure communication over the internet.</a:t>
            </a:r>
          </a:p>
          <a:p>
            <a:pPr algn="l">
              <a:buFont typeface="Arial" panose="020B0604020202020204" pitchFamily="34" charset="0"/>
              <a:buChar char="•"/>
            </a:pPr>
            <a:r>
              <a:rPr lang="en-US" b="0" i="0" dirty="0">
                <a:solidFill>
                  <a:srgbClr val="374151"/>
                </a:solidFill>
                <a:effectLst/>
                <a:latin typeface="Söhne"/>
              </a:rPr>
              <a:t>SSL/TLS provides encryption and authentication mechanisms that allow sensitive information to be transmitted securely over the internet.</a:t>
            </a:r>
          </a:p>
          <a:p>
            <a:pPr algn="l">
              <a:buFont typeface="Arial" panose="020B0604020202020204" pitchFamily="34" charset="0"/>
              <a:buChar char="•"/>
            </a:pPr>
            <a:r>
              <a:rPr lang="en-US" b="0" i="0" dirty="0">
                <a:solidFill>
                  <a:srgbClr val="374151"/>
                </a:solidFill>
                <a:effectLst/>
                <a:latin typeface="Söhne"/>
              </a:rPr>
              <a:t>SSL/TLS works by establishing a secure connection between a client and a server, using a combination of public and private keys.</a:t>
            </a:r>
          </a:p>
          <a:p>
            <a:pPr algn="l">
              <a:buFont typeface="Arial" panose="020B0604020202020204" pitchFamily="34" charset="0"/>
              <a:buChar char="•"/>
            </a:pPr>
            <a:r>
              <a:rPr lang="en-US" b="0" i="0" dirty="0">
                <a:solidFill>
                  <a:srgbClr val="374151"/>
                </a:solidFill>
                <a:effectLst/>
                <a:latin typeface="Söhne"/>
              </a:rPr>
              <a:t>SSL/TLS also provides authentication mechanisms to ensure that the client is communicating with the intended server.</a:t>
            </a:r>
          </a:p>
          <a:p>
            <a:pPr algn="l">
              <a:buFont typeface="Arial" panose="020B0604020202020204" pitchFamily="34" charset="0"/>
              <a:buChar char="•"/>
            </a:pPr>
            <a:r>
              <a:rPr lang="en-US" b="0" i="0" dirty="0">
                <a:solidFill>
                  <a:srgbClr val="374151"/>
                </a:solidFill>
                <a:effectLst/>
                <a:latin typeface="Söhne"/>
              </a:rPr>
              <a:t>SSL/TLS is widely used on the internet to secure web browsing, email, instant messaging, and other internet protocols.</a:t>
            </a:r>
          </a:p>
          <a:p>
            <a:pPr algn="l">
              <a:buFont typeface="Arial" panose="020B0604020202020204" pitchFamily="34" charset="0"/>
              <a:buChar char="•"/>
            </a:pPr>
            <a:r>
              <a:rPr lang="en-US" b="0" i="0" dirty="0">
                <a:solidFill>
                  <a:srgbClr val="374151"/>
                </a:solidFill>
                <a:effectLst/>
                <a:latin typeface="Söhne"/>
              </a:rPr>
              <a:t>The term SSL is commonly used to refer to both SSL and TLS protocols.</a:t>
            </a:r>
          </a:p>
          <a:p>
            <a:pPr algn="l">
              <a:buFont typeface="Arial" panose="020B0604020202020204" pitchFamily="34" charset="0"/>
              <a:buChar char="•"/>
            </a:pPr>
            <a:r>
              <a:rPr lang="en-US" b="0" i="0" dirty="0">
                <a:solidFill>
                  <a:srgbClr val="374151"/>
                </a:solidFill>
                <a:effectLst/>
                <a:latin typeface="Söhne"/>
              </a:rPr>
              <a:t>When you see "https" in the URL of a website, it means that SSL/TLS is being used to secure the connection between your browser and the website's server.</a:t>
            </a:r>
          </a:p>
          <a:p>
            <a:pPr algn="l">
              <a:buFont typeface="Arial" panose="020B0604020202020204" pitchFamily="34" charset="0"/>
              <a:buChar char="•"/>
            </a:pPr>
            <a:r>
              <a:rPr lang="en-US" b="0" i="0" dirty="0">
                <a:solidFill>
                  <a:srgbClr val="374151"/>
                </a:solidFill>
                <a:effectLst/>
                <a:latin typeface="Söhne"/>
              </a:rPr>
              <a:t>SSL/TLS is a critical component of secure internet communication and helps to protect sensitive information from interception and unauthorized access.</a:t>
            </a:r>
          </a:p>
          <a:p>
            <a:endParaRPr lang="en-US" dirty="0"/>
          </a:p>
          <a:p>
            <a:endParaRPr lang="en-US" dirty="0"/>
          </a:p>
        </p:txBody>
      </p:sp>
      <p:sp>
        <p:nvSpPr>
          <p:cNvPr id="4" name="Slide Number Placeholder 3"/>
          <p:cNvSpPr>
            <a:spLocks noGrp="1"/>
          </p:cNvSpPr>
          <p:nvPr>
            <p:ph type="sldNum" sz="quarter" idx="5"/>
          </p:nvPr>
        </p:nvSpPr>
        <p:spPr/>
        <p:txBody>
          <a:bodyPr/>
          <a:lstStyle/>
          <a:p>
            <a:fld id="{AE5EA7A5-49E3-4D7D-B8D0-EE0E26B7B876}" type="slidenum">
              <a:rPr lang="en-US" smtClean="0"/>
              <a:t>25</a:t>
            </a:fld>
            <a:endParaRPr lang="en-US"/>
          </a:p>
        </p:txBody>
      </p:sp>
    </p:spTree>
    <p:extLst>
      <p:ext uri="{BB962C8B-B14F-4D97-AF65-F5344CB8AC3E}">
        <p14:creationId xmlns:p14="http://schemas.microsoft.com/office/powerpoint/2010/main" val="245769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00A3-651B-DC87-BDB4-82954AB74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CBBECB-84CF-5197-B206-C2566E032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4552A-E29F-B0E7-E363-E8B5862E67BF}"/>
              </a:ext>
            </a:extLst>
          </p:cNvPr>
          <p:cNvSpPr>
            <a:spLocks noGrp="1"/>
          </p:cNvSpPr>
          <p:nvPr>
            <p:ph type="dt" sz="half" idx="10"/>
          </p:nvPr>
        </p:nvSpPr>
        <p:spPr/>
        <p:txBody>
          <a:bodyPr/>
          <a:lstStyle/>
          <a:p>
            <a:fld id="{A5C6470F-6DAF-4C84-9EF5-9E1789B272C4}" type="datetime1">
              <a:rPr lang="en-US" smtClean="0"/>
              <a:t>3/18/2023</a:t>
            </a:fld>
            <a:endParaRPr lang="en-US"/>
          </a:p>
        </p:txBody>
      </p:sp>
      <p:sp>
        <p:nvSpPr>
          <p:cNvPr id="5" name="Footer Placeholder 4">
            <a:extLst>
              <a:ext uri="{FF2B5EF4-FFF2-40B4-BE49-F238E27FC236}">
                <a16:creationId xmlns:a16="http://schemas.microsoft.com/office/drawing/2014/main" id="{19B65109-7E2D-3278-231C-43B42E31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7200C-5E34-4DB2-D32F-2560B1C03F22}"/>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37686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EFF0-2895-146A-995B-C4C2A878D3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A18BD-65AF-A467-1AEA-4B5BD48D5B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F44B8-315D-279F-5B2D-82C34FDD26C6}"/>
              </a:ext>
            </a:extLst>
          </p:cNvPr>
          <p:cNvSpPr>
            <a:spLocks noGrp="1"/>
          </p:cNvSpPr>
          <p:nvPr>
            <p:ph type="dt" sz="half" idx="10"/>
          </p:nvPr>
        </p:nvSpPr>
        <p:spPr/>
        <p:txBody>
          <a:bodyPr/>
          <a:lstStyle/>
          <a:p>
            <a:fld id="{4AB2D6DF-30B3-401F-9A6E-9581B9B1980D}" type="datetime1">
              <a:rPr lang="en-US" smtClean="0"/>
              <a:t>3/18/2023</a:t>
            </a:fld>
            <a:endParaRPr lang="en-US"/>
          </a:p>
        </p:txBody>
      </p:sp>
      <p:sp>
        <p:nvSpPr>
          <p:cNvPr id="5" name="Footer Placeholder 4">
            <a:extLst>
              <a:ext uri="{FF2B5EF4-FFF2-40B4-BE49-F238E27FC236}">
                <a16:creationId xmlns:a16="http://schemas.microsoft.com/office/drawing/2014/main" id="{8E8BBABA-882D-4263-B174-19D26C68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B9E6D-D402-5B89-FD77-E85FD60EB6CF}"/>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21735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FA29C-B188-CD22-D9C7-3903383CE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0E2DE5-FC20-E87C-0E4A-14E8ECCA5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A826A-B57C-D0DF-2259-8F1C35FA3CFB}"/>
              </a:ext>
            </a:extLst>
          </p:cNvPr>
          <p:cNvSpPr>
            <a:spLocks noGrp="1"/>
          </p:cNvSpPr>
          <p:nvPr>
            <p:ph type="dt" sz="half" idx="10"/>
          </p:nvPr>
        </p:nvSpPr>
        <p:spPr/>
        <p:txBody>
          <a:bodyPr/>
          <a:lstStyle/>
          <a:p>
            <a:fld id="{6B12CE18-0E4C-457E-A2E8-7ECED9CB5DDA}" type="datetime1">
              <a:rPr lang="en-US" smtClean="0"/>
              <a:t>3/18/2023</a:t>
            </a:fld>
            <a:endParaRPr lang="en-US"/>
          </a:p>
        </p:txBody>
      </p:sp>
      <p:sp>
        <p:nvSpPr>
          <p:cNvPr id="5" name="Footer Placeholder 4">
            <a:extLst>
              <a:ext uri="{FF2B5EF4-FFF2-40B4-BE49-F238E27FC236}">
                <a16:creationId xmlns:a16="http://schemas.microsoft.com/office/drawing/2014/main" id="{08AC32AC-99D0-7C5D-912D-60B79619A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5BBA5-A76C-2868-132C-378D797238AA}"/>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37593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7BE-939F-F522-912C-7E96BF2EB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842EC-83DF-0F33-D4AA-A22B35426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0CD2-EEDC-1EF8-B5B4-6A9F3ACBD2B6}"/>
              </a:ext>
            </a:extLst>
          </p:cNvPr>
          <p:cNvSpPr>
            <a:spLocks noGrp="1"/>
          </p:cNvSpPr>
          <p:nvPr>
            <p:ph type="dt" sz="half" idx="10"/>
          </p:nvPr>
        </p:nvSpPr>
        <p:spPr/>
        <p:txBody>
          <a:bodyPr/>
          <a:lstStyle/>
          <a:p>
            <a:fld id="{39F90346-F3DC-4D6B-98E2-27FAD793EDBA}" type="datetime1">
              <a:rPr lang="en-US" smtClean="0"/>
              <a:t>3/18/2023</a:t>
            </a:fld>
            <a:endParaRPr lang="en-US"/>
          </a:p>
        </p:txBody>
      </p:sp>
      <p:sp>
        <p:nvSpPr>
          <p:cNvPr id="5" name="Footer Placeholder 4">
            <a:extLst>
              <a:ext uri="{FF2B5EF4-FFF2-40B4-BE49-F238E27FC236}">
                <a16:creationId xmlns:a16="http://schemas.microsoft.com/office/drawing/2014/main" id="{477EA41D-D903-68E4-33D0-158D140A9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51268-03B3-F648-FAA8-764AD826CF45}"/>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161142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2688-D107-3D25-9207-A6F0B4752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BD4BF4-1EDA-6A3E-EB27-4E7D33080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2D7BF-3875-A4E4-7EF2-AC74F97A0A8C}"/>
              </a:ext>
            </a:extLst>
          </p:cNvPr>
          <p:cNvSpPr>
            <a:spLocks noGrp="1"/>
          </p:cNvSpPr>
          <p:nvPr>
            <p:ph type="dt" sz="half" idx="10"/>
          </p:nvPr>
        </p:nvSpPr>
        <p:spPr/>
        <p:txBody>
          <a:bodyPr/>
          <a:lstStyle/>
          <a:p>
            <a:fld id="{79A72B33-4D93-47E7-B8B5-70F80D312BFE}" type="datetime1">
              <a:rPr lang="en-US" smtClean="0"/>
              <a:t>3/18/2023</a:t>
            </a:fld>
            <a:endParaRPr lang="en-US"/>
          </a:p>
        </p:txBody>
      </p:sp>
      <p:sp>
        <p:nvSpPr>
          <p:cNvPr id="5" name="Footer Placeholder 4">
            <a:extLst>
              <a:ext uri="{FF2B5EF4-FFF2-40B4-BE49-F238E27FC236}">
                <a16:creationId xmlns:a16="http://schemas.microsoft.com/office/drawing/2014/main" id="{979FD85E-2F90-1185-9433-6FF61D89F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7A823-503C-FC57-C561-843F7BD45592}"/>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18730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94E8-DBB5-4F90-ED4C-DDCD56A91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0E27C-C4B1-36C4-963A-E5065796A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D95550-C58D-634D-6AF2-5ECAD03B4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402838-2392-164E-BF2E-207CCD6015B0}"/>
              </a:ext>
            </a:extLst>
          </p:cNvPr>
          <p:cNvSpPr>
            <a:spLocks noGrp="1"/>
          </p:cNvSpPr>
          <p:nvPr>
            <p:ph type="dt" sz="half" idx="10"/>
          </p:nvPr>
        </p:nvSpPr>
        <p:spPr/>
        <p:txBody>
          <a:bodyPr/>
          <a:lstStyle/>
          <a:p>
            <a:fld id="{8FE8A27F-D6DB-4DC8-8B36-9F8D96FF94F1}" type="datetime1">
              <a:rPr lang="en-US" smtClean="0"/>
              <a:t>3/18/2023</a:t>
            </a:fld>
            <a:endParaRPr lang="en-US"/>
          </a:p>
        </p:txBody>
      </p:sp>
      <p:sp>
        <p:nvSpPr>
          <p:cNvPr id="6" name="Footer Placeholder 5">
            <a:extLst>
              <a:ext uri="{FF2B5EF4-FFF2-40B4-BE49-F238E27FC236}">
                <a16:creationId xmlns:a16="http://schemas.microsoft.com/office/drawing/2014/main" id="{7FD0A1DC-5CC8-3FA0-2E0F-E45699332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1E89D-2739-CDA3-3021-BCDC54C19B10}"/>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308260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CBF6-C2BF-CCCB-F0CA-399028DD1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46305F-4365-5C48-82C4-E6050AD6E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816FD-DE04-2B3A-7236-14D5166E3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8FDEF-6208-854C-ADDC-1946706F2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BAB3E-146F-AC53-67C1-A9CFF5F53A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330F5A-D87D-0D5B-1317-F7141B926CCD}"/>
              </a:ext>
            </a:extLst>
          </p:cNvPr>
          <p:cNvSpPr>
            <a:spLocks noGrp="1"/>
          </p:cNvSpPr>
          <p:nvPr>
            <p:ph type="dt" sz="half" idx="10"/>
          </p:nvPr>
        </p:nvSpPr>
        <p:spPr/>
        <p:txBody>
          <a:bodyPr/>
          <a:lstStyle/>
          <a:p>
            <a:fld id="{4E43C322-9571-4399-8AC1-7211AB4BFECB}" type="datetime1">
              <a:rPr lang="en-US" smtClean="0"/>
              <a:t>3/18/2023</a:t>
            </a:fld>
            <a:endParaRPr lang="en-US"/>
          </a:p>
        </p:txBody>
      </p:sp>
      <p:sp>
        <p:nvSpPr>
          <p:cNvPr id="8" name="Footer Placeholder 7">
            <a:extLst>
              <a:ext uri="{FF2B5EF4-FFF2-40B4-BE49-F238E27FC236}">
                <a16:creationId xmlns:a16="http://schemas.microsoft.com/office/drawing/2014/main" id="{83B02B51-98B2-FFDA-63A8-E915E5BFA4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524E9E-FC16-87AA-9FDD-C170A2A85DB8}"/>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175911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A29D-3BA6-D0A0-4C4F-95AAF659CD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9F43A4-790C-1B0F-3582-F8A0C7EB230D}"/>
              </a:ext>
            </a:extLst>
          </p:cNvPr>
          <p:cNvSpPr>
            <a:spLocks noGrp="1"/>
          </p:cNvSpPr>
          <p:nvPr>
            <p:ph type="dt" sz="half" idx="10"/>
          </p:nvPr>
        </p:nvSpPr>
        <p:spPr/>
        <p:txBody>
          <a:bodyPr/>
          <a:lstStyle/>
          <a:p>
            <a:fld id="{859773DF-EB9D-474B-876A-8E2430B6FE24}" type="datetime1">
              <a:rPr lang="en-US" smtClean="0"/>
              <a:t>3/18/2023</a:t>
            </a:fld>
            <a:endParaRPr lang="en-US"/>
          </a:p>
        </p:txBody>
      </p:sp>
      <p:sp>
        <p:nvSpPr>
          <p:cNvPr id="4" name="Footer Placeholder 3">
            <a:extLst>
              <a:ext uri="{FF2B5EF4-FFF2-40B4-BE49-F238E27FC236}">
                <a16:creationId xmlns:a16="http://schemas.microsoft.com/office/drawing/2014/main" id="{888875F8-4F5F-F147-B264-FB0878135D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37838C-472E-375A-CB71-3C61C519216B}"/>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389239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F4304-4273-42A9-16D5-EF558BBCA470}"/>
              </a:ext>
            </a:extLst>
          </p:cNvPr>
          <p:cNvSpPr>
            <a:spLocks noGrp="1"/>
          </p:cNvSpPr>
          <p:nvPr>
            <p:ph type="dt" sz="half" idx="10"/>
          </p:nvPr>
        </p:nvSpPr>
        <p:spPr/>
        <p:txBody>
          <a:bodyPr/>
          <a:lstStyle/>
          <a:p>
            <a:fld id="{C837CAD3-75E6-4082-B474-3FE53F3945EE}" type="datetime1">
              <a:rPr lang="en-US" smtClean="0"/>
              <a:t>3/18/2023</a:t>
            </a:fld>
            <a:endParaRPr lang="en-US"/>
          </a:p>
        </p:txBody>
      </p:sp>
      <p:sp>
        <p:nvSpPr>
          <p:cNvPr id="3" name="Footer Placeholder 2">
            <a:extLst>
              <a:ext uri="{FF2B5EF4-FFF2-40B4-BE49-F238E27FC236}">
                <a16:creationId xmlns:a16="http://schemas.microsoft.com/office/drawing/2014/main" id="{654B4245-2FB7-B623-BC8B-A3EDAF3C1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390CA-80CC-F9C0-7544-77A5701006DF}"/>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176190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55DB-CBB4-7F1B-EBCC-BB827F822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BF857-EA54-5192-EBAC-94E607FC2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91E732-08D8-DC4D-0459-4BCB577D3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FFCC9-443A-AF40-0E12-D12D813BB133}"/>
              </a:ext>
            </a:extLst>
          </p:cNvPr>
          <p:cNvSpPr>
            <a:spLocks noGrp="1"/>
          </p:cNvSpPr>
          <p:nvPr>
            <p:ph type="dt" sz="half" idx="10"/>
          </p:nvPr>
        </p:nvSpPr>
        <p:spPr/>
        <p:txBody>
          <a:bodyPr/>
          <a:lstStyle/>
          <a:p>
            <a:fld id="{4FA9C5CD-2B64-4681-BEBB-18825422D0FB}" type="datetime1">
              <a:rPr lang="en-US" smtClean="0"/>
              <a:t>3/18/2023</a:t>
            </a:fld>
            <a:endParaRPr lang="en-US"/>
          </a:p>
        </p:txBody>
      </p:sp>
      <p:sp>
        <p:nvSpPr>
          <p:cNvPr id="6" name="Footer Placeholder 5">
            <a:extLst>
              <a:ext uri="{FF2B5EF4-FFF2-40B4-BE49-F238E27FC236}">
                <a16:creationId xmlns:a16="http://schemas.microsoft.com/office/drawing/2014/main" id="{00C6B3E7-9B70-284E-9A3F-31FD0437E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F3D54-A5A6-52C4-E0D2-240C37D060BD}"/>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406402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BD1-37B8-9C2B-E08D-B3EFFF16C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EC1A1-440D-79A1-8EA6-953F400AA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D1EC2-70AB-45DB-F9B8-6FE2D30D3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AD9AA-F721-8393-0AEF-A1FCA2807F22}"/>
              </a:ext>
            </a:extLst>
          </p:cNvPr>
          <p:cNvSpPr>
            <a:spLocks noGrp="1"/>
          </p:cNvSpPr>
          <p:nvPr>
            <p:ph type="dt" sz="half" idx="10"/>
          </p:nvPr>
        </p:nvSpPr>
        <p:spPr/>
        <p:txBody>
          <a:bodyPr/>
          <a:lstStyle/>
          <a:p>
            <a:fld id="{CC4F31CE-6029-4FA8-99E1-FFD6B69E292B}" type="datetime1">
              <a:rPr lang="en-US" smtClean="0"/>
              <a:t>3/18/2023</a:t>
            </a:fld>
            <a:endParaRPr lang="en-US"/>
          </a:p>
        </p:txBody>
      </p:sp>
      <p:sp>
        <p:nvSpPr>
          <p:cNvPr id="6" name="Footer Placeholder 5">
            <a:extLst>
              <a:ext uri="{FF2B5EF4-FFF2-40B4-BE49-F238E27FC236}">
                <a16:creationId xmlns:a16="http://schemas.microsoft.com/office/drawing/2014/main" id="{7294A198-7B81-7584-679F-6395E5EF2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FEBE7-1809-4719-874E-9FD35EFEA088}"/>
              </a:ext>
            </a:extLst>
          </p:cNvPr>
          <p:cNvSpPr>
            <a:spLocks noGrp="1"/>
          </p:cNvSpPr>
          <p:nvPr>
            <p:ph type="sldNum" sz="quarter" idx="12"/>
          </p:nvPr>
        </p:nvSpPr>
        <p:spPr/>
        <p:txBody>
          <a:bodyPr/>
          <a:lstStyle/>
          <a:p>
            <a:fld id="{A0968E81-3FC3-4D19-ACE2-32E9BE247E0E}" type="slidenum">
              <a:rPr lang="en-US" smtClean="0"/>
              <a:t>‹#›</a:t>
            </a:fld>
            <a:endParaRPr lang="en-US"/>
          </a:p>
        </p:txBody>
      </p:sp>
    </p:spTree>
    <p:extLst>
      <p:ext uri="{BB962C8B-B14F-4D97-AF65-F5344CB8AC3E}">
        <p14:creationId xmlns:p14="http://schemas.microsoft.com/office/powerpoint/2010/main" val="329427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87DD1-A415-52EE-5FD1-0699D8E5B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875DDF-D94A-AD3B-1FBC-7686B9D77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4EF6B-EF32-27D7-CD19-FEDA3FA43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74035-917F-496A-A16F-2AC7BE90C330}" type="datetime1">
              <a:rPr lang="en-US" smtClean="0"/>
              <a:t>3/18/2023</a:t>
            </a:fld>
            <a:endParaRPr lang="en-US"/>
          </a:p>
        </p:txBody>
      </p:sp>
      <p:sp>
        <p:nvSpPr>
          <p:cNvPr id="5" name="Footer Placeholder 4">
            <a:extLst>
              <a:ext uri="{FF2B5EF4-FFF2-40B4-BE49-F238E27FC236}">
                <a16:creationId xmlns:a16="http://schemas.microsoft.com/office/drawing/2014/main" id="{9FB9A8D2-30CF-28A4-2B3E-01EB77F18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6BB002-CBD1-7FC5-5248-1AE6A26DC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68E81-3FC3-4D19-ACE2-32E9BE247E0E}" type="slidenum">
              <a:rPr lang="en-US" smtClean="0"/>
              <a:t>‹#›</a:t>
            </a:fld>
            <a:endParaRPr lang="en-US"/>
          </a:p>
        </p:txBody>
      </p:sp>
    </p:spTree>
    <p:extLst>
      <p:ext uri="{BB962C8B-B14F-4D97-AF65-F5344CB8AC3E}">
        <p14:creationId xmlns:p14="http://schemas.microsoft.com/office/powerpoint/2010/main" val="366928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mongodb.com/developer/products/mongodb/storing-large-objects-and-files/" TargetMode="External"/><Relationship Id="rId3" Type="http://schemas.openxmlformats.org/officeDocument/2006/relationships/hyperlink" Target="https://www.mongodb.com/what-is-mongodb/features" TargetMode="External"/><Relationship Id="rId7" Type="http://schemas.openxmlformats.org/officeDocument/2006/relationships/hyperlink" Target="https://redis.io/"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medium.com/system-design-concepts/dating-application-system-design-aae411412267" TargetMode="External"/><Relationship Id="rId5" Type="http://schemas.openxmlformats.org/officeDocument/2006/relationships/hyperlink" Target="https://www.npmjs.com/package/mongodb" TargetMode="External"/><Relationship Id="rId4" Type="http://schemas.openxmlformats.org/officeDocument/2006/relationships/hyperlink" Target="https://www.mongodb.com/docs/v5.0/security/" TargetMode="External"/><Relationship Id="rId9" Type="http://schemas.openxmlformats.org/officeDocument/2006/relationships/hyperlink" Target="https://www.ibm.com/cloud/blog/sql-vs-no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F7DA35-8ED8-48F9-ACB8-96FE2C0B6235}"/>
              </a:ext>
            </a:extLst>
          </p:cNvPr>
          <p:cNvPicPr>
            <a:picLocks noChangeAspect="1"/>
          </p:cNvPicPr>
          <p:nvPr/>
        </p:nvPicPr>
        <p:blipFill rotWithShape="1">
          <a:blip r:embed="rId2"/>
          <a:srcRect t="13096" b="2634"/>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DCA436-47F2-E02D-5BFC-6FD4D9BC28BA}"/>
              </a:ext>
            </a:extLst>
          </p:cNvPr>
          <p:cNvSpPr>
            <a:spLocks noGrp="1"/>
          </p:cNvSpPr>
          <p:nvPr>
            <p:ph type="ctrTitle"/>
          </p:nvPr>
        </p:nvSpPr>
        <p:spPr>
          <a:xfrm>
            <a:off x="404553" y="3091928"/>
            <a:ext cx="9078562" cy="2387600"/>
          </a:xfrm>
        </p:spPr>
        <p:txBody>
          <a:bodyPr>
            <a:normAutofit/>
          </a:bodyPr>
          <a:lstStyle/>
          <a:p>
            <a:pPr algn="l"/>
            <a:r>
              <a:rPr lang="en-US" sz="6600"/>
              <a:t>NoSQL and MongoDB</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C8C6939-213D-C142-C968-00B23668C255}"/>
              </a:ext>
            </a:extLst>
          </p:cNvPr>
          <p:cNvSpPr>
            <a:spLocks noGrp="1"/>
          </p:cNvSpPr>
          <p:nvPr>
            <p:ph type="subTitle" idx="1"/>
          </p:nvPr>
        </p:nvSpPr>
        <p:spPr>
          <a:xfrm>
            <a:off x="404553" y="5624945"/>
            <a:ext cx="9078562" cy="592975"/>
          </a:xfrm>
        </p:spPr>
        <p:txBody>
          <a:bodyPr anchor="ctr">
            <a:normAutofit/>
          </a:bodyPr>
          <a:lstStyle/>
          <a:p>
            <a:pPr algn="l"/>
            <a:r>
              <a:rPr lang="en-US" dirty="0"/>
              <a:t>Thusithanjana Thilakarathna</a:t>
            </a:r>
            <a:endParaRPr lang="en-US"/>
          </a:p>
        </p:txBody>
      </p:sp>
    </p:spTree>
    <p:extLst>
      <p:ext uri="{BB962C8B-B14F-4D97-AF65-F5344CB8AC3E}">
        <p14:creationId xmlns:p14="http://schemas.microsoft.com/office/powerpoint/2010/main" val="3871980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52202-6FAC-F524-C821-634B3063C38C}"/>
              </a:ext>
            </a:extLst>
          </p:cNvPr>
          <p:cNvSpPr>
            <a:spLocks noGrp="1"/>
          </p:cNvSpPr>
          <p:nvPr>
            <p:ph type="title"/>
          </p:nvPr>
        </p:nvSpPr>
        <p:spPr>
          <a:xfrm>
            <a:off x="841248" y="502920"/>
            <a:ext cx="10509504" cy="1975104"/>
          </a:xfrm>
        </p:spPr>
        <p:txBody>
          <a:bodyPr anchor="b">
            <a:normAutofit/>
          </a:bodyPr>
          <a:lstStyle/>
          <a:p>
            <a:r>
              <a:rPr lang="en-US" sz="5400"/>
              <a:t>Document Database Use Cases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30AA86-74CD-0B49-D089-F44129B7724A}"/>
              </a:ext>
            </a:extLst>
          </p:cNvPr>
          <p:cNvSpPr>
            <a:spLocks noGrp="1"/>
          </p:cNvSpPr>
          <p:nvPr>
            <p:ph idx="1"/>
          </p:nvPr>
        </p:nvSpPr>
        <p:spPr>
          <a:xfrm>
            <a:off x="841248" y="3328416"/>
            <a:ext cx="10509504" cy="2715768"/>
          </a:xfrm>
        </p:spPr>
        <p:txBody>
          <a:bodyPr>
            <a:normAutofit/>
          </a:bodyPr>
          <a:lstStyle/>
          <a:p>
            <a:r>
              <a:rPr lang="en-US" sz="1500" dirty="0"/>
              <a:t>Content management systems: Document databases are commonly used in content management systems to store and manage content, such as articles, blog posts, and multimedia files.</a:t>
            </a:r>
          </a:p>
          <a:p>
            <a:r>
              <a:rPr lang="en-US" sz="1500" dirty="0"/>
              <a:t>Product catalogs: It can be used to store product information, including product names, descriptions, images, and pricing information. This information can be easily accessed and updated as needed.</a:t>
            </a:r>
          </a:p>
          <a:p>
            <a:r>
              <a:rPr lang="en-US" sz="1500" dirty="0"/>
              <a:t>User profiles: It can be used to store and manage user profiles, including personal information, preferences, and activity history. This information can be easily updated and queried to provide a personalized user experience.</a:t>
            </a:r>
          </a:p>
          <a:p>
            <a:r>
              <a:rPr lang="en-US" sz="1500" dirty="0"/>
              <a:t>E-commerce: It can be used to store and manage product inventory, customer orders, and transaction history. This information can be easily queried and updated to provide a seamless e-commerce experience.</a:t>
            </a:r>
          </a:p>
          <a:p>
            <a:r>
              <a:rPr lang="en-US" sz="1500" dirty="0"/>
              <a:t>IoT: It can be used to store and manage sensor data from Internet of Things (IoT) devices. This information can be easily analyzed and visualized to monitor device performance and detect anomalies.</a:t>
            </a:r>
          </a:p>
        </p:txBody>
      </p:sp>
      <p:sp>
        <p:nvSpPr>
          <p:cNvPr id="4" name="Slide Number Placeholder 3">
            <a:extLst>
              <a:ext uri="{FF2B5EF4-FFF2-40B4-BE49-F238E27FC236}">
                <a16:creationId xmlns:a16="http://schemas.microsoft.com/office/drawing/2014/main" id="{76B1F123-D8A2-ED0E-1D79-118E16ECEE18}"/>
              </a:ext>
            </a:extLst>
          </p:cNvPr>
          <p:cNvSpPr>
            <a:spLocks noGrp="1"/>
          </p:cNvSpPr>
          <p:nvPr>
            <p:ph type="sldNum" sz="quarter" idx="12"/>
          </p:nvPr>
        </p:nvSpPr>
        <p:spPr/>
        <p:txBody>
          <a:bodyPr/>
          <a:lstStyle/>
          <a:p>
            <a:fld id="{A0968E81-3FC3-4D19-ACE2-32E9BE247E0E}" type="slidenum">
              <a:rPr lang="en-US" smtClean="0"/>
              <a:t>10</a:t>
            </a:fld>
            <a:endParaRPr lang="en-US"/>
          </a:p>
        </p:txBody>
      </p:sp>
    </p:spTree>
    <p:extLst>
      <p:ext uri="{BB962C8B-B14F-4D97-AF65-F5344CB8AC3E}">
        <p14:creationId xmlns:p14="http://schemas.microsoft.com/office/powerpoint/2010/main" val="11688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45AFB-1003-2DAE-F956-A97D61ADD3F9}"/>
              </a:ext>
            </a:extLst>
          </p:cNvPr>
          <p:cNvSpPr>
            <a:spLocks noGrp="1"/>
          </p:cNvSpPr>
          <p:nvPr>
            <p:ph type="title"/>
          </p:nvPr>
        </p:nvSpPr>
        <p:spPr>
          <a:xfrm>
            <a:off x="841248" y="502920"/>
            <a:ext cx="10509504" cy="1975104"/>
          </a:xfrm>
        </p:spPr>
        <p:txBody>
          <a:bodyPr anchor="b">
            <a:normAutofit/>
          </a:bodyPr>
          <a:lstStyle/>
          <a:p>
            <a:r>
              <a:rPr lang="en-US" sz="5400"/>
              <a:t>Graph Databases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B94C969-EC37-DDB2-3BBF-5B15A408B339}"/>
              </a:ext>
            </a:extLst>
          </p:cNvPr>
          <p:cNvSpPr>
            <a:spLocks noGrp="1"/>
          </p:cNvSpPr>
          <p:nvPr>
            <p:ph idx="1"/>
          </p:nvPr>
        </p:nvSpPr>
        <p:spPr>
          <a:xfrm>
            <a:off x="841248" y="3328416"/>
            <a:ext cx="10509504" cy="2715768"/>
          </a:xfrm>
        </p:spPr>
        <p:txBody>
          <a:bodyPr>
            <a:normAutofit/>
          </a:bodyPr>
          <a:lstStyle/>
          <a:p>
            <a:r>
              <a:rPr lang="en-US" sz="1900"/>
              <a:t>Graph databases use a graph data model to represent and store data.</a:t>
            </a:r>
          </a:p>
          <a:p>
            <a:r>
              <a:rPr lang="en-US" sz="1900"/>
              <a:t>This data model consists of nodes (entities) and edges (relationships).</a:t>
            </a:r>
          </a:p>
          <a:p>
            <a:r>
              <a:rPr lang="en-US" sz="1900"/>
              <a:t>Graph databases are optimized for working with complex, interconnected data.</a:t>
            </a:r>
          </a:p>
          <a:p>
            <a:r>
              <a:rPr lang="en-US" sz="1900"/>
              <a:t>They are particularly useful for applications that involve analyzing relationships between data points.</a:t>
            </a:r>
          </a:p>
          <a:p>
            <a:r>
              <a:rPr lang="en-US" sz="1900"/>
              <a:t>Graph databases can scale horizontally to handle massive datasets.</a:t>
            </a:r>
          </a:p>
          <a:p>
            <a:r>
              <a:rPr lang="en-US" sz="1900"/>
              <a:t>They are commonly used in fields such as social media, e-commerce, and recommendation systems.</a:t>
            </a:r>
          </a:p>
        </p:txBody>
      </p:sp>
      <p:sp>
        <p:nvSpPr>
          <p:cNvPr id="4" name="Slide Number Placeholder 3">
            <a:extLst>
              <a:ext uri="{FF2B5EF4-FFF2-40B4-BE49-F238E27FC236}">
                <a16:creationId xmlns:a16="http://schemas.microsoft.com/office/drawing/2014/main" id="{E9647EDD-F0C3-F943-86FA-17865D9A420A}"/>
              </a:ext>
            </a:extLst>
          </p:cNvPr>
          <p:cNvSpPr>
            <a:spLocks noGrp="1"/>
          </p:cNvSpPr>
          <p:nvPr>
            <p:ph type="sldNum" sz="quarter" idx="12"/>
          </p:nvPr>
        </p:nvSpPr>
        <p:spPr/>
        <p:txBody>
          <a:bodyPr/>
          <a:lstStyle/>
          <a:p>
            <a:fld id="{A0968E81-3FC3-4D19-ACE2-32E9BE247E0E}" type="slidenum">
              <a:rPr lang="en-US" smtClean="0"/>
              <a:t>11</a:t>
            </a:fld>
            <a:endParaRPr lang="en-US"/>
          </a:p>
        </p:txBody>
      </p:sp>
    </p:spTree>
    <p:extLst>
      <p:ext uri="{BB962C8B-B14F-4D97-AF65-F5344CB8AC3E}">
        <p14:creationId xmlns:p14="http://schemas.microsoft.com/office/powerpoint/2010/main" val="314832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0CD551-2DC6-9FDE-D35E-AC2B1585A3B6}"/>
              </a:ext>
            </a:extLst>
          </p:cNvPr>
          <p:cNvSpPr>
            <a:spLocks noGrp="1"/>
          </p:cNvSpPr>
          <p:nvPr>
            <p:ph type="title"/>
          </p:nvPr>
        </p:nvSpPr>
        <p:spPr>
          <a:xfrm>
            <a:off x="1115568" y="548640"/>
            <a:ext cx="10168128" cy="1179576"/>
          </a:xfrm>
        </p:spPr>
        <p:txBody>
          <a:bodyPr>
            <a:normAutofit/>
          </a:bodyPr>
          <a:lstStyle/>
          <a:p>
            <a:r>
              <a:rPr lang="en-US" sz="4000" dirty="0"/>
              <a:t>In-memory Databases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171621-E9F0-1601-DF99-AAFC8049BDF4}"/>
              </a:ext>
            </a:extLst>
          </p:cNvPr>
          <p:cNvSpPr>
            <a:spLocks noGrp="1"/>
          </p:cNvSpPr>
          <p:nvPr>
            <p:ph idx="1"/>
          </p:nvPr>
        </p:nvSpPr>
        <p:spPr>
          <a:xfrm>
            <a:off x="1115568" y="2481943"/>
            <a:ext cx="10168128" cy="3695020"/>
          </a:xfrm>
        </p:spPr>
        <p:txBody>
          <a:bodyPr>
            <a:normAutofit/>
          </a:bodyPr>
          <a:lstStyle/>
          <a:p>
            <a:r>
              <a:rPr lang="en-US" sz="1500"/>
              <a:t>In-memory databases are optimized for handling large amounts of data in RAM, which allows for faster data processing and querying.</a:t>
            </a:r>
          </a:p>
          <a:p>
            <a:r>
              <a:rPr lang="en-US" sz="1500"/>
              <a:t>They are often used for real-time applications that require very low latency and high throughput, such as financial trading platforms or online gaming.</a:t>
            </a:r>
          </a:p>
          <a:p>
            <a:r>
              <a:rPr lang="en-US" sz="1500"/>
              <a:t>In-memory databases can also be used in conjunction with disk-based databases as a caching layer to improve performance for frequently accessed data.</a:t>
            </a:r>
          </a:p>
          <a:p>
            <a:r>
              <a:rPr lang="en-US" sz="1500"/>
              <a:t>Some in-memory databases, such as Redis, have built-in support for advanced data structures like lists, sets, and maps, making them well-suited for complex data processing tasks.</a:t>
            </a:r>
          </a:p>
          <a:p>
            <a:r>
              <a:rPr lang="en-US" sz="1500"/>
              <a:t>In-memory databases typically require more memory and may be more expensive than disk-based databases due to the cost of RAM. However, their fast performance and ability to handle high volumes of data can make them a cost-effective solution for certain use cases.</a:t>
            </a:r>
          </a:p>
          <a:p>
            <a:r>
              <a:rPr lang="en-US" sz="1500"/>
              <a:t>In-memory databases are used for modern, microservices applications</a:t>
            </a:r>
          </a:p>
          <a:p>
            <a:r>
              <a:rPr lang="en-US" sz="1500"/>
              <a:t>Tinder relies on in-memory data stores for real-time response</a:t>
            </a:r>
          </a:p>
        </p:txBody>
      </p:sp>
      <p:sp>
        <p:nvSpPr>
          <p:cNvPr id="4" name="Slide Number Placeholder 3">
            <a:extLst>
              <a:ext uri="{FF2B5EF4-FFF2-40B4-BE49-F238E27FC236}">
                <a16:creationId xmlns:a16="http://schemas.microsoft.com/office/drawing/2014/main" id="{673BF503-0FDD-894D-5B40-F387DA5C874B}"/>
              </a:ext>
            </a:extLst>
          </p:cNvPr>
          <p:cNvSpPr>
            <a:spLocks noGrp="1"/>
          </p:cNvSpPr>
          <p:nvPr>
            <p:ph type="sldNum" sz="quarter" idx="12"/>
          </p:nvPr>
        </p:nvSpPr>
        <p:spPr/>
        <p:txBody>
          <a:bodyPr/>
          <a:lstStyle/>
          <a:p>
            <a:fld id="{A0968E81-3FC3-4D19-ACE2-32E9BE247E0E}" type="slidenum">
              <a:rPr lang="en-US" smtClean="0"/>
              <a:t>12</a:t>
            </a:fld>
            <a:endParaRPr lang="en-US"/>
          </a:p>
        </p:txBody>
      </p:sp>
    </p:spTree>
    <p:extLst>
      <p:ext uri="{BB962C8B-B14F-4D97-AF65-F5344CB8AC3E}">
        <p14:creationId xmlns:p14="http://schemas.microsoft.com/office/powerpoint/2010/main" val="387858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0E51EB-F3FA-232B-01BE-2BDF5A4EFB9B}"/>
              </a:ext>
            </a:extLst>
          </p:cNvPr>
          <p:cNvSpPr>
            <a:spLocks noGrp="1"/>
          </p:cNvSpPr>
          <p:nvPr>
            <p:ph type="title"/>
          </p:nvPr>
        </p:nvSpPr>
        <p:spPr>
          <a:xfrm>
            <a:off x="1115568" y="548640"/>
            <a:ext cx="10168128" cy="1179576"/>
          </a:xfrm>
        </p:spPr>
        <p:txBody>
          <a:bodyPr>
            <a:normAutofit/>
          </a:bodyPr>
          <a:lstStyle/>
          <a:p>
            <a:r>
              <a:rPr lang="en-US" sz="4000"/>
              <a:t>Wide Column Stores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2C4EE31-D50B-E80D-A6CB-58740A3F339B}"/>
              </a:ext>
            </a:extLst>
          </p:cNvPr>
          <p:cNvSpPr>
            <a:spLocks noGrp="1"/>
          </p:cNvSpPr>
          <p:nvPr>
            <p:ph idx="1"/>
          </p:nvPr>
        </p:nvSpPr>
        <p:spPr>
          <a:xfrm>
            <a:off x="1115568" y="2481943"/>
            <a:ext cx="10168128" cy="3695020"/>
          </a:xfrm>
        </p:spPr>
        <p:txBody>
          <a:bodyPr>
            <a:normAutofit/>
          </a:bodyPr>
          <a:lstStyle/>
          <a:p>
            <a:r>
              <a:rPr lang="en-US" sz="1500"/>
              <a:t>Wide-column stores, also known as column-family stores, are designed to store and manage large amounts of structured data.</a:t>
            </a:r>
          </a:p>
          <a:p>
            <a:r>
              <a:rPr lang="en-US" sz="1500"/>
              <a:t>The data is organized into columns, which can be grouped together into column families.</a:t>
            </a:r>
          </a:p>
          <a:p>
            <a:r>
              <a:rPr lang="en-US" sz="1500"/>
              <a:t>Column families can have different schema and access patterns, providing flexibility for different use cases.</a:t>
            </a:r>
          </a:p>
          <a:p>
            <a:r>
              <a:rPr lang="en-US" sz="1500"/>
              <a:t>Wide-column stores are often used for time-series data, as well as for storing and analyzing large datasets in real-time.</a:t>
            </a:r>
          </a:p>
          <a:p>
            <a:r>
              <a:rPr lang="en-US" sz="1500"/>
              <a:t>Popular wide-column stores include Apache Cassandra, Apache HBase, and Google Bigtable.</a:t>
            </a:r>
          </a:p>
          <a:p>
            <a:r>
              <a:rPr lang="en-US" sz="1500"/>
              <a:t>These databases are optimized for read and write performance, as well as for high availability and fault tolerance.</a:t>
            </a:r>
          </a:p>
          <a:p>
            <a:r>
              <a:rPr lang="en-US" sz="1500"/>
              <a:t>They are also designed to scale horizontally, meaning that they can handle large volumes of data across multiple nodes.</a:t>
            </a:r>
          </a:p>
          <a:p>
            <a:r>
              <a:rPr lang="en-US" sz="1500"/>
              <a:t>Wide-column stores are used in a variety of industries, including finance, e-commerce, and social media.</a:t>
            </a:r>
          </a:p>
          <a:p>
            <a:r>
              <a:rPr lang="en-US" sz="1500"/>
              <a:t>Some common use cases include ad targeting, fraud detection, and content management systems.</a:t>
            </a:r>
          </a:p>
          <a:p>
            <a:r>
              <a:rPr lang="en-US" sz="1500"/>
              <a:t>The data stored in wide-column stores is often accessed using SQL-like languages or APIs.</a:t>
            </a:r>
          </a:p>
        </p:txBody>
      </p:sp>
      <p:sp>
        <p:nvSpPr>
          <p:cNvPr id="4" name="Slide Number Placeholder 3">
            <a:extLst>
              <a:ext uri="{FF2B5EF4-FFF2-40B4-BE49-F238E27FC236}">
                <a16:creationId xmlns:a16="http://schemas.microsoft.com/office/drawing/2014/main" id="{9CDC2E50-0590-E0D8-72D5-CD70CCB34DB4}"/>
              </a:ext>
            </a:extLst>
          </p:cNvPr>
          <p:cNvSpPr>
            <a:spLocks noGrp="1"/>
          </p:cNvSpPr>
          <p:nvPr>
            <p:ph type="sldNum" sz="quarter" idx="12"/>
          </p:nvPr>
        </p:nvSpPr>
        <p:spPr/>
        <p:txBody>
          <a:bodyPr/>
          <a:lstStyle/>
          <a:p>
            <a:fld id="{A0968E81-3FC3-4D19-ACE2-32E9BE247E0E}" type="slidenum">
              <a:rPr lang="en-US" smtClean="0"/>
              <a:t>13</a:t>
            </a:fld>
            <a:endParaRPr lang="en-US"/>
          </a:p>
        </p:txBody>
      </p:sp>
    </p:spTree>
    <p:extLst>
      <p:ext uri="{BB962C8B-B14F-4D97-AF65-F5344CB8AC3E}">
        <p14:creationId xmlns:p14="http://schemas.microsoft.com/office/powerpoint/2010/main" val="38862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E20B1-CB42-5A6C-25C9-369BC38C8C5E}"/>
              </a:ext>
            </a:extLst>
          </p:cNvPr>
          <p:cNvSpPr>
            <a:spLocks noGrp="1"/>
          </p:cNvSpPr>
          <p:nvPr>
            <p:ph type="title"/>
          </p:nvPr>
        </p:nvSpPr>
        <p:spPr>
          <a:xfrm>
            <a:off x="841248" y="426720"/>
            <a:ext cx="10506456" cy="1919141"/>
          </a:xfrm>
        </p:spPr>
        <p:txBody>
          <a:bodyPr anchor="b">
            <a:normAutofit/>
          </a:bodyPr>
          <a:lstStyle/>
          <a:p>
            <a:r>
              <a:rPr lang="en-US" sz="6000"/>
              <a:t>Difference Between Wide-column Stores and Relational Databases </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0397F99-243C-F293-A7B0-9C72B0F8E96A}"/>
              </a:ext>
            </a:extLst>
          </p:cNvPr>
          <p:cNvSpPr>
            <a:spLocks noGrp="1"/>
          </p:cNvSpPr>
          <p:nvPr>
            <p:ph idx="1"/>
          </p:nvPr>
        </p:nvSpPr>
        <p:spPr>
          <a:xfrm>
            <a:off x="841248" y="3337269"/>
            <a:ext cx="10509504" cy="2905686"/>
          </a:xfrm>
        </p:spPr>
        <p:txBody>
          <a:bodyPr>
            <a:normAutofit/>
          </a:bodyPr>
          <a:lstStyle/>
          <a:p>
            <a:r>
              <a:rPr lang="en-US" sz="1400"/>
              <a:t>Data model: Wide-column stores use a column-family data model while relational databases use a table-based data model.</a:t>
            </a:r>
          </a:p>
          <a:p>
            <a:r>
              <a:rPr lang="en-US" sz="1400"/>
              <a:t>Schema flexibility: Wide-column stores have flexible schema, meaning that each row in a table can have a different set of columns, whereas relational databases have a fixed schema.</a:t>
            </a:r>
          </a:p>
          <a:p>
            <a:r>
              <a:rPr lang="en-US" sz="1400"/>
              <a:t>Scalability: Wide-column stores are designed to scale horizontally by adding more nodes to a cluster, while relational databases are typically scaled vertically by adding more powerful hardware.</a:t>
            </a:r>
          </a:p>
          <a:p>
            <a:r>
              <a:rPr lang="en-US" sz="1400"/>
              <a:t>Performance: Wide-column stores are optimized for read-heavy workloads and can perform very well on large-scale data sets, whereas relational databases are better suited for transactions and consistency.</a:t>
            </a:r>
          </a:p>
          <a:p>
            <a:r>
              <a:rPr lang="en-US" sz="1400"/>
              <a:t>Query language: Wide-column stores usually use a proprietary query language specific to the database, while relational databases use SQL.</a:t>
            </a:r>
          </a:p>
          <a:p>
            <a:r>
              <a:rPr lang="en-US" sz="1400"/>
              <a:t>Use cases: Wide-column stores are well-suited for applications with large-scale data and complex queries, such as big data analytics and real-time data processing, while relational databases are typically used for transactional applications such as e-commerce, financial systems, and human resources management.</a:t>
            </a:r>
          </a:p>
        </p:txBody>
      </p:sp>
      <p:sp>
        <p:nvSpPr>
          <p:cNvPr id="4" name="Slide Number Placeholder 3">
            <a:extLst>
              <a:ext uri="{FF2B5EF4-FFF2-40B4-BE49-F238E27FC236}">
                <a16:creationId xmlns:a16="http://schemas.microsoft.com/office/drawing/2014/main" id="{0B7C817E-473D-BF84-47DB-351E47F85131}"/>
              </a:ext>
            </a:extLst>
          </p:cNvPr>
          <p:cNvSpPr>
            <a:spLocks noGrp="1"/>
          </p:cNvSpPr>
          <p:nvPr>
            <p:ph type="sldNum" sz="quarter" idx="12"/>
          </p:nvPr>
        </p:nvSpPr>
        <p:spPr/>
        <p:txBody>
          <a:bodyPr/>
          <a:lstStyle/>
          <a:p>
            <a:fld id="{A0968E81-3FC3-4D19-ACE2-32E9BE247E0E}" type="slidenum">
              <a:rPr lang="en-US" smtClean="0"/>
              <a:t>14</a:t>
            </a:fld>
            <a:endParaRPr lang="en-US"/>
          </a:p>
        </p:txBody>
      </p:sp>
    </p:spTree>
    <p:extLst>
      <p:ext uri="{BB962C8B-B14F-4D97-AF65-F5344CB8AC3E}">
        <p14:creationId xmlns:p14="http://schemas.microsoft.com/office/powerpoint/2010/main" val="264612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descr="3D box skeletons">
            <a:extLst>
              <a:ext uri="{FF2B5EF4-FFF2-40B4-BE49-F238E27FC236}">
                <a16:creationId xmlns:a16="http://schemas.microsoft.com/office/drawing/2014/main" id="{0491116F-9A83-7B26-26DA-595BCF3C4BE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7"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01E9F0-1A60-4C8C-108E-C759E27B0154}"/>
              </a:ext>
            </a:extLst>
          </p:cNvPr>
          <p:cNvSpPr>
            <a:spLocks noGrp="1"/>
          </p:cNvSpPr>
          <p:nvPr>
            <p:ph type="title"/>
          </p:nvPr>
        </p:nvSpPr>
        <p:spPr>
          <a:xfrm>
            <a:off x="838200" y="365125"/>
            <a:ext cx="10515600" cy="1325563"/>
          </a:xfrm>
        </p:spPr>
        <p:txBody>
          <a:bodyPr>
            <a:normAutofit/>
          </a:bodyPr>
          <a:lstStyle/>
          <a:p>
            <a:r>
              <a:rPr lang="en-US"/>
              <a:t>Object-Oriented Databases</a:t>
            </a:r>
            <a:endParaRPr lang="en-US" dirty="0"/>
          </a:p>
        </p:txBody>
      </p:sp>
      <p:sp>
        <p:nvSpPr>
          <p:cNvPr id="3" name="Content Placeholder 2">
            <a:extLst>
              <a:ext uri="{FF2B5EF4-FFF2-40B4-BE49-F238E27FC236}">
                <a16:creationId xmlns:a16="http://schemas.microsoft.com/office/drawing/2014/main" id="{9688D7AF-2C0E-5F26-B9DC-CDBEC4C20736}"/>
              </a:ext>
            </a:extLst>
          </p:cNvPr>
          <p:cNvSpPr>
            <a:spLocks noGrp="1"/>
          </p:cNvSpPr>
          <p:nvPr>
            <p:ph idx="1"/>
          </p:nvPr>
        </p:nvSpPr>
        <p:spPr>
          <a:xfrm>
            <a:off x="838200" y="1825625"/>
            <a:ext cx="10515600" cy="4351338"/>
          </a:xfrm>
        </p:spPr>
        <p:txBody>
          <a:bodyPr>
            <a:normAutofit/>
          </a:bodyPr>
          <a:lstStyle/>
          <a:p>
            <a:r>
              <a:rPr lang="en-US" sz="2600" dirty="0"/>
              <a:t>Object-Oriented Databases (OODBMS) store objects directly, rather than in tables.</a:t>
            </a:r>
          </a:p>
          <a:p>
            <a:r>
              <a:rPr lang="en-US" sz="2600" dirty="0"/>
              <a:t>They allow for complex data structures and support inheritance and polymorphism.</a:t>
            </a:r>
          </a:p>
          <a:p>
            <a:r>
              <a:rPr lang="en-US" sz="2600" dirty="0"/>
              <a:t>OODBMS provide efficient and flexible access to complex data, ideal for applications with complex data needs.</a:t>
            </a:r>
          </a:p>
          <a:p>
            <a:r>
              <a:rPr lang="en-US" sz="2600" dirty="0"/>
              <a:t>They support complex querying and allow for fine-grained access control.</a:t>
            </a:r>
          </a:p>
          <a:p>
            <a:r>
              <a:rPr lang="en-US" sz="2600" dirty="0"/>
              <a:t>OODBMS are popular in industries like finance, telecommunications, and aerospace.</a:t>
            </a:r>
          </a:p>
          <a:p>
            <a:r>
              <a:rPr lang="en-US" sz="2600" dirty="0"/>
              <a:t>Examples: </a:t>
            </a:r>
            <a:r>
              <a:rPr lang="en-US" sz="2600" b="0" i="0" dirty="0">
                <a:effectLst/>
              </a:rPr>
              <a:t>db4o, Versant, Objectivity/DB, Apache Cassandra</a:t>
            </a:r>
            <a:endParaRPr lang="en-US" sz="2600" dirty="0"/>
          </a:p>
        </p:txBody>
      </p:sp>
      <p:sp>
        <p:nvSpPr>
          <p:cNvPr id="4" name="Slide Number Placeholder 3">
            <a:extLst>
              <a:ext uri="{FF2B5EF4-FFF2-40B4-BE49-F238E27FC236}">
                <a16:creationId xmlns:a16="http://schemas.microsoft.com/office/drawing/2014/main" id="{0BFAF255-352E-6221-4F5D-168A11F90DFE}"/>
              </a:ext>
            </a:extLst>
          </p:cNvPr>
          <p:cNvSpPr>
            <a:spLocks noGrp="1"/>
          </p:cNvSpPr>
          <p:nvPr>
            <p:ph type="sldNum" sz="quarter" idx="12"/>
          </p:nvPr>
        </p:nvSpPr>
        <p:spPr/>
        <p:txBody>
          <a:bodyPr/>
          <a:lstStyle/>
          <a:p>
            <a:fld id="{A0968E81-3FC3-4D19-ACE2-32E9BE247E0E}" type="slidenum">
              <a:rPr lang="en-US" smtClean="0"/>
              <a:t>15</a:t>
            </a:fld>
            <a:endParaRPr lang="en-US"/>
          </a:p>
        </p:txBody>
      </p:sp>
    </p:spTree>
    <p:extLst>
      <p:ext uri="{BB962C8B-B14F-4D97-AF65-F5344CB8AC3E}">
        <p14:creationId xmlns:p14="http://schemas.microsoft.com/office/powerpoint/2010/main" val="14365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 8 MongoDB GUI Tools to Use in 2023">
            <a:extLst>
              <a:ext uri="{FF2B5EF4-FFF2-40B4-BE49-F238E27FC236}">
                <a16:creationId xmlns:a16="http://schemas.microsoft.com/office/drawing/2014/main" id="{6110A89B-0394-E771-205F-D5F0752D25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14084" y="643467"/>
            <a:ext cx="6963832"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D294DAB-5C66-E472-84C7-806C6A40B9B1}"/>
              </a:ext>
            </a:extLst>
          </p:cNvPr>
          <p:cNvSpPr>
            <a:spLocks noGrp="1"/>
          </p:cNvSpPr>
          <p:nvPr>
            <p:ph type="sldNum" sz="quarter" idx="12"/>
          </p:nvPr>
        </p:nvSpPr>
        <p:spPr/>
        <p:txBody>
          <a:bodyPr/>
          <a:lstStyle/>
          <a:p>
            <a:fld id="{A0968E81-3FC3-4D19-ACE2-32E9BE247E0E}" type="slidenum">
              <a:rPr lang="en-US" smtClean="0"/>
              <a:t>16</a:t>
            </a:fld>
            <a:endParaRPr lang="en-US"/>
          </a:p>
        </p:txBody>
      </p:sp>
    </p:spTree>
    <p:extLst>
      <p:ext uri="{BB962C8B-B14F-4D97-AF65-F5344CB8AC3E}">
        <p14:creationId xmlns:p14="http://schemas.microsoft.com/office/powerpoint/2010/main" val="365809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58621AC4-BA26-2BC6-6398-5F3EFBB96645}"/>
              </a:ext>
            </a:extLst>
          </p:cNvPr>
          <p:cNvPicPr>
            <a:picLocks noChangeAspect="1"/>
          </p:cNvPicPr>
          <p:nvPr/>
        </p:nvPicPr>
        <p:blipFill rotWithShape="1">
          <a:blip r:embed="rId2"/>
          <a:srcRect l="32003" r="2057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3D000306-133C-3546-AB01-ACBA59B7491F}"/>
              </a:ext>
            </a:extLst>
          </p:cNvPr>
          <p:cNvSpPr>
            <a:spLocks noGrp="1"/>
          </p:cNvSpPr>
          <p:nvPr>
            <p:ph type="title"/>
          </p:nvPr>
        </p:nvSpPr>
        <p:spPr>
          <a:xfrm>
            <a:off x="1137034" y="609600"/>
            <a:ext cx="6831188" cy="1322887"/>
          </a:xfrm>
        </p:spPr>
        <p:txBody>
          <a:bodyPr>
            <a:normAutofit/>
          </a:bodyPr>
          <a:lstStyle/>
          <a:p>
            <a:r>
              <a:rPr lang="en-US" dirty="0"/>
              <a:t>Introduction to MongoDB</a:t>
            </a:r>
          </a:p>
        </p:txBody>
      </p:sp>
      <p:sp>
        <p:nvSpPr>
          <p:cNvPr id="3" name="Content Placeholder 2">
            <a:extLst>
              <a:ext uri="{FF2B5EF4-FFF2-40B4-BE49-F238E27FC236}">
                <a16:creationId xmlns:a16="http://schemas.microsoft.com/office/drawing/2014/main" id="{8AF4DDC0-62EB-4F49-7303-D660FC4D8ECE}"/>
              </a:ext>
            </a:extLst>
          </p:cNvPr>
          <p:cNvSpPr>
            <a:spLocks noGrp="1"/>
          </p:cNvSpPr>
          <p:nvPr>
            <p:ph idx="1"/>
          </p:nvPr>
        </p:nvSpPr>
        <p:spPr>
          <a:xfrm>
            <a:off x="1137035" y="2194102"/>
            <a:ext cx="6516216" cy="3908585"/>
          </a:xfrm>
        </p:spPr>
        <p:txBody>
          <a:bodyPr>
            <a:normAutofit/>
          </a:bodyPr>
          <a:lstStyle/>
          <a:p>
            <a:r>
              <a:rPr lang="en-US" sz="2000"/>
              <a:t>MongoDB is a document-oriented NoSQL database system that stores data in a flexible, JSON-like format called BSON.</a:t>
            </a:r>
          </a:p>
          <a:p>
            <a:r>
              <a:rPr lang="en-US" sz="2000"/>
              <a:t>This allows for dynamic schema design and easy integration with object-oriented programming languages.</a:t>
            </a:r>
          </a:p>
          <a:p>
            <a:r>
              <a:rPr lang="en-US" sz="2000"/>
              <a:t>Unlike traditional relational databases, MongoDB uses a distributed architecture that enables it to scale horizontally across multiple servers or clusters.</a:t>
            </a:r>
          </a:p>
          <a:p>
            <a:endParaRPr lang="en-US" sz="2000"/>
          </a:p>
        </p:txBody>
      </p:sp>
      <p:sp>
        <p:nvSpPr>
          <p:cNvPr id="4" name="Slide Number Placeholder 3">
            <a:extLst>
              <a:ext uri="{FF2B5EF4-FFF2-40B4-BE49-F238E27FC236}">
                <a16:creationId xmlns:a16="http://schemas.microsoft.com/office/drawing/2014/main" id="{AB2CCF84-3EB5-F5AD-906A-096B1C06329F}"/>
              </a:ext>
            </a:extLst>
          </p:cNvPr>
          <p:cNvSpPr>
            <a:spLocks noGrp="1"/>
          </p:cNvSpPr>
          <p:nvPr>
            <p:ph type="sldNum" sz="quarter" idx="12"/>
          </p:nvPr>
        </p:nvSpPr>
        <p:spPr/>
        <p:txBody>
          <a:bodyPr/>
          <a:lstStyle/>
          <a:p>
            <a:fld id="{A0968E81-3FC3-4D19-ACE2-32E9BE247E0E}" type="slidenum">
              <a:rPr lang="en-US" smtClean="0"/>
              <a:t>17</a:t>
            </a:fld>
            <a:endParaRPr lang="en-US"/>
          </a:p>
        </p:txBody>
      </p:sp>
    </p:spTree>
    <p:extLst>
      <p:ext uri="{BB962C8B-B14F-4D97-AF65-F5344CB8AC3E}">
        <p14:creationId xmlns:p14="http://schemas.microsoft.com/office/powerpoint/2010/main" val="182109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CF0CB4-F69C-CCAE-A076-B7B5634A1734}"/>
              </a:ext>
            </a:extLst>
          </p:cNvPr>
          <p:cNvSpPr>
            <a:spLocks noGrp="1"/>
          </p:cNvSpPr>
          <p:nvPr>
            <p:ph type="title"/>
          </p:nvPr>
        </p:nvSpPr>
        <p:spPr>
          <a:xfrm>
            <a:off x="838200" y="253397"/>
            <a:ext cx="10515600" cy="1273233"/>
          </a:xfrm>
        </p:spPr>
        <p:txBody>
          <a:bodyPr>
            <a:normAutofit/>
          </a:bodyPr>
          <a:lstStyle/>
          <a:p>
            <a:r>
              <a:rPr lang="en-US" sz="4000"/>
              <a:t>Key Features of MongoDB</a:t>
            </a:r>
          </a:p>
        </p:txBody>
      </p:sp>
      <p:sp>
        <p:nvSpPr>
          <p:cNvPr id="28"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Content Placeholder 2">
            <a:extLst>
              <a:ext uri="{FF2B5EF4-FFF2-40B4-BE49-F238E27FC236}">
                <a16:creationId xmlns:a16="http://schemas.microsoft.com/office/drawing/2014/main" id="{0E8C98E2-5321-46FE-80E2-B681B3EFC5E2}"/>
              </a:ext>
            </a:extLst>
          </p:cNvPr>
          <p:cNvSpPr>
            <a:spLocks noGrp="1"/>
          </p:cNvSpPr>
          <p:nvPr>
            <p:ph idx="1"/>
          </p:nvPr>
        </p:nvSpPr>
        <p:spPr>
          <a:xfrm>
            <a:off x="838200" y="2478024"/>
            <a:ext cx="10515600" cy="3694176"/>
          </a:xfrm>
        </p:spPr>
        <p:txBody>
          <a:bodyPr>
            <a:normAutofit/>
          </a:bodyPr>
          <a:lstStyle/>
          <a:p>
            <a:r>
              <a:rPr lang="en-US" sz="1700" dirty="0"/>
              <a:t>Dynamic schema: MongoDB has a flexible schema, which allows you to store data of different types and structures in the same collection. This makes it easier to work with data that doesn't fit neatly into a fixed schema.</a:t>
            </a:r>
          </a:p>
          <a:p>
            <a:r>
              <a:rPr lang="en-US" sz="1700" dirty="0"/>
              <a:t>High scalability: MongoDB is designed to be highly scalable, both vertically and horizontally. You can easily scale up or down by adding or removing nodes to your cluster, depending on your needs.</a:t>
            </a:r>
          </a:p>
          <a:p>
            <a:r>
              <a:rPr lang="en-US" sz="1700" dirty="0"/>
              <a:t>High availability: MongoDB provides high availability through replication and automatic failover. You can configure your cluster to automatically promote a secondary node to become the primary node in the event of a failure.</a:t>
            </a:r>
          </a:p>
          <a:p>
            <a:r>
              <a:rPr lang="en-US" sz="1700" i="0" dirty="0">
                <a:effectLst/>
              </a:rPr>
              <a:t>Rich query language: MongoDB supports a rich query language that allows you to perform complex queries on your data. You can use aggregation, indexing, and full-text search to analyze and retrieve data.</a:t>
            </a:r>
          </a:p>
          <a:p>
            <a:r>
              <a:rPr lang="en-US" sz="1700" i="0" dirty="0">
                <a:effectLst/>
              </a:rPr>
              <a:t>Flexible data model: MongoDB allows you to store data of different types and structures in the same collection. This makes it easy to work with data that doesn't fit neatly into a fixed schema.</a:t>
            </a:r>
          </a:p>
          <a:p>
            <a:r>
              <a:rPr lang="en-US" sz="1700" i="0" dirty="0">
                <a:effectLst/>
              </a:rPr>
              <a:t>MapReduce: MongoDB provides built-in support for MapReduce, which is a programming model for processing large data sets. This allows you to perform complex data transformations on large volumes of data.</a:t>
            </a:r>
          </a:p>
        </p:txBody>
      </p:sp>
      <p:sp>
        <p:nvSpPr>
          <p:cNvPr id="4" name="Slide Number Placeholder 3">
            <a:extLst>
              <a:ext uri="{FF2B5EF4-FFF2-40B4-BE49-F238E27FC236}">
                <a16:creationId xmlns:a16="http://schemas.microsoft.com/office/drawing/2014/main" id="{17FB82B0-2F8B-86DF-D9D7-EF6362F74C5C}"/>
              </a:ext>
            </a:extLst>
          </p:cNvPr>
          <p:cNvSpPr>
            <a:spLocks noGrp="1"/>
          </p:cNvSpPr>
          <p:nvPr>
            <p:ph type="sldNum" sz="quarter" idx="12"/>
          </p:nvPr>
        </p:nvSpPr>
        <p:spPr/>
        <p:txBody>
          <a:bodyPr/>
          <a:lstStyle/>
          <a:p>
            <a:fld id="{A0968E81-3FC3-4D19-ACE2-32E9BE247E0E}" type="slidenum">
              <a:rPr lang="en-US" smtClean="0"/>
              <a:t>18</a:t>
            </a:fld>
            <a:endParaRPr lang="en-US"/>
          </a:p>
        </p:txBody>
      </p:sp>
    </p:spTree>
    <p:extLst>
      <p:ext uri="{BB962C8B-B14F-4D97-AF65-F5344CB8AC3E}">
        <p14:creationId xmlns:p14="http://schemas.microsoft.com/office/powerpoint/2010/main" val="402247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C1C2-5D67-70A5-924A-614D5C4998E2}"/>
              </a:ext>
            </a:extLst>
          </p:cNvPr>
          <p:cNvSpPr>
            <a:spLocks noGrp="1"/>
          </p:cNvSpPr>
          <p:nvPr>
            <p:ph type="title"/>
          </p:nvPr>
        </p:nvSpPr>
        <p:spPr/>
        <p:txBody>
          <a:bodyPr/>
          <a:lstStyle/>
          <a:p>
            <a:r>
              <a:rPr lang="en-US"/>
              <a:t>Scalability</a:t>
            </a:r>
            <a:endParaRPr lang="en-US" dirty="0"/>
          </a:p>
        </p:txBody>
      </p:sp>
      <p:graphicFrame>
        <p:nvGraphicFramePr>
          <p:cNvPr id="6" name="Content Placeholder 2">
            <a:extLst>
              <a:ext uri="{FF2B5EF4-FFF2-40B4-BE49-F238E27FC236}">
                <a16:creationId xmlns:a16="http://schemas.microsoft.com/office/drawing/2014/main" id="{10B38348-D82D-B970-2198-31DB18DFF76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A5A2FDD-18E8-2551-72EF-F972B4C273AA}"/>
              </a:ext>
            </a:extLst>
          </p:cNvPr>
          <p:cNvSpPr>
            <a:spLocks noGrp="1"/>
          </p:cNvSpPr>
          <p:nvPr>
            <p:ph type="sldNum" sz="quarter" idx="12"/>
          </p:nvPr>
        </p:nvSpPr>
        <p:spPr/>
        <p:txBody>
          <a:bodyPr/>
          <a:lstStyle/>
          <a:p>
            <a:fld id="{A0968E81-3FC3-4D19-ACE2-32E9BE247E0E}" type="slidenum">
              <a:rPr lang="en-US" smtClean="0"/>
              <a:t>19</a:t>
            </a:fld>
            <a:endParaRPr lang="en-US"/>
          </a:p>
        </p:txBody>
      </p:sp>
    </p:spTree>
    <p:extLst>
      <p:ext uri="{BB962C8B-B14F-4D97-AF65-F5344CB8AC3E}">
        <p14:creationId xmlns:p14="http://schemas.microsoft.com/office/powerpoint/2010/main" val="74316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AC704E88-9B35-378D-D55C-1282B1C31455}"/>
              </a:ext>
            </a:extLst>
          </p:cNvPr>
          <p:cNvPicPr>
            <a:picLocks noChangeAspect="1"/>
          </p:cNvPicPr>
          <p:nvPr/>
        </p:nvPicPr>
        <p:blipFill rotWithShape="1">
          <a:blip r:embed="rId2"/>
          <a:srcRect/>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91CF90-A5E6-7DF2-0F0A-B806EDE5F4F6}"/>
              </a:ext>
            </a:extLst>
          </p:cNvPr>
          <p:cNvSpPr>
            <a:spLocks noGrp="1"/>
          </p:cNvSpPr>
          <p:nvPr>
            <p:ph type="title"/>
          </p:nvPr>
        </p:nvSpPr>
        <p:spPr>
          <a:xfrm>
            <a:off x="1037809" y="1071350"/>
            <a:ext cx="4775162" cy="1339382"/>
          </a:xfrm>
        </p:spPr>
        <p:txBody>
          <a:bodyPr>
            <a:normAutofit/>
          </a:bodyPr>
          <a:lstStyle/>
          <a:p>
            <a:pPr algn="ctr"/>
            <a:r>
              <a:rPr lang="en-US" sz="3600"/>
              <a:t>Learning Outcomes</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FF1AE1-C34A-E8FE-28F3-DA246E8E1DE5}"/>
              </a:ext>
            </a:extLst>
          </p:cNvPr>
          <p:cNvSpPr>
            <a:spLocks noGrp="1"/>
          </p:cNvSpPr>
          <p:nvPr>
            <p:ph idx="1"/>
          </p:nvPr>
        </p:nvSpPr>
        <p:spPr>
          <a:xfrm>
            <a:off x="1189319" y="2547257"/>
            <a:ext cx="4458446" cy="3109740"/>
          </a:xfrm>
        </p:spPr>
        <p:txBody>
          <a:bodyPr anchor="ctr">
            <a:normAutofit/>
          </a:bodyPr>
          <a:lstStyle/>
          <a:p>
            <a:r>
              <a:rPr lang="en-US" sz="2000"/>
              <a:t>Differentiate between relational databases and non relational databases.</a:t>
            </a:r>
          </a:p>
          <a:p>
            <a:r>
              <a:rPr lang="en-US" sz="2000"/>
              <a:t>Understand the usage of NoSQL</a:t>
            </a:r>
          </a:p>
          <a:p>
            <a:r>
              <a:rPr lang="en-US" sz="2000"/>
              <a:t>List different types of NoSQL databases</a:t>
            </a:r>
          </a:p>
          <a:p>
            <a:r>
              <a:rPr lang="en-US" sz="2000"/>
              <a:t>Understand the usage of MongoDB</a:t>
            </a:r>
          </a:p>
          <a:p>
            <a:r>
              <a:rPr lang="en-US" sz="2000"/>
              <a:t>Understand security aspects of MongoDB</a:t>
            </a:r>
          </a:p>
          <a:p>
            <a:endParaRPr lang="en-US" sz="2000"/>
          </a:p>
          <a:p>
            <a:endParaRPr lang="en-US" sz="2000"/>
          </a:p>
        </p:txBody>
      </p:sp>
      <p:sp>
        <p:nvSpPr>
          <p:cNvPr id="4" name="Slide Number Placeholder 3">
            <a:extLst>
              <a:ext uri="{FF2B5EF4-FFF2-40B4-BE49-F238E27FC236}">
                <a16:creationId xmlns:a16="http://schemas.microsoft.com/office/drawing/2014/main" id="{8F0A115A-E010-66A3-5B67-5460D0DD34B8}"/>
              </a:ext>
            </a:extLst>
          </p:cNvPr>
          <p:cNvSpPr>
            <a:spLocks noGrp="1"/>
          </p:cNvSpPr>
          <p:nvPr>
            <p:ph type="sldNum" sz="quarter" idx="12"/>
          </p:nvPr>
        </p:nvSpPr>
        <p:spPr/>
        <p:txBody>
          <a:bodyPr/>
          <a:lstStyle/>
          <a:p>
            <a:fld id="{A0968E81-3FC3-4D19-ACE2-32E9BE247E0E}" type="slidenum">
              <a:rPr lang="en-US" smtClean="0"/>
              <a:t>2</a:t>
            </a:fld>
            <a:endParaRPr lang="en-US"/>
          </a:p>
        </p:txBody>
      </p:sp>
    </p:spTree>
    <p:extLst>
      <p:ext uri="{BB962C8B-B14F-4D97-AF65-F5344CB8AC3E}">
        <p14:creationId xmlns:p14="http://schemas.microsoft.com/office/powerpoint/2010/main" val="167602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5"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4E7B97C-23E5-E64A-C7CB-0E0997895F3C}"/>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Availability</a:t>
            </a:r>
          </a:p>
        </p:txBody>
      </p:sp>
      <p:sp>
        <p:nvSpPr>
          <p:cNvPr id="4" name="Slide Number Placeholder 3">
            <a:extLst>
              <a:ext uri="{FF2B5EF4-FFF2-40B4-BE49-F238E27FC236}">
                <a16:creationId xmlns:a16="http://schemas.microsoft.com/office/drawing/2014/main" id="{78B39AC5-2158-E841-994F-9DED8694ADB5}"/>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A0968E81-3FC3-4D19-ACE2-32E9BE247E0E}" type="slidenum">
              <a:rPr lang="en-US" sz="1600">
                <a:solidFill>
                  <a:schemeClr val="tx2"/>
                </a:solidFill>
              </a:rPr>
              <a:pPr algn="ctr">
                <a:spcAft>
                  <a:spcPts val="600"/>
                </a:spcAft>
              </a:pPr>
              <a:t>20</a:t>
            </a:fld>
            <a:endParaRPr lang="en-US" sz="1600">
              <a:solidFill>
                <a:schemeClr val="tx2"/>
              </a:solidFill>
            </a:endParaRPr>
          </a:p>
        </p:txBody>
      </p:sp>
      <p:graphicFrame>
        <p:nvGraphicFramePr>
          <p:cNvPr id="6" name="Content Placeholder 2">
            <a:extLst>
              <a:ext uri="{FF2B5EF4-FFF2-40B4-BE49-F238E27FC236}">
                <a16:creationId xmlns:a16="http://schemas.microsoft.com/office/drawing/2014/main" id="{6251522B-7461-BA68-9168-54045B5C52A5}"/>
              </a:ext>
            </a:extLst>
          </p:cNvPr>
          <p:cNvGraphicFramePr>
            <a:graphicFrameLocks noGrp="1"/>
          </p:cNvGraphicFramePr>
          <p:nvPr>
            <p:ph idx="1"/>
            <p:extLst>
              <p:ext uri="{D42A27DB-BD31-4B8C-83A1-F6EECF244321}">
                <p14:modId xmlns:p14="http://schemas.microsoft.com/office/powerpoint/2010/main" val="1446676852"/>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786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7AADB56C-BA56-4D1E-A42A-A07A47444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238B7-C347-D696-D7E0-8A9D9DB5CA5C}"/>
              </a:ext>
            </a:extLst>
          </p:cNvPr>
          <p:cNvSpPr>
            <a:spLocks noGrp="1"/>
          </p:cNvSpPr>
          <p:nvPr>
            <p:ph type="title"/>
          </p:nvPr>
        </p:nvSpPr>
        <p:spPr>
          <a:xfrm>
            <a:off x="838200" y="329934"/>
            <a:ext cx="10515600" cy="1341634"/>
          </a:xfrm>
        </p:spPr>
        <p:txBody>
          <a:bodyPr>
            <a:normAutofit/>
          </a:bodyPr>
          <a:lstStyle/>
          <a:p>
            <a:r>
              <a:rPr lang="en-US" sz="4000"/>
              <a:t>CAP theorem</a:t>
            </a:r>
          </a:p>
        </p:txBody>
      </p:sp>
      <p:pic>
        <p:nvPicPr>
          <p:cNvPr id="31" name="Picture 6">
            <a:extLst>
              <a:ext uri="{FF2B5EF4-FFF2-40B4-BE49-F238E27FC236}">
                <a16:creationId xmlns:a16="http://schemas.microsoft.com/office/drawing/2014/main" id="{C0978D42-4F70-244D-0F64-F96D3F9CC26E}"/>
              </a:ext>
            </a:extLst>
          </p:cNvPr>
          <p:cNvPicPr>
            <a:picLocks noChangeAspect="1"/>
          </p:cNvPicPr>
          <p:nvPr/>
        </p:nvPicPr>
        <p:blipFill rotWithShape="1">
          <a:blip r:embed="rId2"/>
          <a:srcRect r="40942"/>
          <a:stretch/>
        </p:blipFill>
        <p:spPr>
          <a:xfrm>
            <a:off x="7992976" y="1843283"/>
            <a:ext cx="3374810" cy="4285807"/>
          </a:xfrm>
          <a:prstGeom prst="rect">
            <a:avLst/>
          </a:prstGeom>
        </p:spPr>
      </p:pic>
      <p:sp>
        <p:nvSpPr>
          <p:cNvPr id="4" name="Slide Number Placeholder 3">
            <a:extLst>
              <a:ext uri="{FF2B5EF4-FFF2-40B4-BE49-F238E27FC236}">
                <a16:creationId xmlns:a16="http://schemas.microsoft.com/office/drawing/2014/main" id="{E346DF7C-B00D-5674-BAF2-0921F88C818C}"/>
              </a:ext>
            </a:extLst>
          </p:cNvPr>
          <p:cNvSpPr>
            <a:spLocks noGrp="1"/>
          </p:cNvSpPr>
          <p:nvPr>
            <p:ph type="sldNum" sz="quarter" idx="12"/>
          </p:nvPr>
        </p:nvSpPr>
        <p:spPr>
          <a:xfrm>
            <a:off x="8610600" y="6356350"/>
            <a:ext cx="2743200" cy="365125"/>
          </a:xfrm>
        </p:spPr>
        <p:txBody>
          <a:bodyPr>
            <a:normAutofit/>
          </a:bodyPr>
          <a:lstStyle/>
          <a:p>
            <a:pPr>
              <a:spcAft>
                <a:spcPts val="600"/>
              </a:spcAft>
            </a:pPr>
            <a:fld id="{A0968E81-3FC3-4D19-ACE2-32E9BE247E0E}" type="slidenum">
              <a:rPr lang="en-US" smtClean="0"/>
              <a:pPr>
                <a:spcAft>
                  <a:spcPts val="600"/>
                </a:spcAft>
              </a:pPr>
              <a:t>21</a:t>
            </a:fld>
            <a:endParaRPr lang="en-US"/>
          </a:p>
        </p:txBody>
      </p:sp>
      <p:graphicFrame>
        <p:nvGraphicFramePr>
          <p:cNvPr id="32" name="Content Placeholder 2">
            <a:extLst>
              <a:ext uri="{FF2B5EF4-FFF2-40B4-BE49-F238E27FC236}">
                <a16:creationId xmlns:a16="http://schemas.microsoft.com/office/drawing/2014/main" id="{B59F2999-2B54-E737-D3FE-E9BBD15CE6B8}"/>
              </a:ext>
            </a:extLst>
          </p:cNvPr>
          <p:cNvGraphicFramePr>
            <a:graphicFrameLocks noGrp="1"/>
          </p:cNvGraphicFramePr>
          <p:nvPr>
            <p:ph idx="1"/>
            <p:extLst>
              <p:ext uri="{D42A27DB-BD31-4B8C-83A1-F6EECF244321}">
                <p14:modId xmlns:p14="http://schemas.microsoft.com/office/powerpoint/2010/main" val="3167402310"/>
              </p:ext>
            </p:extLst>
          </p:nvPr>
        </p:nvGraphicFramePr>
        <p:xfrm>
          <a:off x="831987" y="1843283"/>
          <a:ext cx="6803753" cy="4285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118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1F6D0-50D1-96AD-2801-79FC0E194726}"/>
              </a:ext>
            </a:extLst>
          </p:cNvPr>
          <p:cNvSpPr>
            <a:spLocks noGrp="1"/>
          </p:cNvSpPr>
          <p:nvPr>
            <p:ph type="title"/>
          </p:nvPr>
        </p:nvSpPr>
        <p:spPr>
          <a:xfrm>
            <a:off x="589560" y="856180"/>
            <a:ext cx="4560584" cy="1128068"/>
          </a:xfrm>
        </p:spPr>
        <p:txBody>
          <a:bodyPr anchor="ctr">
            <a:normAutofit/>
          </a:bodyPr>
          <a:lstStyle/>
          <a:p>
            <a:r>
              <a:rPr lang="en-US" sz="3700"/>
              <a:t>CAP theorem NoSQL database types</a:t>
            </a:r>
          </a:p>
        </p:txBody>
      </p:sp>
      <p:grpSp>
        <p:nvGrpSpPr>
          <p:cNvPr id="1047"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877352-FC15-234B-E782-3D21DB210EE5}"/>
              </a:ext>
            </a:extLst>
          </p:cNvPr>
          <p:cNvSpPr>
            <a:spLocks noGrp="1"/>
          </p:cNvSpPr>
          <p:nvPr>
            <p:ph idx="1"/>
          </p:nvPr>
        </p:nvSpPr>
        <p:spPr>
          <a:xfrm>
            <a:off x="590719" y="2330505"/>
            <a:ext cx="4559425" cy="3979585"/>
          </a:xfrm>
        </p:spPr>
        <p:txBody>
          <a:bodyPr anchor="ctr">
            <a:normAutofit/>
          </a:bodyPr>
          <a:lstStyle/>
          <a:p>
            <a:r>
              <a:rPr lang="en-US" sz="1300" b="1"/>
              <a:t>CP database</a:t>
            </a:r>
            <a:r>
              <a:rPr lang="en-US" sz="1300"/>
              <a:t>: A CP database delivers consistency and partition tolerance at the expense of availability. When a partition occurs between any two nodes, the system has to shut down the non-consistent node (i.e., make it unavailable) until the partition is resolved.</a:t>
            </a:r>
          </a:p>
          <a:p>
            <a:endParaRPr lang="en-US" sz="1300"/>
          </a:p>
          <a:p>
            <a:r>
              <a:rPr lang="en-US" sz="1300" b="1"/>
              <a:t>AP database</a:t>
            </a:r>
            <a:r>
              <a:rPr lang="en-US" sz="1300"/>
              <a:t>: An AP database delivers availability and partition tolerance at the expense of consistency. When a partition occurs, all nodes remain available but those at the wrong end of a partition might return an older version of data than others. (When the partition is resolved, the AP databases typically resync the nodes to repair all inconsistencies in the system.)</a:t>
            </a:r>
          </a:p>
          <a:p>
            <a:endParaRPr lang="en-US" sz="1300"/>
          </a:p>
          <a:p>
            <a:r>
              <a:rPr lang="en-US" sz="1300" b="1"/>
              <a:t>CA database</a:t>
            </a:r>
            <a:r>
              <a:rPr lang="en-US" sz="1300"/>
              <a:t>: A CA database delivers consistency and availability across all nodes. It can’t do this if there is a partition between any two nodes in the system, however, and therefore can’t deliver fault tolerance.</a:t>
            </a:r>
          </a:p>
        </p:txBody>
      </p:sp>
      <p:sp>
        <p:nvSpPr>
          <p:cNvPr id="104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the CAP Theorem? | Hazelcast">
            <a:extLst>
              <a:ext uri="{FF2B5EF4-FFF2-40B4-BE49-F238E27FC236}">
                <a16:creationId xmlns:a16="http://schemas.microsoft.com/office/drawing/2014/main" id="{A92A1E1D-74FA-490E-97D3-64AFAF659C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3"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EC63B4-D58C-C736-0B6E-2DFB134296FC}"/>
              </a:ext>
            </a:extLst>
          </p:cNvPr>
          <p:cNvSpPr>
            <a:spLocks noGrp="1"/>
          </p:cNvSpPr>
          <p:nvPr>
            <p:ph type="sldNum" sz="quarter" idx="12"/>
          </p:nvPr>
        </p:nvSpPr>
        <p:spPr>
          <a:xfrm>
            <a:off x="9385070" y="6492240"/>
            <a:ext cx="1055716" cy="365125"/>
          </a:xfrm>
        </p:spPr>
        <p:txBody>
          <a:bodyPr>
            <a:normAutofit/>
          </a:bodyPr>
          <a:lstStyle/>
          <a:p>
            <a:pPr>
              <a:spcAft>
                <a:spcPts val="600"/>
              </a:spcAft>
            </a:pPr>
            <a:fld id="{A0968E81-3FC3-4D19-ACE2-32E9BE247E0E}" type="slidenum">
              <a:rPr lang="en-US" smtClean="0"/>
              <a:pPr>
                <a:spcAft>
                  <a:spcPts val="600"/>
                </a:spcAft>
              </a:pPr>
              <a:t>22</a:t>
            </a:fld>
            <a:endParaRPr lang="en-US"/>
          </a:p>
        </p:txBody>
      </p:sp>
    </p:spTree>
    <p:extLst>
      <p:ext uri="{BB962C8B-B14F-4D97-AF65-F5344CB8AC3E}">
        <p14:creationId xmlns:p14="http://schemas.microsoft.com/office/powerpoint/2010/main" val="204247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FBFE8-F86B-A42F-B573-21E868A5F5B8}"/>
              </a:ext>
            </a:extLst>
          </p:cNvPr>
          <p:cNvSpPr>
            <a:spLocks noGrp="1"/>
          </p:cNvSpPr>
          <p:nvPr>
            <p:ph type="title"/>
          </p:nvPr>
        </p:nvSpPr>
        <p:spPr>
          <a:xfrm>
            <a:off x="612648" y="1078992"/>
            <a:ext cx="6268770" cy="1536192"/>
          </a:xfrm>
        </p:spPr>
        <p:txBody>
          <a:bodyPr anchor="b">
            <a:normAutofit/>
          </a:bodyPr>
          <a:lstStyle/>
          <a:p>
            <a:r>
              <a:rPr lang="en-US" sz="5200"/>
              <a:t>MongoDB and the CAP theorem</a:t>
            </a:r>
          </a:p>
        </p:txBody>
      </p:sp>
      <p:sp>
        <p:nvSpPr>
          <p:cNvPr id="30" name="Rectangle 1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1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E5B576A-D2EA-63BE-97E6-A03BBB504113}"/>
              </a:ext>
            </a:extLst>
          </p:cNvPr>
          <p:cNvSpPr>
            <a:spLocks noGrp="1"/>
          </p:cNvSpPr>
          <p:nvPr>
            <p:ph idx="1"/>
          </p:nvPr>
        </p:nvSpPr>
        <p:spPr>
          <a:xfrm>
            <a:off x="612648" y="3019891"/>
            <a:ext cx="6881418" cy="3161453"/>
          </a:xfrm>
        </p:spPr>
        <p:txBody>
          <a:bodyPr>
            <a:normAutofit/>
          </a:bodyPr>
          <a:lstStyle/>
          <a:p>
            <a:r>
              <a:rPr lang="en-US" sz="1800" dirty="0"/>
              <a:t>MongoDB is a CP data store, prioritizing consistency over availability when resolving network partitions.</a:t>
            </a:r>
          </a:p>
          <a:p>
            <a:r>
              <a:rPr lang="en-US" sz="1800" dirty="0"/>
              <a:t>Each replica set has one primary node for write operations and secondary nodes that replicate the primary node's operation log.</a:t>
            </a:r>
          </a:p>
          <a:p>
            <a:r>
              <a:rPr lang="en-US" sz="1800" dirty="0"/>
              <a:t>By default, clients read from the primary node, but can specify a read preference to read from secondary nodes.</a:t>
            </a:r>
          </a:p>
          <a:p>
            <a:r>
              <a:rPr lang="en-US" sz="1800" dirty="0"/>
              <a:t>If the primary node fails, the secondary node with the latest operation log becomes the new primary node.</a:t>
            </a:r>
          </a:p>
          <a:p>
            <a:r>
              <a:rPr lang="en-US" sz="1800" dirty="0"/>
              <a:t>Clients can't make write requests during this interval, ensuring data consistency across the network.</a:t>
            </a:r>
          </a:p>
        </p:txBody>
      </p:sp>
      <p:pic>
        <p:nvPicPr>
          <p:cNvPr id="32" name="Graphic 7" descr="Database">
            <a:extLst>
              <a:ext uri="{FF2B5EF4-FFF2-40B4-BE49-F238E27FC236}">
                <a16:creationId xmlns:a16="http://schemas.microsoft.com/office/drawing/2014/main" id="{2C60CB16-0FAA-8728-BF40-648084313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
        <p:nvSpPr>
          <p:cNvPr id="4" name="Slide Number Placeholder 3">
            <a:extLst>
              <a:ext uri="{FF2B5EF4-FFF2-40B4-BE49-F238E27FC236}">
                <a16:creationId xmlns:a16="http://schemas.microsoft.com/office/drawing/2014/main" id="{1737997A-433E-7111-C917-006F85FC6CC3}"/>
              </a:ext>
            </a:extLst>
          </p:cNvPr>
          <p:cNvSpPr>
            <a:spLocks noGrp="1"/>
          </p:cNvSpPr>
          <p:nvPr>
            <p:ph type="sldNum" sz="quarter" idx="12"/>
          </p:nvPr>
        </p:nvSpPr>
        <p:spPr>
          <a:xfrm>
            <a:off x="8726424" y="6356350"/>
            <a:ext cx="2852928" cy="365125"/>
          </a:xfrm>
        </p:spPr>
        <p:txBody>
          <a:bodyPr>
            <a:normAutofit/>
          </a:bodyPr>
          <a:lstStyle/>
          <a:p>
            <a:pPr>
              <a:spcAft>
                <a:spcPts val="600"/>
              </a:spcAft>
            </a:pPr>
            <a:fld id="{A0968E81-3FC3-4D19-ACE2-32E9BE247E0E}" type="slidenum">
              <a:rPr lang="en-US">
                <a:solidFill>
                  <a:schemeClr val="tx1">
                    <a:lumMod val="50000"/>
                    <a:lumOff val="50000"/>
                  </a:schemeClr>
                </a:solidFill>
              </a:rPr>
              <a:pPr>
                <a:spcAft>
                  <a:spcPts val="600"/>
                </a:spcAft>
              </a:pPr>
              <a:t>23</a:t>
            </a:fld>
            <a:endParaRPr lang="en-US">
              <a:solidFill>
                <a:schemeClr val="tx1">
                  <a:lumMod val="50000"/>
                  <a:lumOff val="50000"/>
                </a:schemeClr>
              </a:solidFill>
            </a:endParaRPr>
          </a:p>
        </p:txBody>
      </p:sp>
    </p:spTree>
    <p:extLst>
      <p:ext uri="{BB962C8B-B14F-4D97-AF65-F5344CB8AC3E}">
        <p14:creationId xmlns:p14="http://schemas.microsoft.com/office/powerpoint/2010/main" val="149483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1615D-79F0-0F42-F7A8-AE67033F4CF3}"/>
              </a:ext>
            </a:extLst>
          </p:cNvPr>
          <p:cNvSpPr>
            <a:spLocks noGrp="1"/>
          </p:cNvSpPr>
          <p:nvPr>
            <p:ph type="title"/>
          </p:nvPr>
        </p:nvSpPr>
        <p:spPr>
          <a:xfrm>
            <a:off x="841248" y="1683169"/>
            <a:ext cx="4068849" cy="4148586"/>
          </a:xfrm>
        </p:spPr>
        <p:txBody>
          <a:bodyPr anchor="t">
            <a:normAutofit/>
          </a:bodyPr>
          <a:lstStyle/>
          <a:p>
            <a:r>
              <a:rPr lang="en-US" sz="4800"/>
              <a:t>Real life examples for MongoDB Applications</a:t>
            </a:r>
          </a:p>
        </p:txBody>
      </p:sp>
      <p:sp>
        <p:nvSpPr>
          <p:cNvPr id="3" name="Content Placeholder 2">
            <a:extLst>
              <a:ext uri="{FF2B5EF4-FFF2-40B4-BE49-F238E27FC236}">
                <a16:creationId xmlns:a16="http://schemas.microsoft.com/office/drawing/2014/main" id="{159D5CFC-132D-DBBA-E5F6-FF6CF395E1D4}"/>
              </a:ext>
            </a:extLst>
          </p:cNvPr>
          <p:cNvSpPr>
            <a:spLocks noGrp="1"/>
          </p:cNvSpPr>
          <p:nvPr>
            <p:ph idx="1"/>
          </p:nvPr>
        </p:nvSpPr>
        <p:spPr>
          <a:xfrm>
            <a:off x="5532504" y="1683170"/>
            <a:ext cx="5818248" cy="4148585"/>
          </a:xfrm>
        </p:spPr>
        <p:txBody>
          <a:bodyPr>
            <a:normAutofit/>
          </a:bodyPr>
          <a:lstStyle/>
          <a:p>
            <a:r>
              <a:rPr lang="en-US" sz="2200"/>
              <a:t>E-commerce and retail</a:t>
            </a:r>
          </a:p>
          <a:p>
            <a:r>
              <a:rPr lang="en-US" sz="2200"/>
              <a:t>Social networking and online communities</a:t>
            </a:r>
          </a:p>
          <a:p>
            <a:r>
              <a:rPr lang="en-US" sz="2200"/>
              <a:t>Gaming and entertainment</a:t>
            </a:r>
          </a:p>
          <a:p>
            <a:r>
              <a:rPr lang="en-US" sz="2200"/>
              <a:t>Healthcare and scientific research</a:t>
            </a:r>
          </a:p>
          <a:p>
            <a:r>
              <a:rPr lang="en-US" sz="2200"/>
              <a:t>Financial services</a:t>
            </a:r>
          </a:p>
          <a:p>
            <a:r>
              <a:rPr lang="en-US" sz="2200"/>
              <a:t>Internet of Things (IoT)</a:t>
            </a:r>
          </a:p>
          <a:p>
            <a:r>
              <a:rPr lang="en-US" sz="2200"/>
              <a:t>Advertising and Marketing</a:t>
            </a:r>
          </a:p>
          <a:p>
            <a:r>
              <a:rPr lang="en-US" sz="2200"/>
              <a:t>Content Management</a:t>
            </a:r>
          </a:p>
        </p:txBody>
      </p:sp>
      <p:sp>
        <p:nvSpPr>
          <p:cNvPr id="21"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33E6E38A-31B7-3459-0CBD-C030DCB5D16E}"/>
              </a:ext>
            </a:extLst>
          </p:cNvPr>
          <p:cNvSpPr>
            <a:spLocks noGrp="1"/>
          </p:cNvSpPr>
          <p:nvPr>
            <p:ph type="sldNum" sz="quarter" idx="12"/>
          </p:nvPr>
        </p:nvSpPr>
        <p:spPr/>
        <p:txBody>
          <a:bodyPr/>
          <a:lstStyle/>
          <a:p>
            <a:fld id="{A0968E81-3FC3-4D19-ACE2-32E9BE247E0E}" type="slidenum">
              <a:rPr lang="en-US" smtClean="0"/>
              <a:t>24</a:t>
            </a:fld>
            <a:endParaRPr lang="en-US"/>
          </a:p>
        </p:txBody>
      </p:sp>
    </p:spTree>
    <p:extLst>
      <p:ext uri="{BB962C8B-B14F-4D97-AF65-F5344CB8AC3E}">
        <p14:creationId xmlns:p14="http://schemas.microsoft.com/office/powerpoint/2010/main" val="199122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7B0-04A8-C948-6D8A-A34C6E2DEFEB}"/>
              </a:ext>
            </a:extLst>
          </p:cNvPr>
          <p:cNvSpPr>
            <a:spLocks noGrp="1"/>
          </p:cNvSpPr>
          <p:nvPr>
            <p:ph type="title"/>
          </p:nvPr>
        </p:nvSpPr>
        <p:spPr/>
        <p:txBody>
          <a:bodyPr/>
          <a:lstStyle/>
          <a:p>
            <a:r>
              <a:rPr lang="en-US"/>
              <a:t>Security</a:t>
            </a:r>
            <a:endParaRPr lang="en-US" dirty="0"/>
          </a:p>
        </p:txBody>
      </p:sp>
      <p:graphicFrame>
        <p:nvGraphicFramePr>
          <p:cNvPr id="7" name="Content Placeholder 2">
            <a:extLst>
              <a:ext uri="{FF2B5EF4-FFF2-40B4-BE49-F238E27FC236}">
                <a16:creationId xmlns:a16="http://schemas.microsoft.com/office/drawing/2014/main" id="{95ACEFE8-8F50-318D-EA51-1A997BA39FE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D89C6E7-3EB6-ADA7-A8BA-5D73456B7CDD}"/>
              </a:ext>
            </a:extLst>
          </p:cNvPr>
          <p:cNvSpPr>
            <a:spLocks noGrp="1"/>
          </p:cNvSpPr>
          <p:nvPr>
            <p:ph type="sldNum" sz="quarter" idx="12"/>
          </p:nvPr>
        </p:nvSpPr>
        <p:spPr/>
        <p:txBody>
          <a:bodyPr/>
          <a:lstStyle/>
          <a:p>
            <a:fld id="{A0968E81-3FC3-4D19-ACE2-32E9BE247E0E}" type="slidenum">
              <a:rPr lang="en-US" smtClean="0"/>
              <a:t>25</a:t>
            </a:fld>
            <a:endParaRPr lang="en-US"/>
          </a:p>
        </p:txBody>
      </p:sp>
    </p:spTree>
    <p:extLst>
      <p:ext uri="{BB962C8B-B14F-4D97-AF65-F5344CB8AC3E}">
        <p14:creationId xmlns:p14="http://schemas.microsoft.com/office/powerpoint/2010/main" val="1032496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DA258-2DEF-3180-BCEF-BF00AF2AD90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b="0" i="0" kern="1200">
                <a:solidFill>
                  <a:schemeClr val="tx1"/>
                </a:solidFill>
                <a:effectLst/>
                <a:latin typeface="+mj-lt"/>
                <a:ea typeface="+mj-ea"/>
                <a:cs typeface="+mj-cs"/>
              </a:rPr>
              <a:t>Getting Started with MongoDB</a:t>
            </a:r>
            <a:endParaRPr lang="en-US" sz="8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EB42649-E7C6-11E3-9F5C-29452F81B16D}"/>
              </a:ext>
            </a:extLst>
          </p:cNvPr>
          <p:cNvSpPr>
            <a:spLocks noGrp="1"/>
          </p:cNvSpPr>
          <p:nvPr>
            <p:ph idx="1"/>
          </p:nvPr>
        </p:nvSpPr>
        <p:spPr>
          <a:xfrm>
            <a:off x="578651" y="4723637"/>
            <a:ext cx="11034695" cy="1481396"/>
          </a:xfrm>
        </p:spPr>
        <p:txBody>
          <a:bodyPr vert="horz" lIns="91440" tIns="45720" rIns="91440" bIns="45720" rtlCol="0">
            <a:normAutofit/>
          </a:bodyPr>
          <a:lstStyle/>
          <a:p>
            <a:pPr marL="0" indent="0">
              <a:buNone/>
            </a:pPr>
            <a:r>
              <a:rPr lang="en-US" kern="1200">
                <a:solidFill>
                  <a:schemeClr val="tx1"/>
                </a:solidFill>
                <a:latin typeface="+mn-lt"/>
                <a:ea typeface="+mn-ea"/>
                <a:cs typeface="+mn-cs"/>
              </a:rPr>
              <a:t>Will continue in the Tutorial</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D30F5775-8347-7CD0-1463-F622660C42C1}"/>
              </a:ext>
            </a:extLst>
          </p:cNvPr>
          <p:cNvSpPr>
            <a:spLocks noGrp="1"/>
          </p:cNvSpPr>
          <p:nvPr>
            <p:ph type="sldNum" sz="quarter" idx="12"/>
          </p:nvPr>
        </p:nvSpPr>
        <p:spPr/>
        <p:txBody>
          <a:bodyPr/>
          <a:lstStyle/>
          <a:p>
            <a:fld id="{A0968E81-3FC3-4D19-ACE2-32E9BE247E0E}" type="slidenum">
              <a:rPr lang="en-US" smtClean="0"/>
              <a:t>26</a:t>
            </a:fld>
            <a:endParaRPr lang="en-US"/>
          </a:p>
        </p:txBody>
      </p:sp>
    </p:spTree>
    <p:extLst>
      <p:ext uri="{BB962C8B-B14F-4D97-AF65-F5344CB8AC3E}">
        <p14:creationId xmlns:p14="http://schemas.microsoft.com/office/powerpoint/2010/main" val="359652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82995737-1DDA-1E6A-22D4-BB6A32FA2B1C}"/>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090C0B-31C2-F58D-DC90-2DDDB95F02F8}"/>
              </a:ext>
            </a:extLst>
          </p:cNvPr>
          <p:cNvSpPr>
            <a:spLocks noGrp="1"/>
          </p:cNvSpPr>
          <p:nvPr>
            <p:ph type="title"/>
          </p:nvPr>
        </p:nvSpPr>
        <p:spPr>
          <a:xfrm>
            <a:off x="7531610" y="365125"/>
            <a:ext cx="3822189" cy="1899912"/>
          </a:xfrm>
        </p:spPr>
        <p:txBody>
          <a:bodyPr>
            <a:normAutofit/>
          </a:bodyPr>
          <a:lstStyle/>
          <a:p>
            <a:r>
              <a:rPr lang="en-US" sz="4000"/>
              <a:t>Thank you!</a:t>
            </a:r>
          </a:p>
        </p:txBody>
      </p:sp>
      <p:sp>
        <p:nvSpPr>
          <p:cNvPr id="3" name="Content Placeholder 2">
            <a:extLst>
              <a:ext uri="{FF2B5EF4-FFF2-40B4-BE49-F238E27FC236}">
                <a16:creationId xmlns:a16="http://schemas.microsoft.com/office/drawing/2014/main" id="{0B629A39-3BB8-605E-AC6B-0B821E9EA1AE}"/>
              </a:ext>
            </a:extLst>
          </p:cNvPr>
          <p:cNvSpPr>
            <a:spLocks noGrp="1"/>
          </p:cNvSpPr>
          <p:nvPr>
            <p:ph idx="1"/>
          </p:nvPr>
        </p:nvSpPr>
        <p:spPr>
          <a:xfrm>
            <a:off x="914400" y="2434201"/>
            <a:ext cx="10439399" cy="3742762"/>
          </a:xfrm>
        </p:spPr>
        <p:txBody>
          <a:bodyPr>
            <a:normAutofit/>
          </a:bodyPr>
          <a:lstStyle/>
          <a:p>
            <a:r>
              <a:rPr lang="en-US" sz="2000" dirty="0">
                <a:hlinkClick r:id="rId3"/>
              </a:rPr>
              <a:t>https://www.mongodb.com/what-is-mongodb/features</a:t>
            </a:r>
            <a:endParaRPr lang="en-US" sz="2000" dirty="0"/>
          </a:p>
          <a:p>
            <a:r>
              <a:rPr lang="en-US" sz="2000" dirty="0">
                <a:hlinkClick r:id="rId4"/>
              </a:rPr>
              <a:t>https://www.mongodb.com/docs/v5.0/security/</a:t>
            </a:r>
            <a:endParaRPr lang="en-US" sz="2000" dirty="0"/>
          </a:p>
          <a:p>
            <a:r>
              <a:rPr lang="en-US" sz="2000" dirty="0">
                <a:hlinkClick r:id="rId5"/>
              </a:rPr>
              <a:t>https://www.npmjs.com/package/mongodb</a:t>
            </a:r>
            <a:endParaRPr lang="en-US" sz="2000" dirty="0"/>
          </a:p>
          <a:p>
            <a:r>
              <a:rPr lang="en-US" sz="2000" dirty="0">
                <a:hlinkClick r:id="rId6"/>
              </a:rPr>
              <a:t>https://medium.com/system-design-concepts/dating-application-system-design-aae411412267</a:t>
            </a:r>
            <a:endParaRPr lang="en-US" sz="2000" dirty="0"/>
          </a:p>
          <a:p>
            <a:r>
              <a:rPr lang="en-US" sz="2000" dirty="0">
                <a:hlinkClick r:id="rId7"/>
              </a:rPr>
              <a:t>https://redis.io/</a:t>
            </a:r>
            <a:endParaRPr lang="en-US" sz="2000" dirty="0"/>
          </a:p>
          <a:p>
            <a:r>
              <a:rPr lang="en-US" sz="2000" dirty="0">
                <a:hlinkClick r:id="rId8"/>
              </a:rPr>
              <a:t>https://www.mongodb.com/developer/products/mongodb/storing-large-objects-and-files/</a:t>
            </a:r>
            <a:endParaRPr lang="en-US" sz="2000" dirty="0"/>
          </a:p>
          <a:p>
            <a:r>
              <a:rPr lang="en-US" sz="2000" dirty="0">
                <a:hlinkClick r:id="rId9"/>
              </a:rPr>
              <a:t>https://www.ibm.com/cloud/blog/sql-vs-nosql</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2817515-6282-4C06-2895-2095B11FCE5E}"/>
              </a:ext>
            </a:extLst>
          </p:cNvPr>
          <p:cNvSpPr>
            <a:spLocks noGrp="1"/>
          </p:cNvSpPr>
          <p:nvPr>
            <p:ph type="sldNum" sz="quarter" idx="12"/>
          </p:nvPr>
        </p:nvSpPr>
        <p:spPr/>
        <p:txBody>
          <a:bodyPr/>
          <a:lstStyle/>
          <a:p>
            <a:fld id="{A0968E81-3FC3-4D19-ACE2-32E9BE247E0E}" type="slidenum">
              <a:rPr lang="en-US" smtClean="0"/>
              <a:t>27</a:t>
            </a:fld>
            <a:endParaRPr lang="en-US"/>
          </a:p>
        </p:txBody>
      </p:sp>
    </p:spTree>
    <p:extLst>
      <p:ext uri="{BB962C8B-B14F-4D97-AF65-F5344CB8AC3E}">
        <p14:creationId xmlns:p14="http://schemas.microsoft.com/office/powerpoint/2010/main" val="40320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01090-7340-7A3A-C4DD-C380C127C049}"/>
              </a:ext>
            </a:extLst>
          </p:cNvPr>
          <p:cNvSpPr>
            <a:spLocks noGrp="1"/>
          </p:cNvSpPr>
          <p:nvPr>
            <p:ph type="title"/>
          </p:nvPr>
        </p:nvSpPr>
        <p:spPr>
          <a:xfrm>
            <a:off x="5080216" y="1076324"/>
            <a:ext cx="6272784" cy="1535051"/>
          </a:xfrm>
        </p:spPr>
        <p:txBody>
          <a:bodyPr anchor="b">
            <a:normAutofit/>
          </a:bodyPr>
          <a:lstStyle/>
          <a:p>
            <a:r>
              <a:rPr lang="en-US" sz="5200"/>
              <a:t>Introduction to NoSQL</a:t>
            </a:r>
          </a:p>
        </p:txBody>
      </p:sp>
      <p:pic>
        <p:nvPicPr>
          <p:cNvPr id="5" name="Picture 4" descr="Top view of cubes connected with black lines">
            <a:extLst>
              <a:ext uri="{FF2B5EF4-FFF2-40B4-BE49-F238E27FC236}">
                <a16:creationId xmlns:a16="http://schemas.microsoft.com/office/drawing/2014/main" id="{642AB30B-E675-F912-592F-E67CA111F132}"/>
              </a:ext>
            </a:extLst>
          </p:cNvPr>
          <p:cNvPicPr>
            <a:picLocks noChangeAspect="1"/>
          </p:cNvPicPr>
          <p:nvPr/>
        </p:nvPicPr>
        <p:blipFill rotWithShape="1">
          <a:blip r:embed="rId3"/>
          <a:srcRect l="30326" r="20404"/>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846A7C-BF55-8DD4-A0EE-ED575B99D637}"/>
              </a:ext>
            </a:extLst>
          </p:cNvPr>
          <p:cNvSpPr>
            <a:spLocks noGrp="1"/>
          </p:cNvSpPr>
          <p:nvPr>
            <p:ph idx="1"/>
          </p:nvPr>
        </p:nvSpPr>
        <p:spPr>
          <a:xfrm>
            <a:off x="5080216" y="3351276"/>
            <a:ext cx="6272784" cy="2825686"/>
          </a:xfrm>
        </p:spPr>
        <p:txBody>
          <a:bodyPr>
            <a:normAutofit/>
          </a:bodyPr>
          <a:lstStyle/>
          <a:p>
            <a:r>
              <a:rPr lang="en-US" sz="1700"/>
              <a:t>NoSQL databases are tailored for specific data models.</a:t>
            </a:r>
          </a:p>
          <a:p>
            <a:r>
              <a:rPr lang="en-US" sz="1700"/>
              <a:t>They have flexible schemas for modern applications.</a:t>
            </a:r>
          </a:p>
          <a:p>
            <a:r>
              <a:rPr lang="en-US" sz="1700"/>
              <a:t>Easy to develop, with great functionality and scalability.</a:t>
            </a:r>
          </a:p>
          <a:p>
            <a:r>
              <a:rPr lang="en-US" sz="1700"/>
              <a:t>NoSQL databases use different data models for data management.</a:t>
            </a:r>
          </a:p>
          <a:p>
            <a:r>
              <a:rPr lang="en-US" sz="1700"/>
              <a:t>Optimized for apps requiring large data volumes, low latency, and flexibility.</a:t>
            </a:r>
          </a:p>
          <a:p>
            <a:r>
              <a:rPr lang="en-US" sz="1700"/>
              <a:t>Achieved by relaxing some data consistency restrictions of other databases.</a:t>
            </a:r>
          </a:p>
        </p:txBody>
      </p:sp>
      <p:sp>
        <p:nvSpPr>
          <p:cNvPr id="4" name="Slide Number Placeholder 3">
            <a:extLst>
              <a:ext uri="{FF2B5EF4-FFF2-40B4-BE49-F238E27FC236}">
                <a16:creationId xmlns:a16="http://schemas.microsoft.com/office/drawing/2014/main" id="{6EAA6B2E-CA64-4CD6-53C2-21C93C6737D6}"/>
              </a:ext>
            </a:extLst>
          </p:cNvPr>
          <p:cNvSpPr>
            <a:spLocks noGrp="1"/>
          </p:cNvSpPr>
          <p:nvPr>
            <p:ph type="sldNum" sz="quarter" idx="12"/>
          </p:nvPr>
        </p:nvSpPr>
        <p:spPr/>
        <p:txBody>
          <a:bodyPr/>
          <a:lstStyle/>
          <a:p>
            <a:fld id="{A0968E81-3FC3-4D19-ACE2-32E9BE247E0E}" type="slidenum">
              <a:rPr lang="en-US" smtClean="0"/>
              <a:t>3</a:t>
            </a:fld>
            <a:endParaRPr lang="en-US"/>
          </a:p>
        </p:txBody>
      </p:sp>
    </p:spTree>
    <p:extLst>
      <p:ext uri="{BB962C8B-B14F-4D97-AF65-F5344CB8AC3E}">
        <p14:creationId xmlns:p14="http://schemas.microsoft.com/office/powerpoint/2010/main" val="270616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BE984-C0F1-C677-D08C-E506AE8DF61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Relational Databases vs Non-Relational Databases</a:t>
            </a:r>
          </a:p>
        </p:txBody>
      </p:sp>
      <p:graphicFrame>
        <p:nvGraphicFramePr>
          <p:cNvPr id="4" name="Content Placeholder 3">
            <a:extLst>
              <a:ext uri="{FF2B5EF4-FFF2-40B4-BE49-F238E27FC236}">
                <a16:creationId xmlns:a16="http://schemas.microsoft.com/office/drawing/2014/main" id="{A0D188CD-A491-973B-9250-281A6E572205}"/>
              </a:ext>
            </a:extLst>
          </p:cNvPr>
          <p:cNvGraphicFramePr>
            <a:graphicFrameLocks noGrp="1"/>
          </p:cNvGraphicFramePr>
          <p:nvPr>
            <p:ph idx="1"/>
            <p:extLst>
              <p:ext uri="{D42A27DB-BD31-4B8C-83A1-F6EECF244321}">
                <p14:modId xmlns:p14="http://schemas.microsoft.com/office/powerpoint/2010/main" val="2482624264"/>
              </p:ext>
            </p:extLst>
          </p:nvPr>
        </p:nvGraphicFramePr>
        <p:xfrm>
          <a:off x="912948" y="2615979"/>
          <a:ext cx="10390046" cy="3689412"/>
        </p:xfrm>
        <a:graphic>
          <a:graphicData uri="http://schemas.openxmlformats.org/drawingml/2006/table">
            <a:tbl>
              <a:tblPr firstRow="1" bandRow="1">
                <a:tableStyleId>{BDBED569-4797-4DF1-A0F4-6AAB3CD982D8}</a:tableStyleId>
              </a:tblPr>
              <a:tblGrid>
                <a:gridCol w="1849630">
                  <a:extLst>
                    <a:ext uri="{9D8B030D-6E8A-4147-A177-3AD203B41FA5}">
                      <a16:colId xmlns:a16="http://schemas.microsoft.com/office/drawing/2014/main" val="1645359809"/>
                    </a:ext>
                  </a:extLst>
                </a:gridCol>
                <a:gridCol w="4142809">
                  <a:extLst>
                    <a:ext uri="{9D8B030D-6E8A-4147-A177-3AD203B41FA5}">
                      <a16:colId xmlns:a16="http://schemas.microsoft.com/office/drawing/2014/main" val="797049481"/>
                    </a:ext>
                  </a:extLst>
                </a:gridCol>
                <a:gridCol w="4397607">
                  <a:extLst>
                    <a:ext uri="{9D8B030D-6E8A-4147-A177-3AD203B41FA5}">
                      <a16:colId xmlns:a16="http://schemas.microsoft.com/office/drawing/2014/main" val="98583653"/>
                    </a:ext>
                  </a:extLst>
                </a:gridCol>
              </a:tblGrid>
              <a:tr h="422289">
                <a:tc>
                  <a:txBody>
                    <a:bodyPr/>
                    <a:lstStyle/>
                    <a:p>
                      <a:pPr fontAlgn="b"/>
                      <a:endParaRPr lang="en-US" sz="1100" b="1">
                        <a:effectLst/>
                      </a:endParaRPr>
                    </a:p>
                  </a:txBody>
                  <a:tcPr marL="36432" marR="36432" marT="18216" marB="18216" anchor="b"/>
                </a:tc>
                <a:tc>
                  <a:txBody>
                    <a:bodyPr/>
                    <a:lstStyle/>
                    <a:p>
                      <a:pPr fontAlgn="b"/>
                      <a:br>
                        <a:rPr lang="en-US" sz="1100" b="1">
                          <a:effectLst/>
                        </a:rPr>
                      </a:br>
                      <a:r>
                        <a:rPr lang="en-US" sz="1100" b="1">
                          <a:effectLst/>
                        </a:rPr>
                        <a:t>Relational Databases</a:t>
                      </a:r>
                    </a:p>
                  </a:txBody>
                  <a:tcPr marL="36432" marR="36432" marT="18216" marB="18216" anchor="b"/>
                </a:tc>
                <a:tc>
                  <a:txBody>
                    <a:bodyPr/>
                    <a:lstStyle/>
                    <a:p>
                      <a:pPr fontAlgn="b"/>
                      <a:r>
                        <a:rPr lang="en-US" sz="1100" b="1">
                          <a:effectLst/>
                        </a:rPr>
                        <a:t>Non-Relational Databases</a:t>
                      </a:r>
                    </a:p>
                  </a:txBody>
                  <a:tcPr marL="36432" marR="36432" marT="18216" marB="18216" anchor="b"/>
                </a:tc>
                <a:extLst>
                  <a:ext uri="{0D108BD9-81ED-4DB2-BD59-A6C34878D82A}">
                    <a16:rowId xmlns:a16="http://schemas.microsoft.com/office/drawing/2014/main" val="2094823494"/>
                  </a:ext>
                </a:extLst>
              </a:tr>
              <a:tr h="250032">
                <a:tc>
                  <a:txBody>
                    <a:bodyPr/>
                    <a:lstStyle/>
                    <a:p>
                      <a:pPr fontAlgn="base"/>
                      <a:r>
                        <a:rPr lang="en-US" sz="1100">
                          <a:effectLst/>
                        </a:rPr>
                        <a:t>Structure</a:t>
                      </a:r>
                    </a:p>
                  </a:txBody>
                  <a:tcPr marL="36432" marR="36432" marT="18216" marB="18216" anchor="ctr"/>
                </a:tc>
                <a:tc>
                  <a:txBody>
                    <a:bodyPr/>
                    <a:lstStyle/>
                    <a:p>
                      <a:pPr fontAlgn="base"/>
                      <a:r>
                        <a:rPr lang="en-US" sz="1100">
                          <a:effectLst/>
                        </a:rPr>
                        <a:t>Structured, with defined relationships between tables</a:t>
                      </a:r>
                    </a:p>
                  </a:txBody>
                  <a:tcPr marL="36432" marR="36432" marT="18216" marB="18216" anchor="ctr"/>
                </a:tc>
                <a:tc>
                  <a:txBody>
                    <a:bodyPr/>
                    <a:lstStyle/>
                    <a:p>
                      <a:pPr fontAlgn="base"/>
                      <a:r>
                        <a:rPr lang="en-US" sz="1100">
                          <a:effectLst/>
                        </a:rPr>
                        <a:t>Flexible, allowing for dynamic and changing data structures</a:t>
                      </a:r>
                    </a:p>
                  </a:txBody>
                  <a:tcPr marL="36432" marR="36432" marT="18216" marB="18216" anchor="ctr"/>
                </a:tc>
                <a:extLst>
                  <a:ext uri="{0D108BD9-81ED-4DB2-BD59-A6C34878D82A}">
                    <a16:rowId xmlns:a16="http://schemas.microsoft.com/office/drawing/2014/main" val="3060980968"/>
                  </a:ext>
                </a:extLst>
              </a:tr>
              <a:tr h="250032">
                <a:tc>
                  <a:txBody>
                    <a:bodyPr/>
                    <a:lstStyle/>
                    <a:p>
                      <a:pPr fontAlgn="base"/>
                      <a:r>
                        <a:rPr lang="en-US" sz="1100">
                          <a:effectLst/>
                        </a:rPr>
                        <a:t>Query Language</a:t>
                      </a:r>
                    </a:p>
                  </a:txBody>
                  <a:tcPr marL="36432" marR="36432" marT="18216" marB="18216" anchor="ctr"/>
                </a:tc>
                <a:tc>
                  <a:txBody>
                    <a:bodyPr/>
                    <a:lstStyle/>
                    <a:p>
                      <a:pPr fontAlgn="base"/>
                      <a:r>
                        <a:rPr lang="en-US" sz="1100">
                          <a:effectLst/>
                        </a:rPr>
                        <a:t>Uses SQL for querying data</a:t>
                      </a:r>
                    </a:p>
                  </a:txBody>
                  <a:tcPr marL="36432" marR="36432" marT="18216" marB="18216" anchor="ctr"/>
                </a:tc>
                <a:tc>
                  <a:txBody>
                    <a:bodyPr/>
                    <a:lstStyle/>
                    <a:p>
                      <a:pPr fontAlgn="base"/>
                      <a:r>
                        <a:rPr lang="en-US" sz="1100">
                          <a:effectLst/>
                        </a:rPr>
                        <a:t>Uses various querying languages, including JSON and BSON</a:t>
                      </a:r>
                    </a:p>
                  </a:txBody>
                  <a:tcPr marL="36432" marR="36432" marT="18216" marB="18216" anchor="ctr"/>
                </a:tc>
                <a:extLst>
                  <a:ext uri="{0D108BD9-81ED-4DB2-BD59-A6C34878D82A}">
                    <a16:rowId xmlns:a16="http://schemas.microsoft.com/office/drawing/2014/main" val="4103697526"/>
                  </a:ext>
                </a:extLst>
              </a:tr>
              <a:tr h="250032">
                <a:tc>
                  <a:txBody>
                    <a:bodyPr/>
                    <a:lstStyle/>
                    <a:p>
                      <a:pPr fontAlgn="base"/>
                      <a:r>
                        <a:rPr lang="en-US" sz="1100">
                          <a:effectLst/>
                        </a:rPr>
                        <a:t>Data Consistency</a:t>
                      </a:r>
                    </a:p>
                  </a:txBody>
                  <a:tcPr marL="36432" marR="36432" marT="18216" marB="18216" anchor="ctr"/>
                </a:tc>
                <a:tc>
                  <a:txBody>
                    <a:bodyPr/>
                    <a:lstStyle/>
                    <a:p>
                      <a:pPr fontAlgn="base"/>
                      <a:r>
                        <a:rPr lang="en-US" sz="1100">
                          <a:effectLst/>
                        </a:rPr>
                        <a:t>Enforces strict data consistency rules</a:t>
                      </a:r>
                    </a:p>
                  </a:txBody>
                  <a:tcPr marL="36432" marR="36432" marT="18216" marB="18216" anchor="ctr"/>
                </a:tc>
                <a:tc>
                  <a:txBody>
                    <a:bodyPr/>
                    <a:lstStyle/>
                    <a:p>
                      <a:pPr fontAlgn="base"/>
                      <a:r>
                        <a:rPr lang="en-US" sz="1100">
                          <a:effectLst/>
                        </a:rPr>
                        <a:t>Often prioritizes availability and partition tolerance over consistency</a:t>
                      </a:r>
                    </a:p>
                  </a:txBody>
                  <a:tcPr marL="36432" marR="36432" marT="18216" marB="18216" anchor="ctr"/>
                </a:tc>
                <a:extLst>
                  <a:ext uri="{0D108BD9-81ED-4DB2-BD59-A6C34878D82A}">
                    <a16:rowId xmlns:a16="http://schemas.microsoft.com/office/drawing/2014/main" val="971801776"/>
                  </a:ext>
                </a:extLst>
              </a:tr>
              <a:tr h="422289">
                <a:tc>
                  <a:txBody>
                    <a:bodyPr/>
                    <a:lstStyle/>
                    <a:p>
                      <a:pPr fontAlgn="base"/>
                      <a:r>
                        <a:rPr lang="en-US" sz="1100">
                          <a:effectLst/>
                        </a:rPr>
                        <a:t>Popularity</a:t>
                      </a:r>
                    </a:p>
                  </a:txBody>
                  <a:tcPr marL="36432" marR="36432" marT="18216" marB="18216" anchor="ctr"/>
                </a:tc>
                <a:tc>
                  <a:txBody>
                    <a:bodyPr/>
                    <a:lstStyle/>
                    <a:p>
                      <a:pPr fontAlgn="base"/>
                      <a:r>
                        <a:rPr lang="en-US" sz="1100">
                          <a:effectLst/>
                        </a:rPr>
                        <a:t>Widely used and has a long history in the tech industry</a:t>
                      </a:r>
                    </a:p>
                  </a:txBody>
                  <a:tcPr marL="36432" marR="36432" marT="18216" marB="18216" anchor="ctr"/>
                </a:tc>
                <a:tc>
                  <a:txBody>
                    <a:bodyPr/>
                    <a:lstStyle/>
                    <a:p>
                      <a:pPr fontAlgn="base"/>
                      <a:r>
                        <a:rPr lang="en-US" sz="1100" dirty="0">
                          <a:effectLst/>
                        </a:rPr>
                        <a:t>Gained popularity with the rise of big data and modern web applications</a:t>
                      </a:r>
                    </a:p>
                  </a:txBody>
                  <a:tcPr marL="36432" marR="36432" marT="18216" marB="18216" anchor="ctr"/>
                </a:tc>
                <a:extLst>
                  <a:ext uri="{0D108BD9-81ED-4DB2-BD59-A6C34878D82A}">
                    <a16:rowId xmlns:a16="http://schemas.microsoft.com/office/drawing/2014/main" val="3907687603"/>
                  </a:ext>
                </a:extLst>
              </a:tr>
              <a:tr h="422289">
                <a:tc>
                  <a:txBody>
                    <a:bodyPr/>
                    <a:lstStyle/>
                    <a:p>
                      <a:pPr fontAlgn="base"/>
                      <a:r>
                        <a:rPr lang="en-US" sz="1100" dirty="0">
                          <a:effectLst/>
                        </a:rPr>
                        <a:t>Transactions and Operations</a:t>
                      </a:r>
                    </a:p>
                  </a:txBody>
                  <a:tcPr marL="36432" marR="36432" marT="18216" marB="18216" anchor="ctr"/>
                </a:tc>
                <a:tc>
                  <a:txBody>
                    <a:bodyPr/>
                    <a:lstStyle/>
                    <a:p>
                      <a:pPr fontAlgn="base"/>
                      <a:r>
                        <a:rPr lang="en-US" sz="1100">
                          <a:effectLst/>
                        </a:rPr>
                        <a:t>Well-suited for complex transactions and operations</a:t>
                      </a:r>
                    </a:p>
                  </a:txBody>
                  <a:tcPr marL="36432" marR="36432" marT="18216" marB="18216" anchor="ctr"/>
                </a:tc>
                <a:tc>
                  <a:txBody>
                    <a:bodyPr/>
                    <a:lstStyle/>
                    <a:p>
                      <a:pPr fontAlgn="base"/>
                      <a:r>
                        <a:rPr lang="en-US" sz="1100">
                          <a:effectLst/>
                        </a:rPr>
                        <a:t>Often faster and more scalable than relational databases</a:t>
                      </a:r>
                    </a:p>
                  </a:txBody>
                  <a:tcPr marL="36432" marR="36432" marT="18216" marB="18216" anchor="ctr"/>
                </a:tc>
                <a:extLst>
                  <a:ext uri="{0D108BD9-81ED-4DB2-BD59-A6C34878D82A}">
                    <a16:rowId xmlns:a16="http://schemas.microsoft.com/office/drawing/2014/main" val="1150703826"/>
                  </a:ext>
                </a:extLst>
              </a:tr>
              <a:tr h="250032">
                <a:tc>
                  <a:txBody>
                    <a:bodyPr/>
                    <a:lstStyle/>
                    <a:p>
                      <a:pPr fontAlgn="base"/>
                      <a:r>
                        <a:rPr lang="en-US" sz="1100">
                          <a:effectLst/>
                        </a:rPr>
                        <a:t>Purpose</a:t>
                      </a:r>
                    </a:p>
                  </a:txBody>
                  <a:tcPr marL="36432" marR="36432" marT="18216" marB="18216" anchor="ctr"/>
                </a:tc>
                <a:tc>
                  <a:txBody>
                    <a:bodyPr/>
                    <a:lstStyle/>
                    <a:p>
                      <a:pPr fontAlgn="base"/>
                      <a:r>
                        <a:rPr lang="en-US" sz="1100">
                          <a:effectLst/>
                        </a:rPr>
                        <a:t>Best suited for structured data and complex queries</a:t>
                      </a:r>
                    </a:p>
                  </a:txBody>
                  <a:tcPr marL="36432" marR="36432" marT="18216" marB="18216" anchor="ctr"/>
                </a:tc>
                <a:tc>
                  <a:txBody>
                    <a:bodyPr/>
                    <a:lstStyle/>
                    <a:p>
                      <a:pPr fontAlgn="base"/>
                      <a:r>
                        <a:rPr lang="en-US" sz="1100">
                          <a:effectLst/>
                        </a:rPr>
                        <a:t>Best suited for unstructured data and high scalability</a:t>
                      </a:r>
                    </a:p>
                  </a:txBody>
                  <a:tcPr marL="36432" marR="36432" marT="18216" marB="18216" anchor="ctr"/>
                </a:tc>
                <a:extLst>
                  <a:ext uri="{0D108BD9-81ED-4DB2-BD59-A6C34878D82A}">
                    <a16:rowId xmlns:a16="http://schemas.microsoft.com/office/drawing/2014/main" val="181413096"/>
                  </a:ext>
                </a:extLst>
              </a:tr>
              <a:tr h="250032">
                <a:tc>
                  <a:txBody>
                    <a:bodyPr/>
                    <a:lstStyle/>
                    <a:p>
                      <a:pPr fontAlgn="base"/>
                      <a:r>
                        <a:rPr lang="en-US" sz="1100">
                          <a:effectLst/>
                        </a:rPr>
                        <a:t>Scalability</a:t>
                      </a:r>
                    </a:p>
                  </a:txBody>
                  <a:tcPr marL="36432" marR="36432" marT="18216" marB="18216" anchor="ctr"/>
                </a:tc>
                <a:tc>
                  <a:txBody>
                    <a:bodyPr/>
                    <a:lstStyle/>
                    <a:p>
                      <a:pPr fontAlgn="base"/>
                      <a:r>
                        <a:rPr lang="en-US" sz="1100">
                          <a:effectLst/>
                        </a:rPr>
                        <a:t>Vertical scaling is more common, but limited</a:t>
                      </a:r>
                    </a:p>
                  </a:txBody>
                  <a:tcPr marL="36432" marR="36432" marT="18216" marB="18216" anchor="ctr"/>
                </a:tc>
                <a:tc>
                  <a:txBody>
                    <a:bodyPr/>
                    <a:lstStyle/>
                    <a:p>
                      <a:pPr fontAlgn="base"/>
                      <a:r>
                        <a:rPr lang="en-US" sz="1100">
                          <a:effectLst/>
                        </a:rPr>
                        <a:t>Horizontal scaling is more common, and highly scalable</a:t>
                      </a:r>
                    </a:p>
                  </a:txBody>
                  <a:tcPr marL="36432" marR="36432" marT="18216" marB="18216" anchor="ctr"/>
                </a:tc>
                <a:extLst>
                  <a:ext uri="{0D108BD9-81ED-4DB2-BD59-A6C34878D82A}">
                    <a16:rowId xmlns:a16="http://schemas.microsoft.com/office/drawing/2014/main" val="1903813424"/>
                  </a:ext>
                </a:extLst>
              </a:tr>
              <a:tr h="250032">
                <a:tc>
                  <a:txBody>
                    <a:bodyPr/>
                    <a:lstStyle/>
                    <a:p>
                      <a:pPr fontAlgn="base"/>
                      <a:r>
                        <a:rPr lang="en-US" sz="1100">
                          <a:effectLst/>
                        </a:rPr>
                        <a:t>Examples</a:t>
                      </a:r>
                    </a:p>
                  </a:txBody>
                  <a:tcPr marL="36432" marR="36432" marT="18216" marB="18216" anchor="ctr"/>
                </a:tc>
                <a:tc>
                  <a:txBody>
                    <a:bodyPr/>
                    <a:lstStyle/>
                    <a:p>
                      <a:pPr fontAlgn="base"/>
                      <a:r>
                        <a:rPr lang="en-US" sz="1100">
                          <a:effectLst/>
                        </a:rPr>
                        <a:t>MySQL, Oracle, Microsoft SQL Server</a:t>
                      </a:r>
                    </a:p>
                  </a:txBody>
                  <a:tcPr marL="36432" marR="36432" marT="18216" marB="18216" anchor="ctr"/>
                </a:tc>
                <a:tc>
                  <a:txBody>
                    <a:bodyPr/>
                    <a:lstStyle/>
                    <a:p>
                      <a:pPr fontAlgn="base"/>
                      <a:r>
                        <a:rPr lang="en-US" sz="1100">
                          <a:effectLst/>
                        </a:rPr>
                        <a:t>MongoDB, Cassandra, Couchbase</a:t>
                      </a:r>
                    </a:p>
                  </a:txBody>
                  <a:tcPr marL="36432" marR="36432" marT="18216" marB="18216" anchor="ctr"/>
                </a:tc>
                <a:extLst>
                  <a:ext uri="{0D108BD9-81ED-4DB2-BD59-A6C34878D82A}">
                    <a16:rowId xmlns:a16="http://schemas.microsoft.com/office/drawing/2014/main" val="2189241659"/>
                  </a:ext>
                </a:extLst>
              </a:tr>
              <a:tr h="250032">
                <a:tc>
                  <a:txBody>
                    <a:bodyPr/>
                    <a:lstStyle/>
                    <a:p>
                      <a:pPr fontAlgn="base"/>
                      <a:r>
                        <a:rPr lang="en-US" sz="1100">
                          <a:effectLst/>
                        </a:rPr>
                        <a:t>Data Volume</a:t>
                      </a:r>
                    </a:p>
                  </a:txBody>
                  <a:tcPr marL="36432" marR="36432" marT="18216" marB="18216" anchor="ctr"/>
                </a:tc>
                <a:tc>
                  <a:txBody>
                    <a:bodyPr/>
                    <a:lstStyle/>
                    <a:p>
                      <a:pPr fontAlgn="base"/>
                      <a:r>
                        <a:rPr lang="en-US" sz="1100">
                          <a:effectLst/>
                        </a:rPr>
                        <a:t>Good for small to medium data volumes</a:t>
                      </a:r>
                    </a:p>
                  </a:txBody>
                  <a:tcPr marL="36432" marR="36432" marT="18216" marB="18216" anchor="ctr"/>
                </a:tc>
                <a:tc>
                  <a:txBody>
                    <a:bodyPr/>
                    <a:lstStyle/>
                    <a:p>
                      <a:pPr fontAlgn="base"/>
                      <a:r>
                        <a:rPr lang="en-US" sz="1100">
                          <a:effectLst/>
                        </a:rPr>
                        <a:t>Good for large data volumes</a:t>
                      </a:r>
                    </a:p>
                  </a:txBody>
                  <a:tcPr marL="36432" marR="36432" marT="18216" marB="18216" anchor="ctr"/>
                </a:tc>
                <a:extLst>
                  <a:ext uri="{0D108BD9-81ED-4DB2-BD59-A6C34878D82A}">
                    <a16:rowId xmlns:a16="http://schemas.microsoft.com/office/drawing/2014/main" val="1039407564"/>
                  </a:ext>
                </a:extLst>
              </a:tr>
              <a:tr h="250032">
                <a:tc>
                  <a:txBody>
                    <a:bodyPr/>
                    <a:lstStyle/>
                    <a:p>
                      <a:pPr fontAlgn="base"/>
                      <a:r>
                        <a:rPr lang="en-US" sz="1100">
                          <a:effectLst/>
                        </a:rPr>
                        <a:t>Cost</a:t>
                      </a:r>
                    </a:p>
                  </a:txBody>
                  <a:tcPr marL="36432" marR="36432" marT="18216" marB="18216" anchor="ctr"/>
                </a:tc>
                <a:tc>
                  <a:txBody>
                    <a:bodyPr/>
                    <a:lstStyle/>
                    <a:p>
                      <a:pPr fontAlgn="base"/>
                      <a:r>
                        <a:rPr lang="en-US" sz="1100">
                          <a:effectLst/>
                        </a:rPr>
                        <a:t>Relatively expensive</a:t>
                      </a:r>
                    </a:p>
                  </a:txBody>
                  <a:tcPr marL="36432" marR="36432" marT="18216" marB="18216" anchor="ctr"/>
                </a:tc>
                <a:tc>
                  <a:txBody>
                    <a:bodyPr/>
                    <a:lstStyle/>
                    <a:p>
                      <a:pPr fontAlgn="base"/>
                      <a:r>
                        <a:rPr lang="en-US" sz="1100">
                          <a:effectLst/>
                        </a:rPr>
                        <a:t>Relatively cheap</a:t>
                      </a:r>
                    </a:p>
                  </a:txBody>
                  <a:tcPr marL="36432" marR="36432" marT="18216" marB="18216" anchor="ctr"/>
                </a:tc>
                <a:extLst>
                  <a:ext uri="{0D108BD9-81ED-4DB2-BD59-A6C34878D82A}">
                    <a16:rowId xmlns:a16="http://schemas.microsoft.com/office/drawing/2014/main" val="2321554305"/>
                  </a:ext>
                </a:extLst>
              </a:tr>
              <a:tr h="422289">
                <a:tc>
                  <a:txBody>
                    <a:bodyPr/>
                    <a:lstStyle/>
                    <a:p>
                      <a:pPr fontAlgn="base"/>
                      <a:r>
                        <a:rPr lang="en-US" sz="1100">
                          <a:effectLst/>
                        </a:rPr>
                        <a:t>Use Cases</a:t>
                      </a:r>
                    </a:p>
                  </a:txBody>
                  <a:tcPr marL="36432" marR="36432" marT="18216" marB="18216" anchor="ctr"/>
                </a:tc>
                <a:tc>
                  <a:txBody>
                    <a:bodyPr/>
                    <a:lstStyle/>
                    <a:p>
                      <a:pPr fontAlgn="base"/>
                      <a:r>
                        <a:rPr lang="en-US" sz="1100">
                          <a:effectLst/>
                        </a:rPr>
                        <a:t>Financial institutions, transactional systems, inventory management</a:t>
                      </a:r>
                    </a:p>
                  </a:txBody>
                  <a:tcPr marL="36432" marR="36432" marT="18216" marB="18216" anchor="ctr"/>
                </a:tc>
                <a:tc>
                  <a:txBody>
                    <a:bodyPr/>
                    <a:lstStyle/>
                    <a:p>
                      <a:pPr fontAlgn="base"/>
                      <a:r>
                        <a:rPr lang="en-US" sz="1100" dirty="0">
                          <a:effectLst/>
                        </a:rPr>
                        <a:t>Big data, IoT, content management, cloud computing</a:t>
                      </a:r>
                    </a:p>
                  </a:txBody>
                  <a:tcPr marL="36432" marR="36432" marT="18216" marB="18216" anchor="ctr"/>
                </a:tc>
                <a:extLst>
                  <a:ext uri="{0D108BD9-81ED-4DB2-BD59-A6C34878D82A}">
                    <a16:rowId xmlns:a16="http://schemas.microsoft.com/office/drawing/2014/main" val="1181496096"/>
                  </a:ext>
                </a:extLst>
              </a:tr>
            </a:tbl>
          </a:graphicData>
        </a:graphic>
      </p:graphicFrame>
      <p:sp>
        <p:nvSpPr>
          <p:cNvPr id="3" name="Slide Number Placeholder 2">
            <a:extLst>
              <a:ext uri="{FF2B5EF4-FFF2-40B4-BE49-F238E27FC236}">
                <a16:creationId xmlns:a16="http://schemas.microsoft.com/office/drawing/2014/main" id="{D8D27D2D-E438-AD2C-4AF8-148D64164E60}"/>
              </a:ext>
            </a:extLst>
          </p:cNvPr>
          <p:cNvSpPr>
            <a:spLocks noGrp="1"/>
          </p:cNvSpPr>
          <p:nvPr>
            <p:ph type="sldNum" sz="quarter" idx="12"/>
          </p:nvPr>
        </p:nvSpPr>
        <p:spPr/>
        <p:txBody>
          <a:bodyPr/>
          <a:lstStyle/>
          <a:p>
            <a:fld id="{A0968E81-3FC3-4D19-ACE2-32E9BE247E0E}" type="slidenum">
              <a:rPr lang="en-US" smtClean="0"/>
              <a:t>4</a:t>
            </a:fld>
            <a:endParaRPr lang="en-US"/>
          </a:p>
        </p:txBody>
      </p:sp>
    </p:spTree>
    <p:extLst>
      <p:ext uri="{BB962C8B-B14F-4D97-AF65-F5344CB8AC3E}">
        <p14:creationId xmlns:p14="http://schemas.microsoft.com/office/powerpoint/2010/main" val="405791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ADDA-7FCF-AC3C-F995-4C544E9DC33D}"/>
              </a:ext>
            </a:extLst>
          </p:cNvPr>
          <p:cNvSpPr>
            <a:spLocks noGrp="1"/>
          </p:cNvSpPr>
          <p:nvPr>
            <p:ph type="title"/>
          </p:nvPr>
        </p:nvSpPr>
        <p:spPr>
          <a:xfrm>
            <a:off x="838200" y="500062"/>
            <a:ext cx="10515600" cy="1325563"/>
          </a:xfrm>
        </p:spPr>
        <p:txBody>
          <a:bodyPr/>
          <a:lstStyle/>
          <a:p>
            <a:r>
              <a:rPr lang="en-US"/>
              <a:t>Example</a:t>
            </a:r>
            <a:endParaRPr lang="en-US" dirty="0"/>
          </a:p>
        </p:txBody>
      </p:sp>
      <p:graphicFrame>
        <p:nvGraphicFramePr>
          <p:cNvPr id="28" name="Content Placeholder 2">
            <a:extLst>
              <a:ext uri="{FF2B5EF4-FFF2-40B4-BE49-F238E27FC236}">
                <a16:creationId xmlns:a16="http://schemas.microsoft.com/office/drawing/2014/main" id="{398900DC-DCF1-7869-7837-0E02BC0DB72B}"/>
              </a:ext>
            </a:extLst>
          </p:cNvPr>
          <p:cNvGraphicFramePr>
            <a:graphicFrameLocks noGrp="1"/>
          </p:cNvGraphicFramePr>
          <p:nvPr>
            <p:ph idx="1"/>
            <p:extLst>
              <p:ext uri="{D42A27DB-BD31-4B8C-83A1-F6EECF244321}">
                <p14:modId xmlns:p14="http://schemas.microsoft.com/office/powerpoint/2010/main" val="9523635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67B41AA-FADB-4945-18D9-2B748848A4E3}"/>
              </a:ext>
            </a:extLst>
          </p:cNvPr>
          <p:cNvSpPr>
            <a:spLocks noGrp="1"/>
          </p:cNvSpPr>
          <p:nvPr>
            <p:ph type="sldNum" sz="quarter" idx="12"/>
          </p:nvPr>
        </p:nvSpPr>
        <p:spPr/>
        <p:txBody>
          <a:bodyPr/>
          <a:lstStyle/>
          <a:p>
            <a:fld id="{A0968E81-3FC3-4D19-ACE2-32E9BE247E0E}" type="slidenum">
              <a:rPr lang="en-US" smtClean="0"/>
              <a:t>5</a:t>
            </a:fld>
            <a:endParaRPr lang="en-US"/>
          </a:p>
        </p:txBody>
      </p:sp>
    </p:spTree>
    <p:extLst>
      <p:ext uri="{BB962C8B-B14F-4D97-AF65-F5344CB8AC3E}">
        <p14:creationId xmlns:p14="http://schemas.microsoft.com/office/powerpoint/2010/main" val="322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ECDB5-B74E-579F-C525-FA0F5B2F612A}"/>
              </a:ext>
            </a:extLst>
          </p:cNvPr>
          <p:cNvSpPr>
            <a:spLocks noGrp="1"/>
          </p:cNvSpPr>
          <p:nvPr>
            <p:ph type="title"/>
          </p:nvPr>
        </p:nvSpPr>
        <p:spPr>
          <a:xfrm>
            <a:off x="1149716" y="499397"/>
            <a:ext cx="5929422" cy="1640180"/>
          </a:xfrm>
        </p:spPr>
        <p:txBody>
          <a:bodyPr anchor="b">
            <a:normAutofit/>
          </a:bodyPr>
          <a:lstStyle/>
          <a:p>
            <a:r>
              <a:rPr lang="en-US" sz="4000"/>
              <a:t>Why should you use a NoSQL database?</a:t>
            </a:r>
          </a:p>
        </p:txBody>
      </p:sp>
      <p:sp>
        <p:nvSpPr>
          <p:cNvPr id="3" name="Content Placeholder 2">
            <a:extLst>
              <a:ext uri="{FF2B5EF4-FFF2-40B4-BE49-F238E27FC236}">
                <a16:creationId xmlns:a16="http://schemas.microsoft.com/office/drawing/2014/main" id="{8FAA9BA8-9306-C7C5-4B87-774C7CE6C095}"/>
              </a:ext>
            </a:extLst>
          </p:cNvPr>
          <p:cNvSpPr>
            <a:spLocks noGrp="1"/>
          </p:cNvSpPr>
          <p:nvPr>
            <p:ph idx="1"/>
          </p:nvPr>
        </p:nvSpPr>
        <p:spPr>
          <a:xfrm>
            <a:off x="1149717" y="2423821"/>
            <a:ext cx="5929422" cy="3519780"/>
          </a:xfrm>
        </p:spPr>
        <p:txBody>
          <a:bodyPr>
            <a:normAutofit/>
          </a:bodyPr>
          <a:lstStyle/>
          <a:p>
            <a:pPr marL="0" indent="0">
              <a:buNone/>
            </a:pPr>
            <a:r>
              <a:rPr lang="en-US" sz="1400" dirty="0"/>
              <a:t>NoSQL databases are a great fit for many modern applications such as mobile, web, and gaming that require flexible, scalable, high-performance, and highly functional databases to provide great user experiences.</a:t>
            </a:r>
          </a:p>
          <a:p>
            <a:r>
              <a:rPr lang="en-US" sz="1400" b="1" dirty="0"/>
              <a:t>Flexibility</a:t>
            </a:r>
            <a:r>
              <a:rPr lang="en-US" sz="1400" dirty="0"/>
              <a:t>: NoSQL databases generally provide flexible schemas that enable faster and more iterative development. The flexible data model makes NoSQL databases ideal for semi-structured and unstructured data.</a:t>
            </a:r>
          </a:p>
          <a:p>
            <a:r>
              <a:rPr lang="en-US" sz="1400" b="1" dirty="0"/>
              <a:t>Scalability</a:t>
            </a:r>
            <a:r>
              <a:rPr lang="en-US" sz="1400" dirty="0"/>
              <a:t>: NoSQL databases are generally designed to scale out by using distributed clusters of hardware instead of scaling up by adding expensive and robust servers. Some cloud providers handle these operations behind-the-scenes as a fully managed service.</a:t>
            </a:r>
          </a:p>
          <a:p>
            <a:r>
              <a:rPr lang="en-US" sz="1400" b="1" dirty="0"/>
              <a:t>High-performance</a:t>
            </a:r>
            <a:r>
              <a:rPr lang="en-US" sz="1400" dirty="0"/>
              <a:t>: NoSQL database are optimized for specific data models and access patterns that enable higher performance than trying to accomplish similar functionality with relational databases.</a:t>
            </a:r>
          </a:p>
          <a:p>
            <a:r>
              <a:rPr lang="en-US" sz="1400" b="1" dirty="0"/>
              <a:t>Highly functional: </a:t>
            </a:r>
            <a:r>
              <a:rPr lang="en-US" sz="1400" dirty="0"/>
              <a:t>NoSQL databases provide highly functional APIs and data types that are purpose built for each of their respective data models.</a:t>
            </a:r>
          </a:p>
          <a:p>
            <a:endParaRPr lang="en-US" sz="1400" dirty="0"/>
          </a:p>
        </p:txBody>
      </p:sp>
      <p:pic>
        <p:nvPicPr>
          <p:cNvPr id="7" name="Graphic 6" descr="Database">
            <a:extLst>
              <a:ext uri="{FF2B5EF4-FFF2-40B4-BE49-F238E27FC236}">
                <a16:creationId xmlns:a16="http://schemas.microsoft.com/office/drawing/2014/main" id="{44198EB6-AD78-3EDD-1C7D-0A1C5BFFF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D5B48CF-5BC6-0330-7373-4288B3259949}"/>
              </a:ext>
            </a:extLst>
          </p:cNvPr>
          <p:cNvSpPr>
            <a:spLocks noGrp="1"/>
          </p:cNvSpPr>
          <p:nvPr>
            <p:ph type="sldNum" sz="quarter" idx="12"/>
          </p:nvPr>
        </p:nvSpPr>
        <p:spPr/>
        <p:txBody>
          <a:bodyPr/>
          <a:lstStyle/>
          <a:p>
            <a:fld id="{A0968E81-3FC3-4D19-ACE2-32E9BE247E0E}" type="slidenum">
              <a:rPr lang="en-US" smtClean="0"/>
              <a:t>6</a:t>
            </a:fld>
            <a:endParaRPr lang="en-US"/>
          </a:p>
        </p:txBody>
      </p:sp>
    </p:spTree>
    <p:extLst>
      <p:ext uri="{BB962C8B-B14F-4D97-AF65-F5344CB8AC3E}">
        <p14:creationId xmlns:p14="http://schemas.microsoft.com/office/powerpoint/2010/main" val="118532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44FBA-3CF8-4410-269B-04AE007EE330}"/>
              </a:ext>
            </a:extLst>
          </p:cNvPr>
          <p:cNvSpPr>
            <a:spLocks noGrp="1"/>
          </p:cNvSpPr>
          <p:nvPr>
            <p:ph type="title"/>
          </p:nvPr>
        </p:nvSpPr>
        <p:spPr>
          <a:xfrm>
            <a:off x="5080216" y="1076324"/>
            <a:ext cx="6272784" cy="1535051"/>
          </a:xfrm>
        </p:spPr>
        <p:txBody>
          <a:bodyPr anchor="b">
            <a:normAutofit/>
          </a:bodyPr>
          <a:lstStyle/>
          <a:p>
            <a:r>
              <a:rPr lang="en-US" sz="5200"/>
              <a:t>Types of NoSQL Databases</a:t>
            </a:r>
          </a:p>
        </p:txBody>
      </p:sp>
      <p:pic>
        <p:nvPicPr>
          <p:cNvPr id="5" name="Picture 4" descr="Graph">
            <a:extLst>
              <a:ext uri="{FF2B5EF4-FFF2-40B4-BE49-F238E27FC236}">
                <a16:creationId xmlns:a16="http://schemas.microsoft.com/office/drawing/2014/main" id="{1848E7B9-E39D-044B-BE54-FFA09DA679D1}"/>
              </a:ext>
            </a:extLst>
          </p:cNvPr>
          <p:cNvPicPr>
            <a:picLocks noChangeAspect="1"/>
          </p:cNvPicPr>
          <p:nvPr/>
        </p:nvPicPr>
        <p:blipFill rotWithShape="1">
          <a:blip r:embed="rId2"/>
          <a:srcRect l="23838" r="35104"/>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C9B31E2-439A-9B41-B95D-6AE6FFDA46F2}"/>
              </a:ext>
            </a:extLst>
          </p:cNvPr>
          <p:cNvSpPr>
            <a:spLocks noGrp="1"/>
          </p:cNvSpPr>
          <p:nvPr>
            <p:ph idx="1"/>
          </p:nvPr>
        </p:nvSpPr>
        <p:spPr>
          <a:xfrm>
            <a:off x="5080216" y="3351276"/>
            <a:ext cx="6272784" cy="2825686"/>
          </a:xfrm>
        </p:spPr>
        <p:txBody>
          <a:bodyPr>
            <a:normAutofit/>
          </a:bodyPr>
          <a:lstStyle/>
          <a:p>
            <a:r>
              <a:rPr lang="en-US" sz="2200" b="0" i="0">
                <a:effectLst/>
                <a:latin typeface="AmazonEmberBold"/>
              </a:rPr>
              <a:t>Key-value</a:t>
            </a:r>
          </a:p>
          <a:p>
            <a:r>
              <a:rPr lang="en-US" sz="2200" b="0" i="0">
                <a:effectLst/>
                <a:latin typeface="AmazonEmberBold"/>
              </a:rPr>
              <a:t>Document</a:t>
            </a:r>
            <a:endParaRPr lang="en-US" sz="2200">
              <a:latin typeface="AmazonEmberBold"/>
            </a:endParaRPr>
          </a:p>
          <a:p>
            <a:r>
              <a:rPr lang="en-US" sz="2200" b="0" i="0">
                <a:effectLst/>
                <a:latin typeface="AmazonEmberBold"/>
              </a:rPr>
              <a:t>Graph</a:t>
            </a:r>
          </a:p>
          <a:p>
            <a:r>
              <a:rPr lang="en-US" sz="2200" b="0" i="0">
                <a:effectLst/>
                <a:latin typeface="AmazonEmberBold"/>
              </a:rPr>
              <a:t>In-memory</a:t>
            </a:r>
          </a:p>
          <a:p>
            <a:r>
              <a:rPr lang="en-US" sz="2200" b="0" i="0">
                <a:effectLst/>
                <a:latin typeface="AmazonEmberBold"/>
              </a:rPr>
              <a:t>Wide-column stores</a:t>
            </a:r>
          </a:p>
          <a:p>
            <a:r>
              <a:rPr lang="en-US" sz="2200" b="0" i="0">
                <a:effectLst/>
                <a:latin typeface="Söhne"/>
              </a:rPr>
              <a:t>Object-Oriented</a:t>
            </a:r>
            <a:endParaRPr lang="en-US" sz="2200"/>
          </a:p>
        </p:txBody>
      </p:sp>
      <p:sp>
        <p:nvSpPr>
          <p:cNvPr id="4" name="Slide Number Placeholder 3">
            <a:extLst>
              <a:ext uri="{FF2B5EF4-FFF2-40B4-BE49-F238E27FC236}">
                <a16:creationId xmlns:a16="http://schemas.microsoft.com/office/drawing/2014/main" id="{C3A8D9FC-E9B6-D60C-431D-268CA0E5A606}"/>
              </a:ext>
            </a:extLst>
          </p:cNvPr>
          <p:cNvSpPr>
            <a:spLocks noGrp="1"/>
          </p:cNvSpPr>
          <p:nvPr>
            <p:ph type="sldNum" sz="quarter" idx="12"/>
          </p:nvPr>
        </p:nvSpPr>
        <p:spPr/>
        <p:txBody>
          <a:bodyPr/>
          <a:lstStyle/>
          <a:p>
            <a:fld id="{A0968E81-3FC3-4D19-ACE2-32E9BE247E0E}" type="slidenum">
              <a:rPr lang="en-US" smtClean="0"/>
              <a:t>7</a:t>
            </a:fld>
            <a:endParaRPr lang="en-US"/>
          </a:p>
        </p:txBody>
      </p:sp>
    </p:spTree>
    <p:extLst>
      <p:ext uri="{BB962C8B-B14F-4D97-AF65-F5344CB8AC3E}">
        <p14:creationId xmlns:p14="http://schemas.microsoft.com/office/powerpoint/2010/main" val="27730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F4893-477F-0FDA-7896-F1B0AA1E2244}"/>
              </a:ext>
            </a:extLst>
          </p:cNvPr>
          <p:cNvSpPr>
            <a:spLocks noGrp="1"/>
          </p:cNvSpPr>
          <p:nvPr>
            <p:ph type="title"/>
          </p:nvPr>
        </p:nvSpPr>
        <p:spPr>
          <a:xfrm>
            <a:off x="1149716" y="499397"/>
            <a:ext cx="5929422" cy="1640180"/>
          </a:xfrm>
        </p:spPr>
        <p:txBody>
          <a:bodyPr anchor="b">
            <a:normAutofit/>
          </a:bodyPr>
          <a:lstStyle/>
          <a:p>
            <a:r>
              <a:rPr lang="en-US" sz="4000" b="0" i="0">
                <a:effectLst/>
                <a:latin typeface="AmazonEmberBold"/>
              </a:rPr>
              <a:t>Key-value Databases</a:t>
            </a:r>
            <a:endParaRPr lang="en-US" sz="4000"/>
          </a:p>
        </p:txBody>
      </p:sp>
      <p:sp>
        <p:nvSpPr>
          <p:cNvPr id="3" name="Content Placeholder 2">
            <a:extLst>
              <a:ext uri="{FF2B5EF4-FFF2-40B4-BE49-F238E27FC236}">
                <a16:creationId xmlns:a16="http://schemas.microsoft.com/office/drawing/2014/main" id="{95DD5E32-CBD0-1026-C2BB-EBAC12619268}"/>
              </a:ext>
            </a:extLst>
          </p:cNvPr>
          <p:cNvSpPr>
            <a:spLocks noGrp="1"/>
          </p:cNvSpPr>
          <p:nvPr>
            <p:ph idx="1"/>
          </p:nvPr>
        </p:nvSpPr>
        <p:spPr>
          <a:xfrm>
            <a:off x="1149717" y="2423821"/>
            <a:ext cx="5929422" cy="3519780"/>
          </a:xfrm>
        </p:spPr>
        <p:txBody>
          <a:bodyPr>
            <a:normAutofit/>
          </a:bodyPr>
          <a:lstStyle/>
          <a:p>
            <a:r>
              <a:rPr lang="en-US" sz="1200" dirty="0"/>
              <a:t>Key-value databases are designed for horizontal scaling and high partitioning capabilities.</a:t>
            </a:r>
          </a:p>
          <a:p>
            <a:r>
              <a:rPr lang="en-US" sz="1200" dirty="0"/>
              <a:t>Key-value databases excel in use cases such as gaming, ad tech, and IoT, where quick data access and update is important.</a:t>
            </a:r>
          </a:p>
          <a:p>
            <a:pPr marL="0" indent="0">
              <a:buNone/>
            </a:pPr>
            <a:r>
              <a:rPr lang="en-US" sz="1200" dirty="0"/>
              <a:t>Use Cases</a:t>
            </a:r>
          </a:p>
          <a:p>
            <a:r>
              <a:rPr lang="en-US" sz="1200" dirty="0"/>
              <a:t>Gaming:  where quick and efficient data access and updates are critical. Examples include leaderboards, in-game purchases, and user profiles.</a:t>
            </a:r>
          </a:p>
          <a:p>
            <a:r>
              <a:rPr lang="en-US" sz="1200" dirty="0"/>
              <a:t>Ad tech: to store and retrieve user data in real-time. This allows for targeted advertising and personalized user experiences.</a:t>
            </a:r>
          </a:p>
          <a:p>
            <a:r>
              <a:rPr lang="en-US" sz="1200" dirty="0"/>
              <a:t>IoT:  which generate large volumes of data that need to be processed quickly.</a:t>
            </a:r>
          </a:p>
          <a:p>
            <a:r>
              <a:rPr lang="en-US" sz="1200" dirty="0"/>
              <a:t>Distributed caching: distributed caching systems to improve application performance and reduce database load.</a:t>
            </a:r>
          </a:p>
          <a:p>
            <a:r>
              <a:rPr lang="en-US" sz="1200" dirty="0"/>
              <a:t>E-commerce: to store and retrieve product information, user preferences, and shopping cart data in real-time.</a:t>
            </a:r>
          </a:p>
          <a:p>
            <a:r>
              <a:rPr lang="en-US" sz="1200" dirty="0"/>
              <a:t>Social networks: to store user profiles, friend lists, and activity feeds.</a:t>
            </a:r>
          </a:p>
        </p:txBody>
      </p:sp>
      <p:pic>
        <p:nvPicPr>
          <p:cNvPr id="7" name="Graphic 6" descr="Database">
            <a:extLst>
              <a:ext uri="{FF2B5EF4-FFF2-40B4-BE49-F238E27FC236}">
                <a16:creationId xmlns:a16="http://schemas.microsoft.com/office/drawing/2014/main" id="{209AC758-28B0-DF26-69D1-F2B278DEC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59FB381-E7A8-7656-7E48-68294E32520D}"/>
              </a:ext>
            </a:extLst>
          </p:cNvPr>
          <p:cNvSpPr>
            <a:spLocks noGrp="1"/>
          </p:cNvSpPr>
          <p:nvPr>
            <p:ph type="sldNum" sz="quarter" idx="12"/>
          </p:nvPr>
        </p:nvSpPr>
        <p:spPr/>
        <p:txBody>
          <a:bodyPr/>
          <a:lstStyle/>
          <a:p>
            <a:fld id="{A0968E81-3FC3-4D19-ACE2-32E9BE247E0E}" type="slidenum">
              <a:rPr lang="en-US" smtClean="0"/>
              <a:t>8</a:t>
            </a:fld>
            <a:endParaRPr lang="en-US"/>
          </a:p>
        </p:txBody>
      </p:sp>
    </p:spTree>
    <p:extLst>
      <p:ext uri="{BB962C8B-B14F-4D97-AF65-F5344CB8AC3E}">
        <p14:creationId xmlns:p14="http://schemas.microsoft.com/office/powerpoint/2010/main" val="50069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04A13-F679-7191-C75A-1B1F751C6679}"/>
              </a:ext>
            </a:extLst>
          </p:cNvPr>
          <p:cNvSpPr>
            <a:spLocks noGrp="1"/>
          </p:cNvSpPr>
          <p:nvPr>
            <p:ph type="title"/>
          </p:nvPr>
        </p:nvSpPr>
        <p:spPr>
          <a:xfrm>
            <a:off x="841248" y="502920"/>
            <a:ext cx="10509504" cy="1975104"/>
          </a:xfrm>
        </p:spPr>
        <p:txBody>
          <a:bodyPr anchor="b">
            <a:normAutofit/>
          </a:bodyPr>
          <a:lstStyle/>
          <a:p>
            <a:r>
              <a:rPr lang="en-US" sz="5400"/>
              <a:t>Document Databases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EF8E52-DD2F-2CAB-8B5D-77F1FF94DE4B}"/>
              </a:ext>
            </a:extLst>
          </p:cNvPr>
          <p:cNvSpPr>
            <a:spLocks noGrp="1"/>
          </p:cNvSpPr>
          <p:nvPr>
            <p:ph idx="1"/>
          </p:nvPr>
        </p:nvSpPr>
        <p:spPr>
          <a:xfrm>
            <a:off x="841248" y="3328416"/>
            <a:ext cx="10509504" cy="2715768"/>
          </a:xfrm>
        </p:spPr>
        <p:txBody>
          <a:bodyPr>
            <a:normAutofit/>
          </a:bodyPr>
          <a:lstStyle/>
          <a:p>
            <a:r>
              <a:rPr lang="en-US" sz="2200" dirty="0"/>
              <a:t>In applications, data is often represented as objects or JSON-like documents.</a:t>
            </a:r>
          </a:p>
          <a:p>
            <a:r>
              <a:rPr lang="en-US" sz="2200" dirty="0"/>
              <a:t>Document databases use the same document model as application code.</a:t>
            </a:r>
          </a:p>
          <a:p>
            <a:r>
              <a:rPr lang="en-US" sz="2200" dirty="0"/>
              <a:t>The flexible and semi structured nature of documents allows for easy evolution.</a:t>
            </a:r>
          </a:p>
          <a:p>
            <a:r>
              <a:rPr lang="en-US" sz="2200" dirty="0"/>
              <a:t>Document model works well with catalogs, user profiles, and CMS.</a:t>
            </a:r>
          </a:p>
          <a:p>
            <a:r>
              <a:rPr lang="en-US" sz="2200" dirty="0"/>
              <a:t>Amazon DynamoDB and MongoDB are popular document databases.</a:t>
            </a:r>
          </a:p>
          <a:p>
            <a:r>
              <a:rPr lang="en-US" sz="2200" dirty="0"/>
              <a:t>Document databases offer powerful and intuitive APIs for flexible development.</a:t>
            </a:r>
          </a:p>
        </p:txBody>
      </p:sp>
      <p:sp>
        <p:nvSpPr>
          <p:cNvPr id="4" name="Slide Number Placeholder 3">
            <a:extLst>
              <a:ext uri="{FF2B5EF4-FFF2-40B4-BE49-F238E27FC236}">
                <a16:creationId xmlns:a16="http://schemas.microsoft.com/office/drawing/2014/main" id="{8CF3EFDA-1A26-9B62-31E9-B28621A57AB0}"/>
              </a:ext>
            </a:extLst>
          </p:cNvPr>
          <p:cNvSpPr>
            <a:spLocks noGrp="1"/>
          </p:cNvSpPr>
          <p:nvPr>
            <p:ph type="sldNum" sz="quarter" idx="12"/>
          </p:nvPr>
        </p:nvSpPr>
        <p:spPr/>
        <p:txBody>
          <a:bodyPr/>
          <a:lstStyle/>
          <a:p>
            <a:fld id="{A0968E81-3FC3-4D19-ACE2-32E9BE247E0E}" type="slidenum">
              <a:rPr lang="en-US" smtClean="0"/>
              <a:t>9</a:t>
            </a:fld>
            <a:endParaRPr lang="en-US"/>
          </a:p>
        </p:txBody>
      </p:sp>
    </p:spTree>
    <p:extLst>
      <p:ext uri="{BB962C8B-B14F-4D97-AF65-F5344CB8AC3E}">
        <p14:creationId xmlns:p14="http://schemas.microsoft.com/office/powerpoint/2010/main" val="137280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4211</Words>
  <Application>Microsoft Office PowerPoint</Application>
  <PresentationFormat>Widescreen</PresentationFormat>
  <Paragraphs>276</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AmazonEmberBold</vt:lpstr>
      <vt:lpstr>Arial</vt:lpstr>
      <vt:lpstr>Calibri</vt:lpstr>
      <vt:lpstr>Calibri Light</vt:lpstr>
      <vt:lpstr>Söhne</vt:lpstr>
      <vt:lpstr>Office Theme</vt:lpstr>
      <vt:lpstr>NoSQL and MongoDB</vt:lpstr>
      <vt:lpstr>Learning Outcomes</vt:lpstr>
      <vt:lpstr>Introduction to NoSQL</vt:lpstr>
      <vt:lpstr>Relational Databases vs Non-Relational Databases</vt:lpstr>
      <vt:lpstr>Example</vt:lpstr>
      <vt:lpstr>Why should you use a NoSQL database?</vt:lpstr>
      <vt:lpstr>Types of NoSQL Databases</vt:lpstr>
      <vt:lpstr>Key-value Databases</vt:lpstr>
      <vt:lpstr>Document Databases</vt:lpstr>
      <vt:lpstr>Document Database Use Cases</vt:lpstr>
      <vt:lpstr>Graph Databases</vt:lpstr>
      <vt:lpstr>In-memory Databases</vt:lpstr>
      <vt:lpstr>Wide Column Stores</vt:lpstr>
      <vt:lpstr>Difference Between Wide-column Stores and Relational Databases </vt:lpstr>
      <vt:lpstr>Object-Oriented Databases</vt:lpstr>
      <vt:lpstr>PowerPoint Presentation</vt:lpstr>
      <vt:lpstr>Introduction to MongoDB</vt:lpstr>
      <vt:lpstr>Key Features of MongoDB</vt:lpstr>
      <vt:lpstr>Scalability</vt:lpstr>
      <vt:lpstr>Availability</vt:lpstr>
      <vt:lpstr>CAP theorem</vt:lpstr>
      <vt:lpstr>CAP theorem NoSQL database types</vt:lpstr>
      <vt:lpstr>MongoDB and the CAP theorem</vt:lpstr>
      <vt:lpstr>Real life examples for MongoDB Applications</vt:lpstr>
      <vt:lpstr>Security</vt:lpstr>
      <vt:lpstr>Getting Started with MongoDB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and MongoDB</dc:title>
  <dc:creator>Thusithanjana Thilakarthna</dc:creator>
  <cp:lastModifiedBy>Thusithanjana Thilakarthna</cp:lastModifiedBy>
  <cp:revision>1</cp:revision>
  <dcterms:created xsi:type="dcterms:W3CDTF">2023-03-16T09:39:09Z</dcterms:created>
  <dcterms:modified xsi:type="dcterms:W3CDTF">2023-03-18T09:01:19Z</dcterms:modified>
</cp:coreProperties>
</file>