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508" r:id="rId5"/>
    <p:sldId id="432" r:id="rId6"/>
    <p:sldId id="466" r:id="rId7"/>
    <p:sldId id="471" r:id="rId8"/>
    <p:sldId id="469" r:id="rId9"/>
    <p:sldId id="429" r:id="rId10"/>
    <p:sldId id="472" r:id="rId11"/>
    <p:sldId id="470" r:id="rId12"/>
    <p:sldId id="428" r:id="rId13"/>
    <p:sldId id="450" r:id="rId14"/>
    <p:sldId id="492" r:id="rId15"/>
    <p:sldId id="414" r:id="rId16"/>
    <p:sldId id="431" r:id="rId17"/>
    <p:sldId id="430" r:id="rId18"/>
    <p:sldId id="419" r:id="rId19"/>
    <p:sldId id="421" r:id="rId20"/>
    <p:sldId id="424" r:id="rId21"/>
    <p:sldId id="425" r:id="rId22"/>
    <p:sldId id="427" r:id="rId23"/>
    <p:sldId id="423" r:id="rId24"/>
    <p:sldId id="409" r:id="rId25"/>
    <p:sldId id="420" r:id="rId26"/>
    <p:sldId id="41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42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emf"/><Relationship Id="rId5" Type="http://schemas.openxmlformats.org/officeDocument/2006/relationships/image" Target="../media/image3.emf"/><Relationship Id="rId4" Type="http://schemas.openxmlformats.org/officeDocument/2006/relationships/image" Target="../media/image4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3.xml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3.e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2.xml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3.e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6.xml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25.svg"/><Relationship Id="rId5" Type="http://schemas.openxmlformats.org/officeDocument/2006/relationships/image" Target="../media/image44.png"/><Relationship Id="rId4" Type="http://schemas.openxmlformats.org/officeDocument/2006/relationships/image" Target="../media/image43.emf"/><Relationship Id="rId3" Type="http://schemas.openxmlformats.org/officeDocument/2006/relationships/oleObject" Target="../embeddings/oleObject22.bin"/><Relationship Id="rId27" Type="http://schemas.openxmlformats.org/officeDocument/2006/relationships/vmlDrawing" Target="../drawings/vmlDrawing6.v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83.xml"/><Relationship Id="rId24" Type="http://schemas.openxmlformats.org/officeDocument/2006/relationships/oleObject" Target="../embeddings/oleObject33.bin"/><Relationship Id="rId23" Type="http://schemas.openxmlformats.org/officeDocument/2006/relationships/oleObject" Target="../embeddings/oleObject32.bin"/><Relationship Id="rId22" Type="http://schemas.openxmlformats.org/officeDocument/2006/relationships/oleObject" Target="../embeddings/oleObject31.bin"/><Relationship Id="rId21" Type="http://schemas.openxmlformats.org/officeDocument/2006/relationships/oleObject" Target="../embeddings/oleObject30.bin"/><Relationship Id="rId20" Type="http://schemas.openxmlformats.org/officeDocument/2006/relationships/oleObject" Target="../embeddings/oleObject29.bin"/><Relationship Id="rId2" Type="http://schemas.openxmlformats.org/officeDocument/2006/relationships/image" Target="../media/image24.svg"/><Relationship Id="rId19" Type="http://schemas.openxmlformats.org/officeDocument/2006/relationships/image" Target="../media/image47.emf"/><Relationship Id="rId18" Type="http://schemas.openxmlformats.org/officeDocument/2006/relationships/oleObject" Target="../embeddings/oleObject28.bin"/><Relationship Id="rId17" Type="http://schemas.openxmlformats.org/officeDocument/2006/relationships/image" Target="../media/image3.emf"/><Relationship Id="rId16" Type="http://schemas.openxmlformats.org/officeDocument/2006/relationships/oleObject" Target="../embeddings/oleObject27.bin"/><Relationship Id="rId15" Type="http://schemas.openxmlformats.org/officeDocument/2006/relationships/image" Target="../media/image4.emf"/><Relationship Id="rId14" Type="http://schemas.openxmlformats.org/officeDocument/2006/relationships/oleObject" Target="../embeddings/oleObject26.bin"/><Relationship Id="rId13" Type="http://schemas.openxmlformats.org/officeDocument/2006/relationships/image" Target="../media/image2.emf"/><Relationship Id="rId12" Type="http://schemas.openxmlformats.org/officeDocument/2006/relationships/oleObject" Target="../embeddings/oleObject25.bin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1.emf"/><Relationship Id="rId1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2.emf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3.emf"/><Relationship Id="rId18" Type="http://schemas.openxmlformats.org/officeDocument/2006/relationships/notesSlide" Target="../notesSlides/notesSlide4.xml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84.xml"/><Relationship Id="rId14" Type="http://schemas.openxmlformats.org/officeDocument/2006/relationships/oleObject" Target="../embeddings/oleObject42.bin"/><Relationship Id="rId13" Type="http://schemas.openxmlformats.org/officeDocument/2006/relationships/oleObject" Target="../embeddings/oleObject41.bin"/><Relationship Id="rId12" Type="http://schemas.openxmlformats.org/officeDocument/2006/relationships/oleObject" Target="../embeddings/oleObject40.bin"/><Relationship Id="rId11" Type="http://schemas.openxmlformats.org/officeDocument/2006/relationships/image" Target="../media/image4.emf"/><Relationship Id="rId10" Type="http://schemas.openxmlformats.org/officeDocument/2006/relationships/oleObject" Target="../embeddings/oleObject39.bin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.svg"/><Relationship Id="rId7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6.xml"/><Relationship Id="rId16" Type="http://schemas.openxmlformats.org/officeDocument/2006/relationships/image" Target="../media/image8.svg"/><Relationship Id="rId15" Type="http://schemas.openxmlformats.org/officeDocument/2006/relationships/image" Target="../media/image14.png"/><Relationship Id="rId14" Type="http://schemas.openxmlformats.org/officeDocument/2006/relationships/image" Target="../media/image7.svg"/><Relationship Id="rId13" Type="http://schemas.openxmlformats.org/officeDocument/2006/relationships/image" Target="../media/image13.png"/><Relationship Id="rId12" Type="http://schemas.openxmlformats.org/officeDocument/2006/relationships/image" Target="../media/image6.svg"/><Relationship Id="rId11" Type="http://schemas.openxmlformats.org/officeDocument/2006/relationships/image" Target="../media/image12.png"/><Relationship Id="rId10" Type="http://schemas.openxmlformats.org/officeDocument/2006/relationships/image" Target="../media/image5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.svg"/><Relationship Id="rId7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4" Type="http://schemas.openxmlformats.org/officeDocument/2006/relationships/notesSlide" Target="../notesSlides/notesSlide2.x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67.xml"/><Relationship Id="rId41" Type="http://schemas.openxmlformats.org/officeDocument/2006/relationships/image" Target="../media/image28.png"/><Relationship Id="rId40" Type="http://schemas.openxmlformats.org/officeDocument/2006/relationships/image" Target="../media/image27.png"/><Relationship Id="rId4" Type="http://schemas.openxmlformats.org/officeDocument/2006/relationships/image" Target="../media/image2.svg"/><Relationship Id="rId39" Type="http://schemas.openxmlformats.org/officeDocument/2006/relationships/image" Target="../media/image26.png"/><Relationship Id="rId38" Type="http://schemas.openxmlformats.org/officeDocument/2006/relationships/image" Target="../media/image19.svg"/><Relationship Id="rId37" Type="http://schemas.openxmlformats.org/officeDocument/2006/relationships/image" Target="../media/image25.png"/><Relationship Id="rId36" Type="http://schemas.openxmlformats.org/officeDocument/2006/relationships/image" Target="../media/image18.svg"/><Relationship Id="rId35" Type="http://schemas.openxmlformats.org/officeDocument/2006/relationships/image" Target="../media/image24.png"/><Relationship Id="rId34" Type="http://schemas.openxmlformats.org/officeDocument/2006/relationships/image" Target="../media/image17.svg"/><Relationship Id="rId33" Type="http://schemas.openxmlformats.org/officeDocument/2006/relationships/image" Target="../media/image23.png"/><Relationship Id="rId32" Type="http://schemas.openxmlformats.org/officeDocument/2006/relationships/image" Target="../media/image16.svg"/><Relationship Id="rId31" Type="http://schemas.openxmlformats.org/officeDocument/2006/relationships/image" Target="../media/image22.png"/><Relationship Id="rId30" Type="http://schemas.openxmlformats.org/officeDocument/2006/relationships/image" Target="../media/image15.svg"/><Relationship Id="rId3" Type="http://schemas.openxmlformats.org/officeDocument/2006/relationships/image" Target="../media/image8.png"/><Relationship Id="rId29" Type="http://schemas.openxmlformats.org/officeDocument/2006/relationships/image" Target="../media/image21.png"/><Relationship Id="rId28" Type="http://schemas.openxmlformats.org/officeDocument/2006/relationships/image" Target="../media/image14.svg"/><Relationship Id="rId27" Type="http://schemas.openxmlformats.org/officeDocument/2006/relationships/image" Target="../media/image20.png"/><Relationship Id="rId26" Type="http://schemas.openxmlformats.org/officeDocument/2006/relationships/image" Target="../media/image13.svg"/><Relationship Id="rId25" Type="http://schemas.openxmlformats.org/officeDocument/2006/relationships/image" Target="../media/image19.png"/><Relationship Id="rId24" Type="http://schemas.openxmlformats.org/officeDocument/2006/relationships/image" Target="../media/image12.svg"/><Relationship Id="rId23" Type="http://schemas.openxmlformats.org/officeDocument/2006/relationships/image" Target="../media/image18.png"/><Relationship Id="rId22" Type="http://schemas.openxmlformats.org/officeDocument/2006/relationships/image" Target="../media/image11.svg"/><Relationship Id="rId21" Type="http://schemas.openxmlformats.org/officeDocument/2006/relationships/image" Target="../media/image17.png"/><Relationship Id="rId20" Type="http://schemas.openxmlformats.org/officeDocument/2006/relationships/image" Target="../media/image10.svg"/><Relationship Id="rId2" Type="http://schemas.openxmlformats.org/officeDocument/2006/relationships/image" Target="../media/image1.svg"/><Relationship Id="rId19" Type="http://schemas.openxmlformats.org/officeDocument/2006/relationships/image" Target="../media/image16.png"/><Relationship Id="rId18" Type="http://schemas.openxmlformats.org/officeDocument/2006/relationships/image" Target="../media/image9.svg"/><Relationship Id="rId17" Type="http://schemas.openxmlformats.org/officeDocument/2006/relationships/image" Target="../media/image15.png"/><Relationship Id="rId16" Type="http://schemas.openxmlformats.org/officeDocument/2006/relationships/image" Target="../media/image8.svg"/><Relationship Id="rId15" Type="http://schemas.openxmlformats.org/officeDocument/2006/relationships/image" Target="../media/image14.png"/><Relationship Id="rId14" Type="http://schemas.openxmlformats.org/officeDocument/2006/relationships/image" Target="../media/image7.svg"/><Relationship Id="rId13" Type="http://schemas.openxmlformats.org/officeDocument/2006/relationships/image" Target="../media/image13.png"/><Relationship Id="rId12" Type="http://schemas.openxmlformats.org/officeDocument/2006/relationships/image" Target="../media/image6.svg"/><Relationship Id="rId11" Type="http://schemas.openxmlformats.org/officeDocument/2006/relationships/image" Target="../media/image12.png"/><Relationship Id="rId10" Type="http://schemas.openxmlformats.org/officeDocument/2006/relationships/image" Target="../media/image5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.svg"/><Relationship Id="rId7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9" Type="http://schemas.openxmlformats.org/officeDocument/2006/relationships/notesSlide" Target="../notesSlides/notesSlide3.xml"/><Relationship Id="rId48" Type="http://schemas.openxmlformats.org/officeDocument/2006/relationships/slideLayout" Target="../slideLayouts/slideLayout2.xml"/><Relationship Id="rId47" Type="http://schemas.openxmlformats.org/officeDocument/2006/relationships/tags" Target="../tags/tag68.xml"/><Relationship Id="rId46" Type="http://schemas.openxmlformats.org/officeDocument/2006/relationships/image" Target="../media/image23.svg"/><Relationship Id="rId45" Type="http://schemas.openxmlformats.org/officeDocument/2006/relationships/image" Target="../media/image32.png"/><Relationship Id="rId44" Type="http://schemas.openxmlformats.org/officeDocument/2006/relationships/image" Target="../media/image22.svg"/><Relationship Id="rId43" Type="http://schemas.openxmlformats.org/officeDocument/2006/relationships/image" Target="../media/image31.png"/><Relationship Id="rId42" Type="http://schemas.openxmlformats.org/officeDocument/2006/relationships/image" Target="../media/image21.svg"/><Relationship Id="rId41" Type="http://schemas.openxmlformats.org/officeDocument/2006/relationships/image" Target="../media/image30.png"/><Relationship Id="rId40" Type="http://schemas.openxmlformats.org/officeDocument/2006/relationships/image" Target="../media/image20.svg"/><Relationship Id="rId4" Type="http://schemas.openxmlformats.org/officeDocument/2006/relationships/image" Target="../media/image2.svg"/><Relationship Id="rId39" Type="http://schemas.openxmlformats.org/officeDocument/2006/relationships/image" Target="../media/image29.png"/><Relationship Id="rId38" Type="http://schemas.openxmlformats.org/officeDocument/2006/relationships/image" Target="../media/image19.svg"/><Relationship Id="rId37" Type="http://schemas.openxmlformats.org/officeDocument/2006/relationships/image" Target="../media/image25.png"/><Relationship Id="rId36" Type="http://schemas.openxmlformats.org/officeDocument/2006/relationships/image" Target="../media/image18.svg"/><Relationship Id="rId35" Type="http://schemas.openxmlformats.org/officeDocument/2006/relationships/image" Target="../media/image24.png"/><Relationship Id="rId34" Type="http://schemas.openxmlformats.org/officeDocument/2006/relationships/image" Target="../media/image17.svg"/><Relationship Id="rId33" Type="http://schemas.openxmlformats.org/officeDocument/2006/relationships/image" Target="../media/image23.png"/><Relationship Id="rId32" Type="http://schemas.openxmlformats.org/officeDocument/2006/relationships/image" Target="../media/image16.svg"/><Relationship Id="rId31" Type="http://schemas.openxmlformats.org/officeDocument/2006/relationships/image" Target="../media/image22.png"/><Relationship Id="rId30" Type="http://schemas.openxmlformats.org/officeDocument/2006/relationships/image" Target="../media/image15.svg"/><Relationship Id="rId3" Type="http://schemas.openxmlformats.org/officeDocument/2006/relationships/image" Target="../media/image8.png"/><Relationship Id="rId29" Type="http://schemas.openxmlformats.org/officeDocument/2006/relationships/image" Target="../media/image21.png"/><Relationship Id="rId28" Type="http://schemas.openxmlformats.org/officeDocument/2006/relationships/image" Target="../media/image14.svg"/><Relationship Id="rId27" Type="http://schemas.openxmlformats.org/officeDocument/2006/relationships/image" Target="../media/image20.png"/><Relationship Id="rId26" Type="http://schemas.openxmlformats.org/officeDocument/2006/relationships/image" Target="../media/image13.svg"/><Relationship Id="rId25" Type="http://schemas.openxmlformats.org/officeDocument/2006/relationships/image" Target="../media/image19.png"/><Relationship Id="rId24" Type="http://schemas.openxmlformats.org/officeDocument/2006/relationships/image" Target="../media/image12.svg"/><Relationship Id="rId23" Type="http://schemas.openxmlformats.org/officeDocument/2006/relationships/image" Target="../media/image18.png"/><Relationship Id="rId22" Type="http://schemas.openxmlformats.org/officeDocument/2006/relationships/image" Target="../media/image11.svg"/><Relationship Id="rId21" Type="http://schemas.openxmlformats.org/officeDocument/2006/relationships/image" Target="../media/image17.png"/><Relationship Id="rId20" Type="http://schemas.openxmlformats.org/officeDocument/2006/relationships/image" Target="../media/image10.svg"/><Relationship Id="rId2" Type="http://schemas.openxmlformats.org/officeDocument/2006/relationships/image" Target="../media/image1.svg"/><Relationship Id="rId19" Type="http://schemas.openxmlformats.org/officeDocument/2006/relationships/image" Target="../media/image16.png"/><Relationship Id="rId18" Type="http://schemas.openxmlformats.org/officeDocument/2006/relationships/image" Target="../media/image9.svg"/><Relationship Id="rId17" Type="http://schemas.openxmlformats.org/officeDocument/2006/relationships/image" Target="../media/image15.png"/><Relationship Id="rId16" Type="http://schemas.openxmlformats.org/officeDocument/2006/relationships/image" Target="../media/image8.svg"/><Relationship Id="rId15" Type="http://schemas.openxmlformats.org/officeDocument/2006/relationships/image" Target="../media/image14.png"/><Relationship Id="rId14" Type="http://schemas.openxmlformats.org/officeDocument/2006/relationships/image" Target="../media/image7.svg"/><Relationship Id="rId13" Type="http://schemas.openxmlformats.org/officeDocument/2006/relationships/image" Target="../media/image13.png"/><Relationship Id="rId12" Type="http://schemas.openxmlformats.org/officeDocument/2006/relationships/image" Target="../media/image6.svg"/><Relationship Id="rId11" Type="http://schemas.openxmlformats.org/officeDocument/2006/relationships/image" Target="../media/image12.png"/><Relationship Id="rId10" Type="http://schemas.openxmlformats.org/officeDocument/2006/relationships/image" Target="../media/image5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组合 184"/>
          <p:cNvGrpSpPr/>
          <p:nvPr/>
        </p:nvGrpSpPr>
        <p:grpSpPr>
          <a:xfrm rot="0">
            <a:off x="4713605" y="3787775"/>
            <a:ext cx="6833235" cy="2517775"/>
            <a:chOff x="3646" y="6569"/>
            <a:chExt cx="10761" cy="3965"/>
          </a:xfrm>
        </p:grpSpPr>
        <p:grpSp>
          <p:nvGrpSpPr>
            <p:cNvPr id="78" name="组合 77"/>
            <p:cNvGrpSpPr/>
            <p:nvPr/>
          </p:nvGrpSpPr>
          <p:grpSpPr>
            <a:xfrm>
              <a:off x="3646" y="6569"/>
              <a:ext cx="10761" cy="3965"/>
              <a:chOff x="3140" y="4608"/>
              <a:chExt cx="10761" cy="3965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3140" y="4624"/>
                <a:ext cx="10761" cy="3949"/>
              </a:xfrm>
              <a:prstGeom prst="parallelogram">
                <a:avLst>
                  <a:gd name="adj" fmla="val 846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5701" y="4608"/>
                <a:ext cx="3240" cy="1096"/>
              </a:xfrm>
              <a:custGeom>
                <a:avLst/>
                <a:gdLst>
                  <a:gd name="connisteX0" fmla="*/ 0 w 2057400"/>
                  <a:gd name="connsiteY0" fmla="*/ 579120 h 696205"/>
                  <a:gd name="connisteX1" fmla="*/ 1219200 w 2057400"/>
                  <a:gd name="connsiteY1" fmla="*/ 655320 h 696205"/>
                  <a:gd name="connisteX2" fmla="*/ 2057400 w 2057400"/>
                  <a:gd name="connsiteY2" fmla="*/ 0 h 6962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057400" h="696206">
                    <a:moveTo>
                      <a:pt x="0" y="579120"/>
                    </a:moveTo>
                    <a:cubicBezTo>
                      <a:pt x="227330" y="607695"/>
                      <a:pt x="807720" y="770890"/>
                      <a:pt x="1219200" y="655320"/>
                    </a:cubicBezTo>
                    <a:cubicBezTo>
                      <a:pt x="1630680" y="539750"/>
                      <a:pt x="1913890" y="132715"/>
                      <a:pt x="2057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6348" y="5700"/>
                <a:ext cx="1621" cy="2868"/>
              </a:xfrm>
              <a:custGeom>
                <a:avLst/>
                <a:gdLst>
                  <a:gd name="connisteX0" fmla="*/ 488556 w 1029576"/>
                  <a:gd name="connsiteY0" fmla="*/ 0 h 1821180"/>
                  <a:gd name="connisteX1" fmla="*/ 16116 w 1029576"/>
                  <a:gd name="connsiteY1" fmla="*/ 708660 h 1821180"/>
                  <a:gd name="connisteX2" fmla="*/ 1029576 w 1029576"/>
                  <a:gd name="connsiteY2" fmla="*/ 1821180 h 18211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029577" h="1821180">
                    <a:moveTo>
                      <a:pt x="488557" y="0"/>
                    </a:moveTo>
                    <a:cubicBezTo>
                      <a:pt x="373622" y="119380"/>
                      <a:pt x="-91833" y="344170"/>
                      <a:pt x="16117" y="708660"/>
                    </a:cubicBezTo>
                    <a:cubicBezTo>
                      <a:pt x="124067" y="1073150"/>
                      <a:pt x="817487" y="1612900"/>
                      <a:pt x="1029577" y="182118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>
                <a:off x="4717" y="6720"/>
                <a:ext cx="1797" cy="1848"/>
              </a:xfrm>
              <a:custGeom>
                <a:avLst/>
                <a:gdLst>
                  <a:gd name="connisteX0" fmla="*/ 0 w 1141193"/>
                  <a:gd name="connsiteY0" fmla="*/ 0 h 1173480"/>
                  <a:gd name="connisteX1" fmla="*/ 1127760 w 1141193"/>
                  <a:gd name="connsiteY1" fmla="*/ 228600 h 1173480"/>
                  <a:gd name="connisteX2" fmla="*/ 533400 w 1141193"/>
                  <a:gd name="connsiteY2" fmla="*/ 1173480 h 11734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141193" h="1173480">
                    <a:moveTo>
                      <a:pt x="0" y="0"/>
                    </a:moveTo>
                    <a:cubicBezTo>
                      <a:pt x="237490" y="26670"/>
                      <a:pt x="1021080" y="-6350"/>
                      <a:pt x="1127760" y="228600"/>
                    </a:cubicBezTo>
                    <a:cubicBezTo>
                      <a:pt x="1234440" y="463550"/>
                      <a:pt x="675005" y="989330"/>
                      <a:pt x="533400" y="117348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7969" y="7168"/>
                <a:ext cx="3000" cy="1400"/>
              </a:xfrm>
              <a:custGeom>
                <a:avLst/>
                <a:gdLst>
                  <a:gd name="connisteX0" fmla="*/ 1905000 w 1905000"/>
                  <a:gd name="connsiteY0" fmla="*/ 576819 h 889239"/>
                  <a:gd name="connisteX1" fmla="*/ 822960 w 1905000"/>
                  <a:gd name="connsiteY1" fmla="*/ 5319 h 889239"/>
                  <a:gd name="connisteX2" fmla="*/ 0 w 1905000"/>
                  <a:gd name="connsiteY2" fmla="*/ 889239 h 889239"/>
                  <a:gd name="connisteX3" fmla="*/ 205740 w 1905000"/>
                  <a:gd name="connsiteY3" fmla="*/ 1422639 h 88923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905000" h="889239">
                    <a:moveTo>
                      <a:pt x="1905000" y="576819"/>
                    </a:moveTo>
                    <a:cubicBezTo>
                      <a:pt x="1704975" y="444739"/>
                      <a:pt x="1203960" y="-56911"/>
                      <a:pt x="822960" y="5319"/>
                    </a:cubicBezTo>
                    <a:cubicBezTo>
                      <a:pt x="441960" y="67549"/>
                      <a:pt x="123190" y="606029"/>
                      <a:pt x="0" y="8892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任意多边形 110"/>
              <p:cNvSpPr/>
              <p:nvPr/>
            </p:nvSpPr>
            <p:spPr>
              <a:xfrm>
                <a:off x="6745" y="4620"/>
                <a:ext cx="3628" cy="2772"/>
              </a:xfrm>
              <a:custGeom>
                <a:avLst/>
                <a:gdLst>
                  <a:gd name="connisteX0" fmla="*/ 1356360 w 2303958"/>
                  <a:gd name="connsiteY0" fmla="*/ 0 h 1760220"/>
                  <a:gd name="connisteX1" fmla="*/ 2255520 w 2303958"/>
                  <a:gd name="connsiteY1" fmla="*/ 731520 h 1760220"/>
                  <a:gd name="connisteX2" fmla="*/ 0 w 2303958"/>
                  <a:gd name="connsiteY2" fmla="*/ 1760220 h 17602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303958" h="1760220">
                    <a:moveTo>
                      <a:pt x="1356360" y="0"/>
                    </a:moveTo>
                    <a:cubicBezTo>
                      <a:pt x="1581150" y="125730"/>
                      <a:pt x="2526665" y="379730"/>
                      <a:pt x="2255520" y="731520"/>
                    </a:cubicBezTo>
                    <a:cubicBezTo>
                      <a:pt x="1984375" y="1083310"/>
                      <a:pt x="469265" y="1569085"/>
                      <a:pt x="0" y="17602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9949" y="4632"/>
                <a:ext cx="1920" cy="1736"/>
              </a:xfrm>
              <a:custGeom>
                <a:avLst/>
                <a:gdLst>
                  <a:gd name="connisteX0" fmla="*/ 1219200 w 1219200"/>
                  <a:gd name="connsiteY0" fmla="*/ 0 h 1102586"/>
                  <a:gd name="connisteX1" fmla="*/ 982980 w 1219200"/>
                  <a:gd name="connsiteY1" fmla="*/ 1051560 h 1102586"/>
                  <a:gd name="connisteX2" fmla="*/ 0 w 1219200"/>
                  <a:gd name="connsiteY2" fmla="*/ 906780 h 1102586"/>
                  <a:gd name="connisteX3" fmla="*/ 182880 w 1219200"/>
                  <a:gd name="connsiteY3" fmla="*/ 1242060 h 110258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219200" h="1102586">
                    <a:moveTo>
                      <a:pt x="1219200" y="0"/>
                    </a:moveTo>
                    <a:cubicBezTo>
                      <a:pt x="1191895" y="213360"/>
                      <a:pt x="1226820" y="869950"/>
                      <a:pt x="982980" y="1051560"/>
                    </a:cubicBezTo>
                    <a:cubicBezTo>
                      <a:pt x="739140" y="1233170"/>
                      <a:pt x="160020" y="868680"/>
                      <a:pt x="0" y="90678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11212" y="6368"/>
                <a:ext cx="1101" cy="629"/>
              </a:xfrm>
              <a:custGeom>
                <a:avLst/>
                <a:gdLst>
                  <a:gd name="connisteX0" fmla="*/ 717689 w 717689"/>
                  <a:gd name="connsiteY0" fmla="*/ 91440 h 412390"/>
                  <a:gd name="connisteX1" fmla="*/ 31889 w 717689"/>
                  <a:gd name="connsiteY1" fmla="*/ 411480 h 412390"/>
                  <a:gd name="connisteX2" fmla="*/ 69989 w 717689"/>
                  <a:gd name="connsiteY2" fmla="*/ 0 h 412390"/>
                  <a:gd name="connisteX3" fmla="*/ -714870 w 717689"/>
                  <a:gd name="connsiteY3" fmla="*/ -22860 h 41239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717689" h="412391">
                    <a:moveTo>
                      <a:pt x="717689" y="91440"/>
                    </a:moveTo>
                    <a:cubicBezTo>
                      <a:pt x="579894" y="163830"/>
                      <a:pt x="161429" y="429895"/>
                      <a:pt x="31889" y="411480"/>
                    </a:cubicBezTo>
                    <a:cubicBezTo>
                      <a:pt x="-97651" y="393065"/>
                      <a:pt x="219214" y="86995"/>
                      <a:pt x="69989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9301" y="6048"/>
                <a:ext cx="672" cy="1128"/>
              </a:xfrm>
              <a:custGeom>
                <a:avLst/>
                <a:gdLst>
                  <a:gd name="connisteX0" fmla="*/ 0 w 426720"/>
                  <a:gd name="connsiteY0" fmla="*/ 716280 h 716280"/>
                  <a:gd name="connisteX1" fmla="*/ 312420 w 426720"/>
                  <a:gd name="connsiteY1" fmla="*/ 403860 h 716280"/>
                  <a:gd name="connisteX2" fmla="*/ 426720 w 426720"/>
                  <a:gd name="connsiteY2" fmla="*/ 0 h 7162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26720" h="716280">
                    <a:moveTo>
                      <a:pt x="0" y="716280"/>
                    </a:moveTo>
                    <a:cubicBezTo>
                      <a:pt x="60325" y="661670"/>
                      <a:pt x="227330" y="547370"/>
                      <a:pt x="312420" y="403860"/>
                    </a:cubicBezTo>
                    <a:cubicBezTo>
                      <a:pt x="397510" y="260350"/>
                      <a:pt x="410210" y="74295"/>
                      <a:pt x="42672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8" name="椭圆 127"/>
            <p:cNvSpPr/>
            <p:nvPr/>
          </p:nvSpPr>
          <p:spPr>
            <a:xfrm>
              <a:off x="7006" y="6672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840" y="7218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679" y="6672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7792" y="733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941" y="8390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7905" y="768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8071" y="8766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8857" y="760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8970" y="8266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5013" y="9129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727" y="9929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207" y="9024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679" y="10240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9362" y="958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五角星 154"/>
            <p:cNvSpPr/>
            <p:nvPr/>
          </p:nvSpPr>
          <p:spPr>
            <a:xfrm>
              <a:off x="9752" y="9844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9196" y="1012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0035" y="958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0148" y="10240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五角星 160"/>
            <p:cNvSpPr/>
            <p:nvPr/>
          </p:nvSpPr>
          <p:spPr>
            <a:xfrm>
              <a:off x="8461" y="9312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7905" y="959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8744" y="9049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11176" y="6898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五角星 166"/>
            <p:cNvSpPr/>
            <p:nvPr/>
          </p:nvSpPr>
          <p:spPr>
            <a:xfrm>
              <a:off x="11566" y="7161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11010" y="7444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1962" y="755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631" y="7048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0616" y="8503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五角星 172"/>
            <p:cNvSpPr/>
            <p:nvPr/>
          </p:nvSpPr>
          <p:spPr>
            <a:xfrm>
              <a:off x="11006" y="8766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10450" y="9049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11289" y="8503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11402" y="9162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五角星 176"/>
            <p:cNvSpPr/>
            <p:nvPr/>
          </p:nvSpPr>
          <p:spPr>
            <a:xfrm>
              <a:off x="12744" y="7324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12441" y="795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3261" y="721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五角星 179"/>
            <p:cNvSpPr/>
            <p:nvPr/>
          </p:nvSpPr>
          <p:spPr>
            <a:xfrm>
              <a:off x="7396" y="6935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五角星 180"/>
            <p:cNvSpPr/>
            <p:nvPr/>
          </p:nvSpPr>
          <p:spPr>
            <a:xfrm>
              <a:off x="8404" y="8159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五角星 182"/>
            <p:cNvSpPr/>
            <p:nvPr/>
          </p:nvSpPr>
          <p:spPr>
            <a:xfrm>
              <a:off x="6301" y="8000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五角星 183"/>
            <p:cNvSpPr/>
            <p:nvPr/>
          </p:nvSpPr>
          <p:spPr>
            <a:xfrm>
              <a:off x="7119" y="9957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五角星 181"/>
            <p:cNvSpPr/>
            <p:nvPr/>
          </p:nvSpPr>
          <p:spPr>
            <a:xfrm>
              <a:off x="5509" y="9581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6" name="椭圆 185"/>
          <p:cNvSpPr/>
          <p:nvPr/>
        </p:nvSpPr>
        <p:spPr>
          <a:xfrm>
            <a:off x="6694170" y="6059170"/>
            <a:ext cx="71755" cy="71755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>
          <a:xfrm>
            <a:off x="5429885" y="5801360"/>
            <a:ext cx="449580" cy="198120"/>
          </a:xfrm>
          <a:custGeom>
            <a:avLst/>
            <a:gdLst>
              <a:gd name="connisteX0" fmla="*/ 0 w 449580"/>
              <a:gd name="connsiteY0" fmla="*/ 198120 h 198120"/>
              <a:gd name="connisteX1" fmla="*/ 281940 w 449580"/>
              <a:gd name="connsiteY1" fmla="*/ 160020 h 198120"/>
              <a:gd name="connisteX2" fmla="*/ 449580 w 449580"/>
              <a:gd name="connsiteY2" fmla="*/ 0 h 198120"/>
              <a:gd name="connisteX3" fmla="*/ 449580 w 449580"/>
              <a:gd name="connsiteY3" fmla="*/ 30480 h 198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49580" h="198120">
                <a:moveTo>
                  <a:pt x="0" y="198120"/>
                </a:moveTo>
                <a:cubicBezTo>
                  <a:pt x="53340" y="193675"/>
                  <a:pt x="191770" y="199390"/>
                  <a:pt x="281940" y="160020"/>
                </a:cubicBezTo>
                <a:cubicBezTo>
                  <a:pt x="372110" y="120650"/>
                  <a:pt x="415925" y="26035"/>
                  <a:pt x="44958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任意多边形 196"/>
          <p:cNvSpPr/>
          <p:nvPr/>
        </p:nvSpPr>
        <p:spPr>
          <a:xfrm>
            <a:off x="5962650" y="5466080"/>
            <a:ext cx="396875" cy="251460"/>
          </a:xfrm>
          <a:custGeom>
            <a:avLst/>
            <a:gdLst>
              <a:gd name="connisteX0" fmla="*/ 396814 w 396814"/>
              <a:gd name="connsiteY0" fmla="*/ 0 h 251460"/>
              <a:gd name="connisteX1" fmla="*/ 84394 w 396814"/>
              <a:gd name="connsiteY1" fmla="*/ 38100 h 251460"/>
              <a:gd name="connisteX2" fmla="*/ 574 w 396814"/>
              <a:gd name="connsiteY2" fmla="*/ 251460 h 251460"/>
              <a:gd name="connisteX3" fmla="*/ 99634 w 396814"/>
              <a:gd name="connsiteY3" fmla="*/ 274320 h 251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6815" h="251460">
                <a:moveTo>
                  <a:pt x="396815" y="0"/>
                </a:moveTo>
                <a:cubicBezTo>
                  <a:pt x="335855" y="3175"/>
                  <a:pt x="163770" y="-12065"/>
                  <a:pt x="84395" y="38100"/>
                </a:cubicBezTo>
                <a:cubicBezTo>
                  <a:pt x="5020" y="88265"/>
                  <a:pt x="-2600" y="204470"/>
                  <a:pt x="575" y="2514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任意多边形 197"/>
          <p:cNvSpPr/>
          <p:nvPr/>
        </p:nvSpPr>
        <p:spPr>
          <a:xfrm>
            <a:off x="6031865" y="5801360"/>
            <a:ext cx="121920" cy="320040"/>
          </a:xfrm>
          <a:custGeom>
            <a:avLst/>
            <a:gdLst>
              <a:gd name="connisteX0" fmla="*/ 0 w 121931"/>
              <a:gd name="connsiteY0" fmla="*/ 320040 h 320040"/>
              <a:gd name="connisteX1" fmla="*/ 121920 w 121931"/>
              <a:gd name="connsiteY1" fmla="*/ 160020 h 320040"/>
              <a:gd name="connisteX2" fmla="*/ 7620 w 121931"/>
              <a:gd name="connsiteY2" fmla="*/ 0 h 320040"/>
              <a:gd name="connisteX3" fmla="*/ 76200 w 121931"/>
              <a:gd name="connsiteY3" fmla="*/ 22860 h 3200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1931" h="320040">
                <a:moveTo>
                  <a:pt x="0" y="320040"/>
                </a:moveTo>
                <a:cubicBezTo>
                  <a:pt x="26670" y="291465"/>
                  <a:pt x="120650" y="224155"/>
                  <a:pt x="121920" y="160020"/>
                </a:cubicBezTo>
                <a:cubicBezTo>
                  <a:pt x="123190" y="95885"/>
                  <a:pt x="16510" y="27305"/>
                  <a:pt x="762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任意多边形 198"/>
          <p:cNvSpPr/>
          <p:nvPr/>
        </p:nvSpPr>
        <p:spPr>
          <a:xfrm>
            <a:off x="5618480" y="5473700"/>
            <a:ext cx="200025" cy="3048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任意多边形 199"/>
          <p:cNvSpPr/>
          <p:nvPr/>
        </p:nvSpPr>
        <p:spPr>
          <a:xfrm flipV="1">
            <a:off x="6170930" y="4801235"/>
            <a:ext cx="220345" cy="17018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任意多边形 201"/>
          <p:cNvSpPr/>
          <p:nvPr/>
        </p:nvSpPr>
        <p:spPr>
          <a:xfrm flipV="1">
            <a:off x="7533640" y="4892675"/>
            <a:ext cx="199390" cy="3175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任意多边形 202"/>
          <p:cNvSpPr/>
          <p:nvPr/>
        </p:nvSpPr>
        <p:spPr>
          <a:xfrm flipH="1" flipV="1">
            <a:off x="7842885" y="4895215"/>
            <a:ext cx="323850" cy="762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任意多边形 205"/>
          <p:cNvSpPr/>
          <p:nvPr/>
        </p:nvSpPr>
        <p:spPr>
          <a:xfrm flipH="1">
            <a:off x="7842885" y="4545330"/>
            <a:ext cx="252095" cy="286385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任意多边形 206"/>
          <p:cNvSpPr/>
          <p:nvPr/>
        </p:nvSpPr>
        <p:spPr>
          <a:xfrm>
            <a:off x="7417435" y="4595495"/>
            <a:ext cx="315595" cy="250825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4" name="组合 343"/>
          <p:cNvGrpSpPr/>
          <p:nvPr/>
        </p:nvGrpSpPr>
        <p:grpSpPr>
          <a:xfrm rot="0">
            <a:off x="5182870" y="1141730"/>
            <a:ext cx="6832600" cy="2517140"/>
            <a:chOff x="8389" y="1707"/>
            <a:chExt cx="10760" cy="3964"/>
          </a:xfrm>
        </p:grpSpPr>
        <p:grpSp>
          <p:nvGrpSpPr>
            <p:cNvPr id="28" name="组合 27"/>
            <p:cNvGrpSpPr/>
            <p:nvPr/>
          </p:nvGrpSpPr>
          <p:grpSpPr>
            <a:xfrm>
              <a:off x="8389" y="1707"/>
              <a:ext cx="10761" cy="3965"/>
              <a:chOff x="3694" y="6524"/>
              <a:chExt cx="10761" cy="3965"/>
            </a:xfrm>
          </p:grpSpPr>
          <p:sp>
            <p:nvSpPr>
              <p:cNvPr id="90" name="五角星 89"/>
              <p:cNvSpPr/>
              <p:nvPr/>
            </p:nvSpPr>
            <p:spPr>
              <a:xfrm>
                <a:off x="9800" y="9799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五角星 101"/>
              <p:cNvSpPr/>
              <p:nvPr/>
            </p:nvSpPr>
            <p:spPr>
              <a:xfrm>
                <a:off x="11614" y="7116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五角星 113"/>
              <p:cNvSpPr/>
              <p:nvPr/>
            </p:nvSpPr>
            <p:spPr>
              <a:xfrm>
                <a:off x="11054" y="872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五角星 118"/>
              <p:cNvSpPr/>
              <p:nvPr/>
            </p:nvSpPr>
            <p:spPr>
              <a:xfrm>
                <a:off x="12792" y="7279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3694" y="6524"/>
                <a:ext cx="10761" cy="3965"/>
                <a:chOff x="3140" y="4608"/>
                <a:chExt cx="10761" cy="3965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3140" y="4624"/>
                  <a:ext cx="10761" cy="3949"/>
                </a:xfrm>
                <a:prstGeom prst="parallelogram">
                  <a:avLst>
                    <a:gd name="adj" fmla="val 846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  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" name="任意多边形 3"/>
                <p:cNvSpPr/>
                <p:nvPr/>
              </p:nvSpPr>
              <p:spPr>
                <a:xfrm>
                  <a:off x="5701" y="4608"/>
                  <a:ext cx="3240" cy="1096"/>
                </a:xfrm>
                <a:custGeom>
                  <a:avLst/>
                  <a:gdLst>
                    <a:gd name="connisteX0" fmla="*/ 0 w 2057400"/>
                    <a:gd name="connsiteY0" fmla="*/ 579120 h 696205"/>
                    <a:gd name="connisteX1" fmla="*/ 1219200 w 2057400"/>
                    <a:gd name="connsiteY1" fmla="*/ 655320 h 696205"/>
                    <a:gd name="connisteX2" fmla="*/ 2057400 w 2057400"/>
                    <a:gd name="connsiteY2" fmla="*/ 0 h 69620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057400" h="696206">
                      <a:moveTo>
                        <a:pt x="0" y="579120"/>
                      </a:moveTo>
                      <a:cubicBezTo>
                        <a:pt x="227330" y="607695"/>
                        <a:pt x="807720" y="770890"/>
                        <a:pt x="1219200" y="655320"/>
                      </a:cubicBezTo>
                      <a:cubicBezTo>
                        <a:pt x="1630680" y="539750"/>
                        <a:pt x="1913890" y="132715"/>
                        <a:pt x="20574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任意多边形 5"/>
                <p:cNvSpPr/>
                <p:nvPr/>
              </p:nvSpPr>
              <p:spPr>
                <a:xfrm>
                  <a:off x="6348" y="5700"/>
                  <a:ext cx="1621" cy="2868"/>
                </a:xfrm>
                <a:custGeom>
                  <a:avLst/>
                  <a:gdLst>
                    <a:gd name="connisteX0" fmla="*/ 488556 w 1029576"/>
                    <a:gd name="connsiteY0" fmla="*/ 0 h 1821180"/>
                    <a:gd name="connisteX1" fmla="*/ 16116 w 1029576"/>
                    <a:gd name="connsiteY1" fmla="*/ 708660 h 1821180"/>
                    <a:gd name="connisteX2" fmla="*/ 1029576 w 1029576"/>
                    <a:gd name="connsiteY2" fmla="*/ 1821180 h 18211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029577" h="1821180">
                      <a:moveTo>
                        <a:pt x="488557" y="0"/>
                      </a:moveTo>
                      <a:cubicBezTo>
                        <a:pt x="373622" y="119380"/>
                        <a:pt x="-91833" y="344170"/>
                        <a:pt x="16117" y="708660"/>
                      </a:cubicBezTo>
                      <a:cubicBezTo>
                        <a:pt x="124067" y="1073150"/>
                        <a:pt x="817487" y="1612900"/>
                        <a:pt x="1029577" y="18211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4717" y="6720"/>
                  <a:ext cx="1797" cy="1848"/>
                </a:xfrm>
                <a:custGeom>
                  <a:avLst/>
                  <a:gdLst>
                    <a:gd name="connisteX0" fmla="*/ 0 w 1141193"/>
                    <a:gd name="connsiteY0" fmla="*/ 0 h 1173480"/>
                    <a:gd name="connisteX1" fmla="*/ 1127760 w 1141193"/>
                    <a:gd name="connsiteY1" fmla="*/ 228600 h 1173480"/>
                    <a:gd name="connisteX2" fmla="*/ 533400 w 1141193"/>
                    <a:gd name="connsiteY2" fmla="*/ 1173480 h 11734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141193" h="1173480">
                      <a:moveTo>
                        <a:pt x="0" y="0"/>
                      </a:moveTo>
                      <a:cubicBezTo>
                        <a:pt x="237490" y="26670"/>
                        <a:pt x="1021080" y="-6350"/>
                        <a:pt x="1127760" y="228600"/>
                      </a:cubicBezTo>
                      <a:cubicBezTo>
                        <a:pt x="1234440" y="463550"/>
                        <a:pt x="675005" y="989330"/>
                        <a:pt x="533400" y="11734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任意多边形 7"/>
                <p:cNvSpPr/>
                <p:nvPr/>
              </p:nvSpPr>
              <p:spPr>
                <a:xfrm>
                  <a:off x="7969" y="7168"/>
                  <a:ext cx="3000" cy="1400"/>
                </a:xfrm>
                <a:custGeom>
                  <a:avLst/>
                  <a:gdLst>
                    <a:gd name="connisteX0" fmla="*/ 1905000 w 1905000"/>
                    <a:gd name="connsiteY0" fmla="*/ 576819 h 889239"/>
                    <a:gd name="connisteX1" fmla="*/ 822960 w 1905000"/>
                    <a:gd name="connsiteY1" fmla="*/ 5319 h 889239"/>
                    <a:gd name="connisteX2" fmla="*/ 0 w 1905000"/>
                    <a:gd name="connsiteY2" fmla="*/ 889239 h 889239"/>
                    <a:gd name="connisteX3" fmla="*/ 205740 w 1905000"/>
                    <a:gd name="connsiteY3" fmla="*/ 1422639 h 88923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05000" h="889239">
                      <a:moveTo>
                        <a:pt x="1905000" y="576819"/>
                      </a:moveTo>
                      <a:cubicBezTo>
                        <a:pt x="1704975" y="444739"/>
                        <a:pt x="1203960" y="-56911"/>
                        <a:pt x="822960" y="5319"/>
                      </a:cubicBezTo>
                      <a:cubicBezTo>
                        <a:pt x="441960" y="67549"/>
                        <a:pt x="123190" y="606029"/>
                        <a:pt x="0" y="8892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6745" y="4620"/>
                  <a:ext cx="3628" cy="2772"/>
                </a:xfrm>
                <a:custGeom>
                  <a:avLst/>
                  <a:gdLst>
                    <a:gd name="connisteX0" fmla="*/ 1356360 w 2303958"/>
                    <a:gd name="connsiteY0" fmla="*/ 0 h 1760220"/>
                    <a:gd name="connisteX1" fmla="*/ 2255520 w 2303958"/>
                    <a:gd name="connsiteY1" fmla="*/ 731520 h 1760220"/>
                    <a:gd name="connisteX2" fmla="*/ 0 w 2303958"/>
                    <a:gd name="connsiteY2" fmla="*/ 1760220 h 176022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303958" h="1760220">
                      <a:moveTo>
                        <a:pt x="1356360" y="0"/>
                      </a:moveTo>
                      <a:cubicBezTo>
                        <a:pt x="1581150" y="125730"/>
                        <a:pt x="2526665" y="379730"/>
                        <a:pt x="2255520" y="731520"/>
                      </a:cubicBezTo>
                      <a:cubicBezTo>
                        <a:pt x="1984375" y="1083310"/>
                        <a:pt x="469265" y="1569085"/>
                        <a:pt x="0" y="176022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9949" y="4632"/>
                  <a:ext cx="1920" cy="1736"/>
                </a:xfrm>
                <a:custGeom>
                  <a:avLst/>
                  <a:gdLst>
                    <a:gd name="connisteX0" fmla="*/ 1219200 w 1219200"/>
                    <a:gd name="connsiteY0" fmla="*/ 0 h 1102586"/>
                    <a:gd name="connisteX1" fmla="*/ 982980 w 1219200"/>
                    <a:gd name="connsiteY1" fmla="*/ 1051560 h 1102586"/>
                    <a:gd name="connisteX2" fmla="*/ 0 w 1219200"/>
                    <a:gd name="connsiteY2" fmla="*/ 906780 h 1102586"/>
                    <a:gd name="connisteX3" fmla="*/ 182880 w 1219200"/>
                    <a:gd name="connsiteY3" fmla="*/ 1242060 h 1102586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219200" h="1102586">
                      <a:moveTo>
                        <a:pt x="1219200" y="0"/>
                      </a:moveTo>
                      <a:cubicBezTo>
                        <a:pt x="1191895" y="213360"/>
                        <a:pt x="1226820" y="869950"/>
                        <a:pt x="982980" y="1051560"/>
                      </a:cubicBezTo>
                      <a:cubicBezTo>
                        <a:pt x="739140" y="1233170"/>
                        <a:pt x="160020" y="868680"/>
                        <a:pt x="0" y="9067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11212" y="6368"/>
                  <a:ext cx="1101" cy="629"/>
                </a:xfrm>
                <a:custGeom>
                  <a:avLst/>
                  <a:gdLst>
                    <a:gd name="connisteX0" fmla="*/ 717689 w 717689"/>
                    <a:gd name="connsiteY0" fmla="*/ 91440 h 412390"/>
                    <a:gd name="connisteX1" fmla="*/ 31889 w 717689"/>
                    <a:gd name="connsiteY1" fmla="*/ 411480 h 412390"/>
                    <a:gd name="connisteX2" fmla="*/ 69989 w 717689"/>
                    <a:gd name="connsiteY2" fmla="*/ 0 h 412390"/>
                    <a:gd name="connisteX3" fmla="*/ -714870 w 717689"/>
                    <a:gd name="connsiteY3" fmla="*/ -22860 h 4123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717689" h="412391">
                      <a:moveTo>
                        <a:pt x="717689" y="91440"/>
                      </a:moveTo>
                      <a:cubicBezTo>
                        <a:pt x="579894" y="163830"/>
                        <a:pt x="161429" y="429895"/>
                        <a:pt x="31889" y="411480"/>
                      </a:cubicBezTo>
                      <a:cubicBezTo>
                        <a:pt x="-97651" y="393065"/>
                        <a:pt x="219214" y="86995"/>
                        <a:pt x="69989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9301" y="6048"/>
                  <a:ext cx="672" cy="1128"/>
                </a:xfrm>
                <a:custGeom>
                  <a:avLst/>
                  <a:gdLst>
                    <a:gd name="connisteX0" fmla="*/ 0 w 426720"/>
                    <a:gd name="connsiteY0" fmla="*/ 716280 h 716280"/>
                    <a:gd name="connisteX1" fmla="*/ 312420 w 426720"/>
                    <a:gd name="connsiteY1" fmla="*/ 403860 h 716280"/>
                    <a:gd name="connisteX2" fmla="*/ 426720 w 426720"/>
                    <a:gd name="connsiteY2" fmla="*/ 0 h 7162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426720" h="716280">
                      <a:moveTo>
                        <a:pt x="0" y="716280"/>
                      </a:moveTo>
                      <a:cubicBezTo>
                        <a:pt x="60325" y="661670"/>
                        <a:pt x="227330" y="547370"/>
                        <a:pt x="312420" y="403860"/>
                      </a:cubicBezTo>
                      <a:cubicBezTo>
                        <a:pt x="397510" y="260350"/>
                        <a:pt x="410210" y="74295"/>
                        <a:pt x="42672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五角星 21"/>
              <p:cNvSpPr/>
              <p:nvPr/>
            </p:nvSpPr>
            <p:spPr>
              <a:xfrm>
                <a:off x="8509" y="9267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五角星 22"/>
              <p:cNvSpPr/>
              <p:nvPr/>
            </p:nvSpPr>
            <p:spPr>
              <a:xfrm>
                <a:off x="7444" y="6890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五角星 23"/>
              <p:cNvSpPr/>
              <p:nvPr/>
            </p:nvSpPr>
            <p:spPr>
              <a:xfrm>
                <a:off x="9589" y="7681"/>
                <a:ext cx="283" cy="283"/>
              </a:xfrm>
              <a:prstGeom prst="star5">
                <a:avLst>
                  <a:gd name="adj" fmla="val 23152"/>
                  <a:gd name="hf" fmla="val 105146"/>
                  <a:gd name="vf" fmla="val 1105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五角星 24"/>
              <p:cNvSpPr/>
              <p:nvPr/>
            </p:nvSpPr>
            <p:spPr>
              <a:xfrm>
                <a:off x="5331" y="960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五角星 25"/>
              <p:cNvSpPr/>
              <p:nvPr/>
            </p:nvSpPr>
            <p:spPr>
              <a:xfrm>
                <a:off x="6241" y="805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五角星 26"/>
              <p:cNvSpPr/>
              <p:nvPr/>
            </p:nvSpPr>
            <p:spPr>
              <a:xfrm>
                <a:off x="7167" y="9912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3" name="五角星 212"/>
            <p:cNvSpPr/>
            <p:nvPr/>
          </p:nvSpPr>
          <p:spPr>
            <a:xfrm>
              <a:off x="13366" y="3147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任意多边形 213"/>
            <p:cNvSpPr/>
            <p:nvPr/>
          </p:nvSpPr>
          <p:spPr>
            <a:xfrm>
              <a:off x="12174" y="2140"/>
              <a:ext cx="2064" cy="713"/>
            </a:xfrm>
            <a:custGeom>
              <a:avLst/>
              <a:gdLst>
                <a:gd name="connisteX0" fmla="*/ 0 w 1310640"/>
                <a:gd name="connsiteY0" fmla="*/ 18661 h 453001"/>
                <a:gd name="connisteX1" fmla="*/ 678180 w 1310640"/>
                <a:gd name="connsiteY1" fmla="*/ 49141 h 453001"/>
                <a:gd name="connisteX2" fmla="*/ 1310640 w 1310640"/>
                <a:gd name="connsiteY2" fmla="*/ 453001 h 4530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310640" h="453001">
                  <a:moveTo>
                    <a:pt x="0" y="18661"/>
                  </a:moveTo>
                  <a:cubicBezTo>
                    <a:pt x="123190" y="16756"/>
                    <a:pt x="415925" y="-37854"/>
                    <a:pt x="678180" y="49141"/>
                  </a:cubicBezTo>
                  <a:cubicBezTo>
                    <a:pt x="940435" y="136136"/>
                    <a:pt x="1197610" y="372991"/>
                    <a:pt x="1310640" y="453001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任意多边形 215"/>
            <p:cNvSpPr/>
            <p:nvPr/>
          </p:nvSpPr>
          <p:spPr>
            <a:xfrm>
              <a:off x="13542" y="3033"/>
              <a:ext cx="720" cy="204"/>
            </a:xfrm>
            <a:custGeom>
              <a:avLst/>
              <a:gdLst>
                <a:gd name="connisteX0" fmla="*/ 0 w 457200"/>
                <a:gd name="connsiteY0" fmla="*/ 129540 h 129540"/>
                <a:gd name="connisteX1" fmla="*/ 457200 w 457200"/>
                <a:gd name="connsiteY1" fmla="*/ 0 h 1295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w="457200" h="129540">
                  <a:moveTo>
                    <a:pt x="0" y="129540"/>
                  </a:moveTo>
                  <a:cubicBezTo>
                    <a:pt x="152400" y="86360"/>
                    <a:pt x="304800" y="43180"/>
                    <a:pt x="45720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任意多边形 216"/>
            <p:cNvSpPr/>
            <p:nvPr/>
          </p:nvSpPr>
          <p:spPr>
            <a:xfrm>
              <a:off x="14502" y="2055"/>
              <a:ext cx="1752" cy="822"/>
            </a:xfrm>
            <a:custGeom>
              <a:avLst/>
              <a:gdLst>
                <a:gd name="connisteX0" fmla="*/ 1112520 w 1112520"/>
                <a:gd name="connsiteY0" fmla="*/ 209507 h 521927"/>
                <a:gd name="connisteX1" fmla="*/ 617220 w 1112520"/>
                <a:gd name="connsiteY1" fmla="*/ 11387 h 521927"/>
                <a:gd name="connisteX2" fmla="*/ 0 w 1112520"/>
                <a:gd name="connsiteY2" fmla="*/ 521927 h 52192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12520" h="521927">
                  <a:moveTo>
                    <a:pt x="1112520" y="209507"/>
                  </a:moveTo>
                  <a:cubicBezTo>
                    <a:pt x="1025525" y="159977"/>
                    <a:pt x="839470" y="-50843"/>
                    <a:pt x="617220" y="11387"/>
                  </a:cubicBezTo>
                  <a:cubicBezTo>
                    <a:pt x="394970" y="73617"/>
                    <a:pt x="113665" y="415882"/>
                    <a:pt x="0" y="521927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任意多边形 217"/>
            <p:cNvSpPr/>
            <p:nvPr/>
          </p:nvSpPr>
          <p:spPr>
            <a:xfrm>
              <a:off x="14634" y="2589"/>
              <a:ext cx="2808" cy="529"/>
            </a:xfrm>
            <a:custGeom>
              <a:avLst/>
              <a:gdLst>
                <a:gd name="connisteX0" fmla="*/ 1783080 w 1783080"/>
                <a:gd name="connsiteY0" fmla="*/ 0 h 335730"/>
                <a:gd name="connisteX1" fmla="*/ 1089660 w 1783080"/>
                <a:gd name="connsiteY1" fmla="*/ 304800 h 335730"/>
                <a:gd name="connisteX2" fmla="*/ 0 w 1783080"/>
                <a:gd name="connsiteY2" fmla="*/ 312420 h 3357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783080" h="335731">
                  <a:moveTo>
                    <a:pt x="1783080" y="0"/>
                  </a:moveTo>
                  <a:cubicBezTo>
                    <a:pt x="1666240" y="60960"/>
                    <a:pt x="1446530" y="242570"/>
                    <a:pt x="1089660" y="304800"/>
                  </a:cubicBezTo>
                  <a:cubicBezTo>
                    <a:pt x="732790" y="367030"/>
                    <a:pt x="203835" y="316865"/>
                    <a:pt x="0" y="31242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任意多边形 218"/>
            <p:cNvSpPr/>
            <p:nvPr/>
          </p:nvSpPr>
          <p:spPr>
            <a:xfrm>
              <a:off x="14490" y="3201"/>
              <a:ext cx="1236" cy="792"/>
            </a:xfrm>
            <a:custGeom>
              <a:avLst/>
              <a:gdLst>
                <a:gd name="connisteX0" fmla="*/ 784860 w 784860"/>
                <a:gd name="connsiteY0" fmla="*/ 502920 h 502920"/>
                <a:gd name="connisteX1" fmla="*/ 251460 w 784860"/>
                <a:gd name="connsiteY1" fmla="*/ 335280 h 502920"/>
                <a:gd name="connisteX2" fmla="*/ 0 w 784860"/>
                <a:gd name="connsiteY2" fmla="*/ 0 h 5029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784860" h="502920">
                  <a:moveTo>
                    <a:pt x="784860" y="502920"/>
                  </a:moveTo>
                  <a:cubicBezTo>
                    <a:pt x="683260" y="476250"/>
                    <a:pt x="408305" y="435610"/>
                    <a:pt x="251460" y="335280"/>
                  </a:cubicBezTo>
                  <a:cubicBezTo>
                    <a:pt x="94615" y="234950"/>
                    <a:pt x="39370" y="63500"/>
                    <a:pt x="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任意多边形 219"/>
            <p:cNvSpPr/>
            <p:nvPr/>
          </p:nvSpPr>
          <p:spPr>
            <a:xfrm>
              <a:off x="14406" y="3285"/>
              <a:ext cx="216" cy="1716"/>
            </a:xfrm>
            <a:custGeom>
              <a:avLst/>
              <a:gdLst>
                <a:gd name="connisteX0" fmla="*/ 137160 w 137160"/>
                <a:gd name="connsiteY0" fmla="*/ 1089660 h 1089660"/>
                <a:gd name="connisteX1" fmla="*/ 0 w 137160"/>
                <a:gd name="connsiteY1" fmla="*/ 0 h 10896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w="137160" h="1089660">
                  <a:moveTo>
                    <a:pt x="137160" y="1089660"/>
                  </a:moveTo>
                  <a:cubicBezTo>
                    <a:pt x="91440" y="726440"/>
                    <a:pt x="45720" y="363220"/>
                    <a:pt x="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任意多边形 220"/>
            <p:cNvSpPr/>
            <p:nvPr/>
          </p:nvSpPr>
          <p:spPr>
            <a:xfrm>
              <a:off x="13350" y="3261"/>
              <a:ext cx="960" cy="1164"/>
            </a:xfrm>
            <a:custGeom>
              <a:avLst/>
              <a:gdLst>
                <a:gd name="connisteX0" fmla="*/ 0 w 609600"/>
                <a:gd name="connsiteY0" fmla="*/ 739140 h 739140"/>
                <a:gd name="connisteX1" fmla="*/ 411480 w 609600"/>
                <a:gd name="connsiteY1" fmla="*/ 510540 h 739140"/>
                <a:gd name="connisteX2" fmla="*/ 609600 w 609600"/>
                <a:gd name="connsiteY2" fmla="*/ 0 h 7391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09600" h="739140">
                  <a:moveTo>
                    <a:pt x="0" y="739140"/>
                  </a:moveTo>
                  <a:cubicBezTo>
                    <a:pt x="78105" y="703580"/>
                    <a:pt x="289560" y="658495"/>
                    <a:pt x="411480" y="510540"/>
                  </a:cubicBezTo>
                  <a:cubicBezTo>
                    <a:pt x="533400" y="362585"/>
                    <a:pt x="578485" y="97790"/>
                    <a:pt x="60960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任意多边形 221"/>
            <p:cNvSpPr/>
            <p:nvPr/>
          </p:nvSpPr>
          <p:spPr>
            <a:xfrm>
              <a:off x="11982" y="3213"/>
              <a:ext cx="2256" cy="1908"/>
            </a:xfrm>
            <a:custGeom>
              <a:avLst/>
              <a:gdLst>
                <a:gd name="connisteX0" fmla="*/ 0 w 1432560"/>
                <a:gd name="connsiteY0" fmla="*/ 1211580 h 1211580"/>
                <a:gd name="connisteX1" fmla="*/ 845820 w 1432560"/>
                <a:gd name="connsiteY1" fmla="*/ 601980 h 1211580"/>
                <a:gd name="connisteX2" fmla="*/ 1432560 w 1432560"/>
                <a:gd name="connsiteY2" fmla="*/ 0 h 12115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432560" h="1211580">
                  <a:moveTo>
                    <a:pt x="0" y="1211580"/>
                  </a:moveTo>
                  <a:cubicBezTo>
                    <a:pt x="157480" y="1101725"/>
                    <a:pt x="559435" y="844550"/>
                    <a:pt x="845820" y="601980"/>
                  </a:cubicBezTo>
                  <a:cubicBezTo>
                    <a:pt x="1132205" y="359410"/>
                    <a:pt x="1332230" y="107950"/>
                    <a:pt x="143256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任意多边形 222"/>
            <p:cNvSpPr/>
            <p:nvPr/>
          </p:nvSpPr>
          <p:spPr>
            <a:xfrm>
              <a:off x="11118" y="2903"/>
              <a:ext cx="3096" cy="430"/>
            </a:xfrm>
            <a:custGeom>
              <a:avLst/>
              <a:gdLst>
                <a:gd name="connisteX0" fmla="*/ 0 w 1965960"/>
                <a:gd name="connsiteY0" fmla="*/ 273079 h 273079"/>
                <a:gd name="connisteX1" fmla="*/ 1066800 w 1965960"/>
                <a:gd name="connsiteY1" fmla="*/ 13999 h 273079"/>
                <a:gd name="connisteX2" fmla="*/ 1965960 w 1965960"/>
                <a:gd name="connsiteY2" fmla="*/ 52099 h 273079"/>
                <a:gd name="connisteX3" fmla="*/ 1554480 w 1965960"/>
                <a:gd name="connsiteY3" fmla="*/ 52099 h 27307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965960" h="273080">
                  <a:moveTo>
                    <a:pt x="0" y="273080"/>
                  </a:moveTo>
                  <a:cubicBezTo>
                    <a:pt x="195580" y="220375"/>
                    <a:pt x="673735" y="58450"/>
                    <a:pt x="1066800" y="14000"/>
                  </a:cubicBezTo>
                  <a:cubicBezTo>
                    <a:pt x="1459865" y="-30450"/>
                    <a:pt x="1868170" y="44480"/>
                    <a:pt x="1965960" y="5210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任意多边形 223"/>
            <p:cNvSpPr/>
            <p:nvPr/>
          </p:nvSpPr>
          <p:spPr>
            <a:xfrm>
              <a:off x="10230" y="3081"/>
              <a:ext cx="4044" cy="1812"/>
            </a:xfrm>
            <a:custGeom>
              <a:avLst/>
              <a:gdLst>
                <a:gd name="connisteX0" fmla="*/ 0 w 2567940"/>
                <a:gd name="connsiteY0" fmla="*/ 1150620 h 1150620"/>
                <a:gd name="connisteX1" fmla="*/ 1699260 w 2567940"/>
                <a:gd name="connsiteY1" fmla="*/ 434340 h 1150620"/>
                <a:gd name="connisteX2" fmla="*/ 2567940 w 2567940"/>
                <a:gd name="connsiteY2" fmla="*/ 0 h 11506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567940" h="1150620">
                  <a:moveTo>
                    <a:pt x="0" y="1150620"/>
                  </a:moveTo>
                  <a:cubicBezTo>
                    <a:pt x="322580" y="1016000"/>
                    <a:pt x="1185545" y="664210"/>
                    <a:pt x="1699260" y="434340"/>
                  </a:cubicBezTo>
                  <a:cubicBezTo>
                    <a:pt x="2212975" y="204470"/>
                    <a:pt x="2428240" y="72390"/>
                    <a:pt x="256794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右箭头 4"/>
          <p:cNvSpPr/>
          <p:nvPr/>
        </p:nvSpPr>
        <p:spPr>
          <a:xfrm>
            <a:off x="4502150" y="4660900"/>
            <a:ext cx="10795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73" name="组合 372"/>
          <p:cNvGrpSpPr/>
          <p:nvPr/>
        </p:nvGrpSpPr>
        <p:grpSpPr>
          <a:xfrm rot="0">
            <a:off x="1147445" y="1086485"/>
            <a:ext cx="2951480" cy="2314575"/>
            <a:chOff x="1305" y="1180"/>
            <a:chExt cx="6000" cy="4360"/>
          </a:xfrm>
        </p:grpSpPr>
        <p:sp>
          <p:nvSpPr>
            <p:cNvPr id="10" name="五角星 9"/>
            <p:cNvSpPr/>
            <p:nvPr/>
          </p:nvSpPr>
          <p:spPr>
            <a:xfrm>
              <a:off x="2270" y="1488"/>
              <a:ext cx="567" cy="56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129" y="3005"/>
              <a:ext cx="850" cy="8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230" y="2297"/>
              <a:ext cx="567" cy="56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245" y="4280"/>
              <a:ext cx="820" cy="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230" y="4873"/>
              <a:ext cx="820" cy="2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185" y="1580"/>
              <a:ext cx="3500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Convergence node</a:t>
              </a:r>
              <a:endParaRPr lang="en-US" altLang="zh-CN" sz="14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02" y="2323"/>
              <a:ext cx="3500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Sensor node</a:t>
              </a:r>
              <a:endParaRPr lang="en-US" altLang="zh-CN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25" y="3147"/>
              <a:ext cx="3500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Central node</a:t>
              </a:r>
              <a:endParaRPr lang="en-US" altLang="zh-CN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25" y="3993"/>
              <a:ext cx="3500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Report data</a:t>
              </a:r>
              <a:endParaRPr lang="en-US" altLang="zh-CN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02" y="4573"/>
              <a:ext cx="4000" cy="5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Forward data</a:t>
              </a:r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305" y="1180"/>
              <a:ext cx="6000" cy="4360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</p:grpSp>
      <p:sp>
        <p:nvSpPr>
          <p:cNvPr id="85" name="椭圆 84"/>
          <p:cNvSpPr/>
          <p:nvPr/>
        </p:nvSpPr>
        <p:spPr>
          <a:xfrm>
            <a:off x="6686550" y="6059170"/>
            <a:ext cx="71755" cy="71755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5422265" y="5801360"/>
            <a:ext cx="449580" cy="198120"/>
          </a:xfrm>
          <a:custGeom>
            <a:avLst/>
            <a:gdLst>
              <a:gd name="connisteX0" fmla="*/ 0 w 449580"/>
              <a:gd name="connsiteY0" fmla="*/ 198120 h 198120"/>
              <a:gd name="connisteX1" fmla="*/ 281940 w 449580"/>
              <a:gd name="connsiteY1" fmla="*/ 160020 h 198120"/>
              <a:gd name="connisteX2" fmla="*/ 449580 w 449580"/>
              <a:gd name="connsiteY2" fmla="*/ 0 h 198120"/>
              <a:gd name="connisteX3" fmla="*/ 449580 w 449580"/>
              <a:gd name="connsiteY3" fmla="*/ 30480 h 198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49580" h="198120">
                <a:moveTo>
                  <a:pt x="0" y="198120"/>
                </a:moveTo>
                <a:cubicBezTo>
                  <a:pt x="53340" y="193675"/>
                  <a:pt x="191770" y="199390"/>
                  <a:pt x="281940" y="160020"/>
                </a:cubicBezTo>
                <a:cubicBezTo>
                  <a:pt x="372110" y="120650"/>
                  <a:pt x="415925" y="26035"/>
                  <a:pt x="44958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5955030" y="5466080"/>
            <a:ext cx="396875" cy="251460"/>
          </a:xfrm>
          <a:custGeom>
            <a:avLst/>
            <a:gdLst>
              <a:gd name="connisteX0" fmla="*/ 396814 w 396814"/>
              <a:gd name="connsiteY0" fmla="*/ 0 h 251460"/>
              <a:gd name="connisteX1" fmla="*/ 84394 w 396814"/>
              <a:gd name="connsiteY1" fmla="*/ 38100 h 251460"/>
              <a:gd name="connisteX2" fmla="*/ 574 w 396814"/>
              <a:gd name="connsiteY2" fmla="*/ 251460 h 251460"/>
              <a:gd name="connisteX3" fmla="*/ 99634 w 396814"/>
              <a:gd name="connsiteY3" fmla="*/ 274320 h 251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6815" h="251460">
                <a:moveTo>
                  <a:pt x="396815" y="0"/>
                </a:moveTo>
                <a:cubicBezTo>
                  <a:pt x="335855" y="3175"/>
                  <a:pt x="163770" y="-12065"/>
                  <a:pt x="84395" y="38100"/>
                </a:cubicBezTo>
                <a:cubicBezTo>
                  <a:pt x="5020" y="88265"/>
                  <a:pt x="-2600" y="204470"/>
                  <a:pt x="575" y="2514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6024245" y="5801360"/>
            <a:ext cx="121920" cy="320040"/>
          </a:xfrm>
          <a:custGeom>
            <a:avLst/>
            <a:gdLst>
              <a:gd name="connisteX0" fmla="*/ 0 w 121931"/>
              <a:gd name="connsiteY0" fmla="*/ 320040 h 320040"/>
              <a:gd name="connisteX1" fmla="*/ 121920 w 121931"/>
              <a:gd name="connsiteY1" fmla="*/ 160020 h 320040"/>
              <a:gd name="connisteX2" fmla="*/ 7620 w 121931"/>
              <a:gd name="connsiteY2" fmla="*/ 0 h 320040"/>
              <a:gd name="connisteX3" fmla="*/ 76200 w 121931"/>
              <a:gd name="connsiteY3" fmla="*/ 22860 h 3200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1931" h="320040">
                <a:moveTo>
                  <a:pt x="0" y="320040"/>
                </a:moveTo>
                <a:cubicBezTo>
                  <a:pt x="26670" y="291465"/>
                  <a:pt x="120650" y="224155"/>
                  <a:pt x="121920" y="160020"/>
                </a:cubicBezTo>
                <a:cubicBezTo>
                  <a:pt x="123190" y="95885"/>
                  <a:pt x="16510" y="27305"/>
                  <a:pt x="762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5610860" y="5473700"/>
            <a:ext cx="200025" cy="3048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 flipV="1">
            <a:off x="6163310" y="4801235"/>
            <a:ext cx="220345" cy="17018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 flipV="1">
            <a:off x="7526020" y="4892675"/>
            <a:ext cx="199390" cy="3175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 flipH="1" flipV="1">
            <a:off x="7835265" y="4895215"/>
            <a:ext cx="323850" cy="762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flipH="1">
            <a:off x="7835265" y="4545330"/>
            <a:ext cx="252095" cy="286385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7409815" y="4595495"/>
            <a:ext cx="315595" cy="250825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 rot="0">
            <a:off x="5175250" y="1141730"/>
            <a:ext cx="6832600" cy="2517140"/>
            <a:chOff x="8389" y="1707"/>
            <a:chExt cx="10760" cy="3964"/>
          </a:xfrm>
        </p:grpSpPr>
        <p:grpSp>
          <p:nvGrpSpPr>
            <p:cNvPr id="97" name="组合 96"/>
            <p:cNvGrpSpPr/>
            <p:nvPr/>
          </p:nvGrpSpPr>
          <p:grpSpPr>
            <a:xfrm>
              <a:off x="8389" y="1707"/>
              <a:ext cx="10761" cy="3965"/>
              <a:chOff x="3694" y="6524"/>
              <a:chExt cx="10761" cy="3965"/>
            </a:xfrm>
          </p:grpSpPr>
          <p:sp>
            <p:nvSpPr>
              <p:cNvPr id="98" name="五角星 97"/>
              <p:cNvSpPr/>
              <p:nvPr/>
            </p:nvSpPr>
            <p:spPr>
              <a:xfrm>
                <a:off x="9800" y="9799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五角星 98"/>
              <p:cNvSpPr/>
              <p:nvPr/>
            </p:nvSpPr>
            <p:spPr>
              <a:xfrm>
                <a:off x="11614" y="7116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五角星 99"/>
              <p:cNvSpPr/>
              <p:nvPr/>
            </p:nvSpPr>
            <p:spPr>
              <a:xfrm>
                <a:off x="11054" y="872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五角星 100"/>
              <p:cNvSpPr/>
              <p:nvPr/>
            </p:nvSpPr>
            <p:spPr>
              <a:xfrm>
                <a:off x="12792" y="7279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3" name="组合 102"/>
              <p:cNvGrpSpPr/>
              <p:nvPr/>
            </p:nvGrpSpPr>
            <p:grpSpPr>
              <a:xfrm>
                <a:off x="3694" y="6524"/>
                <a:ext cx="10761" cy="3965"/>
                <a:chOff x="3140" y="4608"/>
                <a:chExt cx="10761" cy="3965"/>
              </a:xfrm>
            </p:grpSpPr>
            <p:sp>
              <p:nvSpPr>
                <p:cNvPr id="104" name="平行四边形 103"/>
                <p:cNvSpPr/>
                <p:nvPr/>
              </p:nvSpPr>
              <p:spPr>
                <a:xfrm>
                  <a:off x="3140" y="4624"/>
                  <a:ext cx="10761" cy="3949"/>
                </a:xfrm>
                <a:prstGeom prst="parallelogram">
                  <a:avLst>
                    <a:gd name="adj" fmla="val 846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  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5701" y="4608"/>
                  <a:ext cx="3240" cy="1096"/>
                </a:xfrm>
                <a:custGeom>
                  <a:avLst/>
                  <a:gdLst>
                    <a:gd name="connisteX0" fmla="*/ 0 w 2057400"/>
                    <a:gd name="connsiteY0" fmla="*/ 579120 h 696205"/>
                    <a:gd name="connisteX1" fmla="*/ 1219200 w 2057400"/>
                    <a:gd name="connsiteY1" fmla="*/ 655320 h 696205"/>
                    <a:gd name="connisteX2" fmla="*/ 2057400 w 2057400"/>
                    <a:gd name="connsiteY2" fmla="*/ 0 h 69620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057400" h="696206">
                      <a:moveTo>
                        <a:pt x="0" y="579120"/>
                      </a:moveTo>
                      <a:cubicBezTo>
                        <a:pt x="227330" y="607695"/>
                        <a:pt x="807720" y="770890"/>
                        <a:pt x="1219200" y="655320"/>
                      </a:cubicBezTo>
                      <a:cubicBezTo>
                        <a:pt x="1630680" y="539750"/>
                        <a:pt x="1913890" y="132715"/>
                        <a:pt x="20574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6348" y="5700"/>
                  <a:ext cx="1621" cy="2868"/>
                </a:xfrm>
                <a:custGeom>
                  <a:avLst/>
                  <a:gdLst>
                    <a:gd name="connisteX0" fmla="*/ 488556 w 1029576"/>
                    <a:gd name="connsiteY0" fmla="*/ 0 h 1821180"/>
                    <a:gd name="connisteX1" fmla="*/ 16116 w 1029576"/>
                    <a:gd name="connsiteY1" fmla="*/ 708660 h 1821180"/>
                    <a:gd name="connisteX2" fmla="*/ 1029576 w 1029576"/>
                    <a:gd name="connsiteY2" fmla="*/ 1821180 h 18211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029577" h="1821180">
                      <a:moveTo>
                        <a:pt x="488557" y="0"/>
                      </a:moveTo>
                      <a:cubicBezTo>
                        <a:pt x="373622" y="119380"/>
                        <a:pt x="-91833" y="344170"/>
                        <a:pt x="16117" y="708660"/>
                      </a:cubicBezTo>
                      <a:cubicBezTo>
                        <a:pt x="124067" y="1073150"/>
                        <a:pt x="817487" y="1612900"/>
                        <a:pt x="1029577" y="18211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3" name="任意多边形 112"/>
                <p:cNvSpPr/>
                <p:nvPr/>
              </p:nvSpPr>
              <p:spPr>
                <a:xfrm>
                  <a:off x="4717" y="6720"/>
                  <a:ext cx="1797" cy="1848"/>
                </a:xfrm>
                <a:custGeom>
                  <a:avLst/>
                  <a:gdLst>
                    <a:gd name="connisteX0" fmla="*/ 0 w 1141193"/>
                    <a:gd name="connsiteY0" fmla="*/ 0 h 1173480"/>
                    <a:gd name="connisteX1" fmla="*/ 1127760 w 1141193"/>
                    <a:gd name="connsiteY1" fmla="*/ 228600 h 1173480"/>
                    <a:gd name="connisteX2" fmla="*/ 533400 w 1141193"/>
                    <a:gd name="connsiteY2" fmla="*/ 1173480 h 11734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141193" h="1173480">
                      <a:moveTo>
                        <a:pt x="0" y="0"/>
                      </a:moveTo>
                      <a:cubicBezTo>
                        <a:pt x="237490" y="26670"/>
                        <a:pt x="1021080" y="-6350"/>
                        <a:pt x="1127760" y="228600"/>
                      </a:cubicBezTo>
                      <a:cubicBezTo>
                        <a:pt x="1234440" y="463550"/>
                        <a:pt x="675005" y="989330"/>
                        <a:pt x="533400" y="11734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7969" y="7168"/>
                  <a:ext cx="3000" cy="1400"/>
                </a:xfrm>
                <a:custGeom>
                  <a:avLst/>
                  <a:gdLst>
                    <a:gd name="connisteX0" fmla="*/ 1905000 w 1905000"/>
                    <a:gd name="connsiteY0" fmla="*/ 576819 h 889239"/>
                    <a:gd name="connisteX1" fmla="*/ 822960 w 1905000"/>
                    <a:gd name="connsiteY1" fmla="*/ 5319 h 889239"/>
                    <a:gd name="connisteX2" fmla="*/ 0 w 1905000"/>
                    <a:gd name="connsiteY2" fmla="*/ 889239 h 889239"/>
                    <a:gd name="connisteX3" fmla="*/ 205740 w 1905000"/>
                    <a:gd name="connsiteY3" fmla="*/ 1422639 h 88923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05000" h="889239">
                      <a:moveTo>
                        <a:pt x="1905000" y="576819"/>
                      </a:moveTo>
                      <a:cubicBezTo>
                        <a:pt x="1704975" y="444739"/>
                        <a:pt x="1203960" y="-56911"/>
                        <a:pt x="822960" y="5319"/>
                      </a:cubicBezTo>
                      <a:cubicBezTo>
                        <a:pt x="441960" y="67549"/>
                        <a:pt x="123190" y="606029"/>
                        <a:pt x="0" y="8892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任意多边形 115"/>
                <p:cNvSpPr/>
                <p:nvPr/>
              </p:nvSpPr>
              <p:spPr>
                <a:xfrm>
                  <a:off x="6745" y="4620"/>
                  <a:ext cx="3628" cy="2772"/>
                </a:xfrm>
                <a:custGeom>
                  <a:avLst/>
                  <a:gdLst>
                    <a:gd name="connisteX0" fmla="*/ 1356360 w 2303958"/>
                    <a:gd name="connsiteY0" fmla="*/ 0 h 1760220"/>
                    <a:gd name="connisteX1" fmla="*/ 2255520 w 2303958"/>
                    <a:gd name="connsiteY1" fmla="*/ 731520 h 1760220"/>
                    <a:gd name="connisteX2" fmla="*/ 0 w 2303958"/>
                    <a:gd name="connsiteY2" fmla="*/ 1760220 h 176022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303958" h="1760220">
                      <a:moveTo>
                        <a:pt x="1356360" y="0"/>
                      </a:moveTo>
                      <a:cubicBezTo>
                        <a:pt x="1581150" y="125730"/>
                        <a:pt x="2526665" y="379730"/>
                        <a:pt x="2255520" y="731520"/>
                      </a:cubicBezTo>
                      <a:cubicBezTo>
                        <a:pt x="1984375" y="1083310"/>
                        <a:pt x="469265" y="1569085"/>
                        <a:pt x="0" y="176022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7" name="任意多边形 116"/>
                <p:cNvSpPr/>
                <p:nvPr/>
              </p:nvSpPr>
              <p:spPr>
                <a:xfrm>
                  <a:off x="9949" y="4632"/>
                  <a:ext cx="1920" cy="1736"/>
                </a:xfrm>
                <a:custGeom>
                  <a:avLst/>
                  <a:gdLst>
                    <a:gd name="connisteX0" fmla="*/ 1219200 w 1219200"/>
                    <a:gd name="connsiteY0" fmla="*/ 0 h 1102586"/>
                    <a:gd name="connisteX1" fmla="*/ 982980 w 1219200"/>
                    <a:gd name="connsiteY1" fmla="*/ 1051560 h 1102586"/>
                    <a:gd name="connisteX2" fmla="*/ 0 w 1219200"/>
                    <a:gd name="connsiteY2" fmla="*/ 906780 h 1102586"/>
                    <a:gd name="connisteX3" fmla="*/ 182880 w 1219200"/>
                    <a:gd name="connsiteY3" fmla="*/ 1242060 h 1102586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219200" h="1102586">
                      <a:moveTo>
                        <a:pt x="1219200" y="0"/>
                      </a:moveTo>
                      <a:cubicBezTo>
                        <a:pt x="1191895" y="213360"/>
                        <a:pt x="1226820" y="869950"/>
                        <a:pt x="982980" y="1051560"/>
                      </a:cubicBezTo>
                      <a:cubicBezTo>
                        <a:pt x="739140" y="1233170"/>
                        <a:pt x="160020" y="868680"/>
                        <a:pt x="0" y="9067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任意多边形 119"/>
                <p:cNvSpPr/>
                <p:nvPr/>
              </p:nvSpPr>
              <p:spPr>
                <a:xfrm>
                  <a:off x="11212" y="6368"/>
                  <a:ext cx="1101" cy="629"/>
                </a:xfrm>
                <a:custGeom>
                  <a:avLst/>
                  <a:gdLst>
                    <a:gd name="connisteX0" fmla="*/ 717689 w 717689"/>
                    <a:gd name="connsiteY0" fmla="*/ 91440 h 412390"/>
                    <a:gd name="connisteX1" fmla="*/ 31889 w 717689"/>
                    <a:gd name="connsiteY1" fmla="*/ 411480 h 412390"/>
                    <a:gd name="connisteX2" fmla="*/ 69989 w 717689"/>
                    <a:gd name="connsiteY2" fmla="*/ 0 h 412390"/>
                    <a:gd name="connisteX3" fmla="*/ -714870 w 717689"/>
                    <a:gd name="connsiteY3" fmla="*/ -22860 h 4123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717689" h="412391">
                      <a:moveTo>
                        <a:pt x="717689" y="91440"/>
                      </a:moveTo>
                      <a:cubicBezTo>
                        <a:pt x="579894" y="163830"/>
                        <a:pt x="161429" y="429895"/>
                        <a:pt x="31889" y="411480"/>
                      </a:cubicBezTo>
                      <a:cubicBezTo>
                        <a:pt x="-97651" y="393065"/>
                        <a:pt x="219214" y="86995"/>
                        <a:pt x="69989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9301" y="6048"/>
                  <a:ext cx="672" cy="1128"/>
                </a:xfrm>
                <a:custGeom>
                  <a:avLst/>
                  <a:gdLst>
                    <a:gd name="connisteX0" fmla="*/ 0 w 426720"/>
                    <a:gd name="connsiteY0" fmla="*/ 716280 h 716280"/>
                    <a:gd name="connisteX1" fmla="*/ 312420 w 426720"/>
                    <a:gd name="connsiteY1" fmla="*/ 403860 h 716280"/>
                    <a:gd name="connisteX2" fmla="*/ 426720 w 426720"/>
                    <a:gd name="connsiteY2" fmla="*/ 0 h 7162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426720" h="716280">
                      <a:moveTo>
                        <a:pt x="0" y="716280"/>
                      </a:moveTo>
                      <a:cubicBezTo>
                        <a:pt x="60325" y="661670"/>
                        <a:pt x="227330" y="547370"/>
                        <a:pt x="312420" y="403860"/>
                      </a:cubicBezTo>
                      <a:cubicBezTo>
                        <a:pt x="397510" y="260350"/>
                        <a:pt x="410210" y="74295"/>
                        <a:pt x="42672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2" name="五角星 121"/>
              <p:cNvSpPr/>
              <p:nvPr/>
            </p:nvSpPr>
            <p:spPr>
              <a:xfrm>
                <a:off x="8509" y="9267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五角星 122"/>
              <p:cNvSpPr/>
              <p:nvPr/>
            </p:nvSpPr>
            <p:spPr>
              <a:xfrm>
                <a:off x="7444" y="6890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五角星 123"/>
              <p:cNvSpPr/>
              <p:nvPr/>
            </p:nvSpPr>
            <p:spPr>
              <a:xfrm>
                <a:off x="9589" y="7681"/>
                <a:ext cx="283" cy="283"/>
              </a:xfrm>
              <a:prstGeom prst="star5">
                <a:avLst>
                  <a:gd name="adj" fmla="val 23152"/>
                  <a:gd name="hf" fmla="val 105146"/>
                  <a:gd name="vf" fmla="val 1105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五角星 124"/>
              <p:cNvSpPr/>
              <p:nvPr/>
            </p:nvSpPr>
            <p:spPr>
              <a:xfrm>
                <a:off x="5331" y="960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五角星 125"/>
              <p:cNvSpPr/>
              <p:nvPr/>
            </p:nvSpPr>
            <p:spPr>
              <a:xfrm>
                <a:off x="6241" y="805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五角星 129"/>
              <p:cNvSpPr/>
              <p:nvPr/>
            </p:nvSpPr>
            <p:spPr>
              <a:xfrm>
                <a:off x="7167" y="9912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五角星 130"/>
            <p:cNvSpPr/>
            <p:nvPr/>
          </p:nvSpPr>
          <p:spPr>
            <a:xfrm>
              <a:off x="13366" y="3147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12174" y="2140"/>
              <a:ext cx="2064" cy="713"/>
            </a:xfrm>
            <a:custGeom>
              <a:avLst/>
              <a:gdLst>
                <a:gd name="connisteX0" fmla="*/ 0 w 1310640"/>
                <a:gd name="connsiteY0" fmla="*/ 18661 h 453001"/>
                <a:gd name="connisteX1" fmla="*/ 678180 w 1310640"/>
                <a:gd name="connsiteY1" fmla="*/ 49141 h 453001"/>
                <a:gd name="connisteX2" fmla="*/ 1310640 w 1310640"/>
                <a:gd name="connsiteY2" fmla="*/ 453001 h 4530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310640" h="453001">
                  <a:moveTo>
                    <a:pt x="0" y="18661"/>
                  </a:moveTo>
                  <a:cubicBezTo>
                    <a:pt x="123190" y="16756"/>
                    <a:pt x="415925" y="-37854"/>
                    <a:pt x="678180" y="49141"/>
                  </a:cubicBezTo>
                  <a:cubicBezTo>
                    <a:pt x="940435" y="136136"/>
                    <a:pt x="1197610" y="372991"/>
                    <a:pt x="1310640" y="453001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13542" y="3033"/>
              <a:ext cx="720" cy="204"/>
            </a:xfrm>
            <a:custGeom>
              <a:avLst/>
              <a:gdLst>
                <a:gd name="connisteX0" fmla="*/ 0 w 457200"/>
                <a:gd name="connsiteY0" fmla="*/ 129540 h 129540"/>
                <a:gd name="connisteX1" fmla="*/ 457200 w 457200"/>
                <a:gd name="connsiteY1" fmla="*/ 0 h 1295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w="457200" h="129540">
                  <a:moveTo>
                    <a:pt x="0" y="129540"/>
                  </a:moveTo>
                  <a:cubicBezTo>
                    <a:pt x="152400" y="86360"/>
                    <a:pt x="304800" y="43180"/>
                    <a:pt x="45720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14502" y="2055"/>
              <a:ext cx="1752" cy="822"/>
            </a:xfrm>
            <a:custGeom>
              <a:avLst/>
              <a:gdLst>
                <a:gd name="connisteX0" fmla="*/ 1112520 w 1112520"/>
                <a:gd name="connsiteY0" fmla="*/ 209507 h 521927"/>
                <a:gd name="connisteX1" fmla="*/ 617220 w 1112520"/>
                <a:gd name="connsiteY1" fmla="*/ 11387 h 521927"/>
                <a:gd name="connisteX2" fmla="*/ 0 w 1112520"/>
                <a:gd name="connsiteY2" fmla="*/ 521927 h 52192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12520" h="521927">
                  <a:moveTo>
                    <a:pt x="1112520" y="209507"/>
                  </a:moveTo>
                  <a:cubicBezTo>
                    <a:pt x="1025525" y="159977"/>
                    <a:pt x="839470" y="-50843"/>
                    <a:pt x="617220" y="11387"/>
                  </a:cubicBezTo>
                  <a:cubicBezTo>
                    <a:pt x="394970" y="73617"/>
                    <a:pt x="113665" y="415882"/>
                    <a:pt x="0" y="521927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14634" y="2589"/>
              <a:ext cx="2808" cy="529"/>
            </a:xfrm>
            <a:custGeom>
              <a:avLst/>
              <a:gdLst>
                <a:gd name="connisteX0" fmla="*/ 1783080 w 1783080"/>
                <a:gd name="connsiteY0" fmla="*/ 0 h 335730"/>
                <a:gd name="connisteX1" fmla="*/ 1089660 w 1783080"/>
                <a:gd name="connsiteY1" fmla="*/ 304800 h 335730"/>
                <a:gd name="connisteX2" fmla="*/ 0 w 1783080"/>
                <a:gd name="connsiteY2" fmla="*/ 312420 h 3357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783080" h="335731">
                  <a:moveTo>
                    <a:pt x="1783080" y="0"/>
                  </a:moveTo>
                  <a:cubicBezTo>
                    <a:pt x="1666240" y="60960"/>
                    <a:pt x="1446530" y="242570"/>
                    <a:pt x="1089660" y="304800"/>
                  </a:cubicBezTo>
                  <a:cubicBezTo>
                    <a:pt x="732790" y="367030"/>
                    <a:pt x="203835" y="316865"/>
                    <a:pt x="0" y="31242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14490" y="3201"/>
              <a:ext cx="1236" cy="792"/>
            </a:xfrm>
            <a:custGeom>
              <a:avLst/>
              <a:gdLst>
                <a:gd name="connisteX0" fmla="*/ 784860 w 784860"/>
                <a:gd name="connsiteY0" fmla="*/ 502920 h 502920"/>
                <a:gd name="connisteX1" fmla="*/ 251460 w 784860"/>
                <a:gd name="connsiteY1" fmla="*/ 335280 h 502920"/>
                <a:gd name="connisteX2" fmla="*/ 0 w 784860"/>
                <a:gd name="connsiteY2" fmla="*/ 0 h 5029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784860" h="502920">
                  <a:moveTo>
                    <a:pt x="784860" y="502920"/>
                  </a:moveTo>
                  <a:cubicBezTo>
                    <a:pt x="683260" y="476250"/>
                    <a:pt x="408305" y="435610"/>
                    <a:pt x="251460" y="335280"/>
                  </a:cubicBezTo>
                  <a:cubicBezTo>
                    <a:pt x="94615" y="234950"/>
                    <a:pt x="39370" y="63500"/>
                    <a:pt x="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14406" y="3285"/>
              <a:ext cx="216" cy="1716"/>
            </a:xfrm>
            <a:custGeom>
              <a:avLst/>
              <a:gdLst>
                <a:gd name="connisteX0" fmla="*/ 137160 w 137160"/>
                <a:gd name="connsiteY0" fmla="*/ 1089660 h 1089660"/>
                <a:gd name="connisteX1" fmla="*/ 0 w 137160"/>
                <a:gd name="connsiteY1" fmla="*/ 0 h 10896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w="137160" h="1089660">
                  <a:moveTo>
                    <a:pt x="137160" y="1089660"/>
                  </a:moveTo>
                  <a:cubicBezTo>
                    <a:pt x="91440" y="726440"/>
                    <a:pt x="45720" y="363220"/>
                    <a:pt x="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13350" y="3261"/>
              <a:ext cx="960" cy="1164"/>
            </a:xfrm>
            <a:custGeom>
              <a:avLst/>
              <a:gdLst>
                <a:gd name="connisteX0" fmla="*/ 0 w 609600"/>
                <a:gd name="connsiteY0" fmla="*/ 739140 h 739140"/>
                <a:gd name="connisteX1" fmla="*/ 411480 w 609600"/>
                <a:gd name="connsiteY1" fmla="*/ 510540 h 739140"/>
                <a:gd name="connisteX2" fmla="*/ 609600 w 609600"/>
                <a:gd name="connsiteY2" fmla="*/ 0 h 7391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09600" h="739140">
                  <a:moveTo>
                    <a:pt x="0" y="739140"/>
                  </a:moveTo>
                  <a:cubicBezTo>
                    <a:pt x="78105" y="703580"/>
                    <a:pt x="289560" y="658495"/>
                    <a:pt x="411480" y="510540"/>
                  </a:cubicBezTo>
                  <a:cubicBezTo>
                    <a:pt x="533400" y="362585"/>
                    <a:pt x="578485" y="97790"/>
                    <a:pt x="60960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11982" y="3213"/>
              <a:ext cx="2256" cy="1908"/>
            </a:xfrm>
            <a:custGeom>
              <a:avLst/>
              <a:gdLst>
                <a:gd name="connisteX0" fmla="*/ 0 w 1432560"/>
                <a:gd name="connsiteY0" fmla="*/ 1211580 h 1211580"/>
                <a:gd name="connisteX1" fmla="*/ 845820 w 1432560"/>
                <a:gd name="connsiteY1" fmla="*/ 601980 h 1211580"/>
                <a:gd name="connisteX2" fmla="*/ 1432560 w 1432560"/>
                <a:gd name="connsiteY2" fmla="*/ 0 h 12115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432560" h="1211580">
                  <a:moveTo>
                    <a:pt x="0" y="1211580"/>
                  </a:moveTo>
                  <a:cubicBezTo>
                    <a:pt x="157480" y="1101725"/>
                    <a:pt x="559435" y="844550"/>
                    <a:pt x="845820" y="601980"/>
                  </a:cubicBezTo>
                  <a:cubicBezTo>
                    <a:pt x="1132205" y="359410"/>
                    <a:pt x="1332230" y="107950"/>
                    <a:pt x="143256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11118" y="2903"/>
              <a:ext cx="3096" cy="430"/>
            </a:xfrm>
            <a:custGeom>
              <a:avLst/>
              <a:gdLst>
                <a:gd name="connisteX0" fmla="*/ 0 w 1965960"/>
                <a:gd name="connsiteY0" fmla="*/ 273079 h 273079"/>
                <a:gd name="connisteX1" fmla="*/ 1066800 w 1965960"/>
                <a:gd name="connsiteY1" fmla="*/ 13999 h 273079"/>
                <a:gd name="connisteX2" fmla="*/ 1965960 w 1965960"/>
                <a:gd name="connsiteY2" fmla="*/ 52099 h 273079"/>
                <a:gd name="connisteX3" fmla="*/ 1554480 w 1965960"/>
                <a:gd name="connsiteY3" fmla="*/ 52099 h 27307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965960" h="273080">
                  <a:moveTo>
                    <a:pt x="0" y="273080"/>
                  </a:moveTo>
                  <a:cubicBezTo>
                    <a:pt x="195580" y="220375"/>
                    <a:pt x="673735" y="58450"/>
                    <a:pt x="1066800" y="14000"/>
                  </a:cubicBezTo>
                  <a:cubicBezTo>
                    <a:pt x="1459865" y="-30450"/>
                    <a:pt x="1868170" y="44480"/>
                    <a:pt x="1965960" y="5210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10230" y="3081"/>
              <a:ext cx="4044" cy="1812"/>
            </a:xfrm>
            <a:custGeom>
              <a:avLst/>
              <a:gdLst>
                <a:gd name="connisteX0" fmla="*/ 0 w 2567940"/>
                <a:gd name="connsiteY0" fmla="*/ 1150620 h 1150620"/>
                <a:gd name="connisteX1" fmla="*/ 1699260 w 2567940"/>
                <a:gd name="connsiteY1" fmla="*/ 434340 h 1150620"/>
                <a:gd name="connisteX2" fmla="*/ 2567940 w 2567940"/>
                <a:gd name="connsiteY2" fmla="*/ 0 h 11506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567940" h="1150620">
                  <a:moveTo>
                    <a:pt x="0" y="1150620"/>
                  </a:moveTo>
                  <a:cubicBezTo>
                    <a:pt x="322580" y="1016000"/>
                    <a:pt x="1185545" y="664210"/>
                    <a:pt x="1699260" y="434340"/>
                  </a:cubicBezTo>
                  <a:cubicBezTo>
                    <a:pt x="2212975" y="204470"/>
                    <a:pt x="2428240" y="72390"/>
                    <a:pt x="2567940" y="0"/>
                  </a:cubicBezTo>
                </a:path>
              </a:pathLst>
            </a:custGeom>
            <a:noFill/>
            <a:ln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 rot="0">
            <a:off x="1705610" y="4057650"/>
            <a:ext cx="346710" cy="409575"/>
            <a:chOff x="295" y="2215"/>
            <a:chExt cx="832" cy="922"/>
          </a:xfrm>
        </p:grpSpPr>
        <p:sp>
          <p:nvSpPr>
            <p:cNvPr id="236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 rot="0">
            <a:off x="2143760" y="4036695"/>
            <a:ext cx="346710" cy="409575"/>
            <a:chOff x="295" y="2215"/>
            <a:chExt cx="832" cy="922"/>
          </a:xfrm>
        </p:grpSpPr>
        <p:sp>
          <p:nvSpPr>
            <p:cNvPr id="249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261" name="组合 260"/>
          <p:cNvGrpSpPr/>
          <p:nvPr/>
        </p:nvGrpSpPr>
        <p:grpSpPr>
          <a:xfrm rot="0">
            <a:off x="2633980" y="4036695"/>
            <a:ext cx="346710" cy="409575"/>
            <a:chOff x="295" y="2215"/>
            <a:chExt cx="832" cy="922"/>
          </a:xfrm>
        </p:grpSpPr>
        <p:sp>
          <p:nvSpPr>
            <p:cNvPr id="262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274" name="组合 273"/>
          <p:cNvGrpSpPr/>
          <p:nvPr/>
        </p:nvGrpSpPr>
        <p:grpSpPr>
          <a:xfrm rot="0">
            <a:off x="3062605" y="4049395"/>
            <a:ext cx="346710" cy="409575"/>
            <a:chOff x="295" y="2215"/>
            <a:chExt cx="832" cy="922"/>
          </a:xfrm>
        </p:grpSpPr>
        <p:sp>
          <p:nvSpPr>
            <p:cNvPr id="275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87" name="椭圆 286"/>
          <p:cNvSpPr/>
          <p:nvPr/>
        </p:nvSpPr>
        <p:spPr>
          <a:xfrm>
            <a:off x="245745" y="4839970"/>
            <a:ext cx="4645025" cy="1489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2" name="直接箭头连接符 291"/>
          <p:cNvCxnSpPr/>
          <p:nvPr/>
        </p:nvCxnSpPr>
        <p:spPr>
          <a:xfrm flipH="1">
            <a:off x="2658745" y="4467225"/>
            <a:ext cx="93345" cy="3575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0" name="对象 299"/>
          <p:cNvGraphicFramePr/>
          <p:nvPr/>
        </p:nvGraphicFramePr>
        <p:xfrm>
          <a:off x="1132205" y="5621655"/>
          <a:ext cx="38544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" name="" r:id="rId1" imgW="334010" imgH="285115" progId="Visio.Drawing.15">
                  <p:embed/>
                </p:oleObj>
              </mc:Choice>
              <mc:Fallback>
                <p:oleObj name="" r:id="rId1" imgW="334010" imgH="28511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2205" y="5621655"/>
                        <a:ext cx="385445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/>
          <p:nvPr/>
        </p:nvGraphicFramePr>
        <p:xfrm>
          <a:off x="2902585" y="5313680"/>
          <a:ext cx="930275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" name="" r:id="rId3" imgW="923925" imgH="747395" progId="Visio.Drawing.15">
                  <p:embed/>
                </p:oleObj>
              </mc:Choice>
              <mc:Fallback>
                <p:oleObj name="" r:id="rId3" imgW="923925" imgH="747395" progId="Visio.Drawing.15">
                  <p:embed/>
                  <p:pic>
                    <p:nvPicPr>
                      <p:cNvPr id="0" name="图片 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2585" y="5313680"/>
                        <a:ext cx="930275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" name="对象 303"/>
          <p:cNvGraphicFramePr/>
          <p:nvPr/>
        </p:nvGraphicFramePr>
        <p:xfrm>
          <a:off x="3262630" y="4900930"/>
          <a:ext cx="930275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" name="" r:id="rId5" imgW="923925" imgH="747395" progId="Visio.Drawing.15">
                  <p:embed/>
                </p:oleObj>
              </mc:Choice>
              <mc:Fallback>
                <p:oleObj name="" r:id="rId5" imgW="923925" imgH="747395" progId="Visio.Drawing.15">
                  <p:embed/>
                  <p:pic>
                    <p:nvPicPr>
                      <p:cNvPr id="0" name="图片 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2630" y="4900930"/>
                        <a:ext cx="930275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" name="对象 305"/>
          <p:cNvGraphicFramePr/>
          <p:nvPr/>
        </p:nvGraphicFramePr>
        <p:xfrm>
          <a:off x="3653155" y="4897120"/>
          <a:ext cx="930275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7" imgW="923925" imgH="747395" progId="Visio.Drawing.15">
                  <p:embed/>
                </p:oleObj>
              </mc:Choice>
              <mc:Fallback>
                <p:oleObj name="" r:id="rId7" imgW="923925" imgH="747395" progId="Visio.Drawing.15">
                  <p:embed/>
                  <p:pic>
                    <p:nvPicPr>
                      <p:cNvPr id="0" name="图片 2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3155" y="4897120"/>
                        <a:ext cx="930275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" name="对象 307"/>
          <p:cNvGraphicFramePr/>
          <p:nvPr/>
        </p:nvGraphicFramePr>
        <p:xfrm>
          <a:off x="2902585" y="4886960"/>
          <a:ext cx="930275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" name="" r:id="rId9" imgW="923925" imgH="747395" progId="Visio.Drawing.15">
                  <p:embed/>
                </p:oleObj>
              </mc:Choice>
              <mc:Fallback>
                <p:oleObj name="" r:id="rId9" imgW="923925" imgH="747395" progId="Visio.Drawing.15">
                  <p:embed/>
                  <p:pic>
                    <p:nvPicPr>
                      <p:cNvPr id="0" name="图片 2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2585" y="4886960"/>
                        <a:ext cx="930275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" name="对象 309"/>
          <p:cNvGraphicFramePr/>
          <p:nvPr/>
        </p:nvGraphicFramePr>
        <p:xfrm>
          <a:off x="3310890" y="5320030"/>
          <a:ext cx="930275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" name="" r:id="rId10" imgW="923925" imgH="747395" progId="Visio.Drawing.15">
                  <p:embed/>
                </p:oleObj>
              </mc:Choice>
              <mc:Fallback>
                <p:oleObj name="" r:id="rId10" imgW="923925" imgH="747395" progId="Visio.Drawing.15">
                  <p:embed/>
                  <p:pic>
                    <p:nvPicPr>
                      <p:cNvPr id="0" name="图片 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0890" y="5320030"/>
                        <a:ext cx="930275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" name="对象 311"/>
          <p:cNvGraphicFramePr/>
          <p:nvPr/>
        </p:nvGraphicFramePr>
        <p:xfrm>
          <a:off x="3700780" y="5340985"/>
          <a:ext cx="930275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" name="" r:id="rId11" imgW="923925" imgH="747395" progId="Visio.Drawing.15">
                  <p:embed/>
                </p:oleObj>
              </mc:Choice>
              <mc:Fallback>
                <p:oleObj name="" r:id="rId11" imgW="923925" imgH="747395" progId="Visio.Drawing.15">
                  <p:embed/>
                  <p:pic>
                    <p:nvPicPr>
                      <p:cNvPr id="0" name="图片 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0780" y="5340985"/>
                        <a:ext cx="930275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" name="组合 313"/>
          <p:cNvGrpSpPr/>
          <p:nvPr/>
        </p:nvGrpSpPr>
        <p:grpSpPr>
          <a:xfrm rot="0">
            <a:off x="2019935" y="5318125"/>
            <a:ext cx="526415" cy="521970"/>
            <a:chOff x="7329" y="4717"/>
            <a:chExt cx="1014" cy="959"/>
          </a:xfrm>
        </p:grpSpPr>
        <p:grpSp>
          <p:nvGrpSpPr>
            <p:cNvPr id="315" name="组合 314"/>
            <p:cNvGrpSpPr/>
            <p:nvPr/>
          </p:nvGrpSpPr>
          <p:grpSpPr>
            <a:xfrm>
              <a:off x="7329" y="4717"/>
              <a:ext cx="517" cy="687"/>
              <a:chOff x="7332" y="4356"/>
              <a:chExt cx="792" cy="1032"/>
            </a:xfrm>
          </p:grpSpPr>
          <p:sp>
            <p:nvSpPr>
              <p:cNvPr id="316" name="立方体 315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8" name="椭圆 317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19" name="直接连接符 318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合 321"/>
            <p:cNvGrpSpPr/>
            <p:nvPr/>
          </p:nvGrpSpPr>
          <p:grpSpPr>
            <a:xfrm>
              <a:off x="7771" y="4718"/>
              <a:ext cx="517" cy="687"/>
              <a:chOff x="7332" y="4356"/>
              <a:chExt cx="792" cy="1032"/>
            </a:xfrm>
          </p:grpSpPr>
          <p:sp>
            <p:nvSpPr>
              <p:cNvPr id="323" name="立方体 322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26" name="直接连接符 325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组合 328"/>
            <p:cNvGrpSpPr/>
            <p:nvPr/>
          </p:nvGrpSpPr>
          <p:grpSpPr>
            <a:xfrm>
              <a:off x="7385" y="4987"/>
              <a:ext cx="517" cy="687"/>
              <a:chOff x="7332" y="4356"/>
              <a:chExt cx="792" cy="1032"/>
            </a:xfrm>
          </p:grpSpPr>
          <p:sp>
            <p:nvSpPr>
              <p:cNvPr id="330" name="立方体 329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2" name="椭圆 331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3" name="直接连接符 332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 334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组合 335"/>
            <p:cNvGrpSpPr/>
            <p:nvPr/>
          </p:nvGrpSpPr>
          <p:grpSpPr>
            <a:xfrm>
              <a:off x="7827" y="4990"/>
              <a:ext cx="517" cy="687"/>
              <a:chOff x="7332" y="4356"/>
              <a:chExt cx="792" cy="1032"/>
            </a:xfrm>
          </p:grpSpPr>
          <p:sp>
            <p:nvSpPr>
              <p:cNvPr id="337" name="立方体 336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40" name="直接连接符 339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340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45" name="Shape 2945"/>
          <p:cNvSpPr/>
          <p:nvPr/>
        </p:nvSpPr>
        <p:spPr>
          <a:xfrm>
            <a:off x="1144270" y="5217160"/>
            <a:ext cx="360045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993775" y="5125085"/>
            <a:ext cx="720725" cy="913130"/>
          </a:xfrm>
          <a:prstGeom prst="round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圆角矩形 159"/>
          <p:cNvSpPr/>
          <p:nvPr/>
        </p:nvSpPr>
        <p:spPr>
          <a:xfrm>
            <a:off x="2902585" y="5087620"/>
            <a:ext cx="1196340" cy="963295"/>
          </a:xfrm>
          <a:prstGeom prst="round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/>
          <p:nvPr/>
        </p:nvCxnSpPr>
        <p:spPr>
          <a:xfrm flipH="1">
            <a:off x="3074035" y="4498975"/>
            <a:ext cx="93345" cy="3575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H="1">
            <a:off x="2165985" y="4467225"/>
            <a:ext cx="93345" cy="3575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H="1">
            <a:off x="1766570" y="4498975"/>
            <a:ext cx="93345" cy="3575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9" idx="3"/>
          </p:cNvCxnSpPr>
          <p:nvPr/>
        </p:nvCxnSpPr>
        <p:spPr>
          <a:xfrm>
            <a:off x="1714500" y="5581650"/>
            <a:ext cx="280035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60" idx="1"/>
          </p:cNvCxnSpPr>
          <p:nvPr/>
        </p:nvCxnSpPr>
        <p:spPr>
          <a:xfrm flipH="1">
            <a:off x="2569210" y="5569585"/>
            <a:ext cx="33337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2079625" y="563880"/>
            <a:ext cx="4878070" cy="125412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5" name="组合 234"/>
          <p:cNvGrpSpPr/>
          <p:nvPr/>
        </p:nvGrpSpPr>
        <p:grpSpPr>
          <a:xfrm>
            <a:off x="2298700" y="758190"/>
            <a:ext cx="4463415" cy="952500"/>
            <a:chOff x="665" y="1454"/>
            <a:chExt cx="7029" cy="1500"/>
          </a:xfrm>
        </p:grpSpPr>
        <p:sp>
          <p:nvSpPr>
            <p:cNvPr id="34" name="矩形 33"/>
            <p:cNvSpPr/>
            <p:nvPr/>
          </p:nvSpPr>
          <p:spPr>
            <a:xfrm>
              <a:off x="665" y="1454"/>
              <a:ext cx="560" cy="44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841" y="1468"/>
              <a:ext cx="560" cy="44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  <a:alpha val="8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300" y="2489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22" y="2498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947" y="2483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6" idx="6"/>
              <a:endCxn id="7" idx="2"/>
            </p:cNvCxnSpPr>
            <p:nvPr/>
          </p:nvCxnSpPr>
          <p:spPr>
            <a:xfrm>
              <a:off x="4753" y="2718"/>
              <a:ext cx="369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7" idx="6"/>
              <a:endCxn id="60" idx="2"/>
            </p:cNvCxnSpPr>
            <p:nvPr/>
          </p:nvCxnSpPr>
          <p:spPr>
            <a:xfrm flipV="1">
              <a:off x="5575" y="2712"/>
              <a:ext cx="372" cy="15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6811" y="2483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stCxn id="60" idx="6"/>
              <a:endCxn id="65" idx="2"/>
            </p:cNvCxnSpPr>
            <p:nvPr/>
          </p:nvCxnSpPr>
          <p:spPr>
            <a:xfrm>
              <a:off x="6400" y="2712"/>
              <a:ext cx="411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5" idx="6"/>
            </p:cNvCxnSpPr>
            <p:nvPr/>
          </p:nvCxnSpPr>
          <p:spPr>
            <a:xfrm>
              <a:off x="7264" y="2712"/>
              <a:ext cx="431" cy="12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411" y="1481"/>
              <a:ext cx="560" cy="4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48" y="1481"/>
              <a:ext cx="560" cy="4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46" idx="1"/>
              <a:endCxn id="34" idx="3"/>
            </p:cNvCxnSpPr>
            <p:nvPr/>
          </p:nvCxnSpPr>
          <p:spPr>
            <a:xfrm flipH="1" flipV="1">
              <a:off x="1225" y="1676"/>
              <a:ext cx="616" cy="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985" y="1454"/>
              <a:ext cx="560" cy="444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stCxn id="40" idx="1"/>
              <a:endCxn id="46" idx="3"/>
            </p:cNvCxnSpPr>
            <p:nvPr/>
          </p:nvCxnSpPr>
          <p:spPr>
            <a:xfrm flipH="1">
              <a:off x="2401" y="1676"/>
              <a:ext cx="584" cy="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82" idx="1"/>
              <a:endCxn id="40" idx="3"/>
            </p:cNvCxnSpPr>
            <p:nvPr/>
          </p:nvCxnSpPr>
          <p:spPr>
            <a:xfrm flipH="1" flipV="1">
              <a:off x="3545" y="1676"/>
              <a:ext cx="595" cy="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4" idx="1"/>
              <a:endCxn id="82" idx="3"/>
            </p:cNvCxnSpPr>
            <p:nvPr/>
          </p:nvCxnSpPr>
          <p:spPr>
            <a:xfrm flipH="1" flipV="1">
              <a:off x="4700" y="1690"/>
              <a:ext cx="711" cy="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5" idx="1"/>
              <a:endCxn id="14" idx="3"/>
            </p:cNvCxnSpPr>
            <p:nvPr/>
          </p:nvCxnSpPr>
          <p:spPr>
            <a:xfrm flipH="1">
              <a:off x="5971" y="1703"/>
              <a:ext cx="47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" idx="0"/>
              <a:endCxn id="82" idx="2"/>
            </p:cNvCxnSpPr>
            <p:nvPr/>
          </p:nvCxnSpPr>
          <p:spPr>
            <a:xfrm flipH="1" flipV="1">
              <a:off x="4420" y="1912"/>
              <a:ext cx="107" cy="57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5" idx="1"/>
              <a:endCxn id="15" idx="2"/>
            </p:cNvCxnSpPr>
            <p:nvPr/>
          </p:nvCxnSpPr>
          <p:spPr>
            <a:xfrm flipH="1" flipV="1">
              <a:off x="6728" y="1925"/>
              <a:ext cx="149" cy="625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4140" y="1468"/>
              <a:ext cx="560" cy="444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H="1">
              <a:off x="7008" y="1697"/>
              <a:ext cx="47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7154545" y="520065"/>
            <a:ext cx="2390775" cy="1856648"/>
            <a:chOff x="16460" y="-76"/>
            <a:chExt cx="4366" cy="3875"/>
          </a:xfrm>
        </p:grpSpPr>
        <p:sp>
          <p:nvSpPr>
            <p:cNvPr id="207" name="圆角矩形 206"/>
            <p:cNvSpPr/>
            <p:nvPr/>
          </p:nvSpPr>
          <p:spPr>
            <a:xfrm>
              <a:off x="16460" y="-76"/>
              <a:ext cx="3651" cy="3790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16816" y="118"/>
              <a:ext cx="595" cy="323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6857" y="531"/>
              <a:ext cx="322" cy="32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857" y="1014"/>
              <a:ext cx="496" cy="1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6857" y="1171"/>
              <a:ext cx="496" cy="14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6817" y="1548"/>
              <a:ext cx="361" cy="3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6837" y="2061"/>
              <a:ext cx="322" cy="32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6777" y="2542"/>
              <a:ext cx="482" cy="32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7466" y="126"/>
              <a:ext cx="3359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/>
                <a:t>传感数据区块</a:t>
              </a:r>
              <a:endParaRPr lang="zh-CN" altLang="en-US" sz="90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7495" y="493"/>
              <a:ext cx="248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A</a:t>
              </a:r>
              <a:r>
                <a:rPr lang="zh-CN" altLang="en-US" sz="900"/>
                <a:t>子链区块</a:t>
              </a:r>
              <a:endParaRPr lang="zh-CN" altLang="en-US" sz="900"/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7495" y="952"/>
              <a:ext cx="3331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/>
                <a:t>传感数据和控制数据区块</a:t>
              </a:r>
              <a:endParaRPr lang="zh-CN" altLang="en-US" sz="9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7495" y="1548"/>
              <a:ext cx="248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B</a:t>
              </a:r>
              <a:r>
                <a:rPr lang="zh-CN" altLang="en-US" sz="900"/>
                <a:t>子链区块</a:t>
              </a:r>
              <a:endParaRPr lang="zh-CN" altLang="en-US" sz="90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7466" y="2061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900"/>
                <a:t>C</a:t>
              </a:r>
              <a:r>
                <a:rPr lang="zh-CN" altLang="en-US" sz="900"/>
                <a:t>子链区块</a:t>
              </a:r>
              <a:endParaRPr lang="zh-CN" altLang="en-US" sz="9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7466" y="2580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>
                  <a:sym typeface="+mn-ea"/>
                </a:rPr>
                <a:t>控制数据区块</a:t>
              </a:r>
              <a:endParaRPr lang="zh-CN" altLang="en-US" sz="900">
                <a:sym typeface="+mn-ea"/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>
            <a:xfrm>
              <a:off x="16743" y="3181"/>
              <a:ext cx="723" cy="1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16743" y="3552"/>
              <a:ext cx="723" cy="1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/>
            <p:cNvSpPr txBox="1"/>
            <p:nvPr/>
          </p:nvSpPr>
          <p:spPr>
            <a:xfrm>
              <a:off x="17495" y="2996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>
                  <a:sym typeface="+mn-ea"/>
                </a:rPr>
                <a:t>叔区块哈希索引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17466" y="3319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>
                  <a:sym typeface="+mn-ea"/>
                </a:rPr>
                <a:t>父区块哈希索引</a:t>
              </a:r>
              <a:endParaRPr lang="zh-CN" altLang="en-US" sz="900">
                <a:sym typeface="+mn-ea"/>
              </a:endParaRPr>
            </a:p>
          </p:txBody>
        </p:sp>
      </p:grpSp>
      <p:graphicFrame>
        <p:nvGraphicFramePr>
          <p:cNvPr id="240" name="对象 239"/>
          <p:cNvGraphicFramePr/>
          <p:nvPr/>
        </p:nvGraphicFramePr>
        <p:xfrm>
          <a:off x="2079625" y="2057400"/>
          <a:ext cx="224663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1" imgW="2713990" imgH="3559175" progId="Visio.Drawing.15">
                  <p:embed/>
                </p:oleObj>
              </mc:Choice>
              <mc:Fallback>
                <p:oleObj name="" r:id="rId1" imgW="2713990" imgH="3559175" progId="Visio.Drawing.15">
                  <p:embed/>
                  <p:pic>
                    <p:nvPicPr>
                      <p:cNvPr id="0" name="图片 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9625" y="2057400"/>
                        <a:ext cx="224663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对象 250"/>
          <p:cNvGraphicFramePr/>
          <p:nvPr/>
        </p:nvGraphicFramePr>
        <p:xfrm>
          <a:off x="4681855" y="2057400"/>
          <a:ext cx="208153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" name="" r:id="rId3" imgW="2458085" imgH="1602740" progId="Visio.Drawing.15">
                  <p:embed/>
                </p:oleObj>
              </mc:Choice>
              <mc:Fallback>
                <p:oleObj name="" r:id="rId3" imgW="2458085" imgH="1602740" progId="Visio.Drawing.15">
                  <p:embed/>
                  <p:pic>
                    <p:nvPicPr>
                      <p:cNvPr id="0" name="图片 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1855" y="2057400"/>
                        <a:ext cx="2081530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对象 252"/>
          <p:cNvGraphicFramePr/>
          <p:nvPr/>
        </p:nvGraphicFramePr>
        <p:xfrm>
          <a:off x="4751070" y="3468370"/>
          <a:ext cx="2012315" cy="154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" name="" r:id="rId5" imgW="2458085" imgH="1986280" progId="Visio.Drawing.15">
                  <p:embed/>
                </p:oleObj>
              </mc:Choice>
              <mc:Fallback>
                <p:oleObj name="" r:id="rId5" imgW="2458085" imgH="1986280" progId="Visio.Drawing.15">
                  <p:embed/>
                  <p:pic>
                    <p:nvPicPr>
                      <p:cNvPr id="0" name="图片 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1070" y="3468370"/>
                        <a:ext cx="2012315" cy="154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对象 254"/>
          <p:cNvGraphicFramePr/>
          <p:nvPr/>
        </p:nvGraphicFramePr>
        <p:xfrm>
          <a:off x="7154545" y="2471420"/>
          <a:ext cx="1595755" cy="122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" name="" r:id="rId7" imgW="2458085" imgH="1986280" progId="Visio.Drawing.15">
                  <p:embed/>
                </p:oleObj>
              </mc:Choice>
              <mc:Fallback>
                <p:oleObj name="" r:id="rId7" imgW="2458085" imgH="1986280" progId="Visio.Drawing.15">
                  <p:embed/>
                  <p:pic>
                    <p:nvPicPr>
                      <p:cNvPr id="0" name="图片 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4545" y="2471420"/>
                        <a:ext cx="1595755" cy="122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" name="对象 256"/>
          <p:cNvGraphicFramePr/>
          <p:nvPr/>
        </p:nvGraphicFramePr>
        <p:xfrm>
          <a:off x="7154545" y="3697605"/>
          <a:ext cx="1595755" cy="131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" name="" r:id="rId9" imgW="2458085" imgH="1986280" progId="Visio.Drawing.15">
                  <p:embed/>
                </p:oleObj>
              </mc:Choice>
              <mc:Fallback>
                <p:oleObj name="" r:id="rId9" imgW="2458085" imgH="1986280" progId="Visio.Drawing.15">
                  <p:embed/>
                  <p:pic>
                    <p:nvPicPr>
                      <p:cNvPr id="0" name="图片 2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4545" y="3697605"/>
                        <a:ext cx="1595755" cy="131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" name="组合 274"/>
          <p:cNvGrpSpPr/>
          <p:nvPr/>
        </p:nvGrpSpPr>
        <p:grpSpPr>
          <a:xfrm>
            <a:off x="4162425" y="2656840"/>
            <a:ext cx="631190" cy="2047240"/>
            <a:chOff x="4350" y="3704"/>
            <a:chExt cx="994" cy="3224"/>
          </a:xfrm>
        </p:grpSpPr>
        <p:sp>
          <p:nvSpPr>
            <p:cNvPr id="270" name="任意多边形 269"/>
            <p:cNvSpPr/>
            <p:nvPr/>
          </p:nvSpPr>
          <p:spPr>
            <a:xfrm>
              <a:off x="4350" y="3704"/>
              <a:ext cx="885" cy="3225"/>
            </a:xfrm>
            <a:custGeom>
              <a:avLst/>
              <a:gdLst>
                <a:gd name="connisteX0" fmla="*/ 0 w 561975"/>
                <a:gd name="connsiteY0" fmla="*/ 2047875 h 2047875"/>
                <a:gd name="connisteX1" fmla="*/ 295275 w 561975"/>
                <a:gd name="connsiteY1" fmla="*/ 2038350 h 2047875"/>
                <a:gd name="connisteX2" fmla="*/ 304800 w 561975"/>
                <a:gd name="connsiteY2" fmla="*/ 9525 h 2047875"/>
                <a:gd name="connisteX3" fmla="*/ 561975 w 561975"/>
                <a:gd name="connsiteY3" fmla="*/ 0 h 2047875"/>
                <a:gd name="connisteX4" fmla="*/ 838200 w 561975"/>
                <a:gd name="connsiteY4" fmla="*/ 723900 h 20478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561975" h="2047875">
                  <a:moveTo>
                    <a:pt x="0" y="2047875"/>
                  </a:moveTo>
                  <a:lnTo>
                    <a:pt x="295275" y="2038350"/>
                  </a:lnTo>
                  <a:lnTo>
                    <a:pt x="304800" y="9525"/>
                  </a:lnTo>
                  <a:lnTo>
                    <a:pt x="561975" y="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3" name="直接连接符 272"/>
            <p:cNvCxnSpPr/>
            <p:nvPr/>
          </p:nvCxnSpPr>
          <p:spPr>
            <a:xfrm flipH="1">
              <a:off x="4820" y="6246"/>
              <a:ext cx="525" cy="15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任意多边形 275"/>
          <p:cNvSpPr/>
          <p:nvPr/>
        </p:nvSpPr>
        <p:spPr>
          <a:xfrm>
            <a:off x="6596380" y="2839720"/>
            <a:ext cx="594995" cy="857885"/>
          </a:xfrm>
          <a:custGeom>
            <a:avLst/>
            <a:gdLst>
              <a:gd name="connisteX0" fmla="*/ 0 w 561975"/>
              <a:gd name="connsiteY0" fmla="*/ 2047875 h 2047875"/>
              <a:gd name="connisteX1" fmla="*/ 295275 w 561975"/>
              <a:gd name="connsiteY1" fmla="*/ 2038350 h 2047875"/>
              <a:gd name="connisteX2" fmla="*/ 304800 w 561975"/>
              <a:gd name="connsiteY2" fmla="*/ 9525 h 2047875"/>
              <a:gd name="connisteX3" fmla="*/ 561975 w 561975"/>
              <a:gd name="connsiteY3" fmla="*/ 0 h 2047875"/>
              <a:gd name="connisteX4" fmla="*/ 838200 w 561975"/>
              <a:gd name="connsiteY4" fmla="*/ 723900 h 20478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61975" h="2047875">
                <a:moveTo>
                  <a:pt x="0" y="2047875"/>
                </a:moveTo>
                <a:lnTo>
                  <a:pt x="295275" y="2038350"/>
                </a:lnTo>
                <a:lnTo>
                  <a:pt x="304800" y="9525"/>
                </a:lnTo>
                <a:lnTo>
                  <a:pt x="561975" y="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8" name="直接连接符 277"/>
          <p:cNvCxnSpPr/>
          <p:nvPr/>
        </p:nvCxnSpPr>
        <p:spPr>
          <a:xfrm flipH="1" flipV="1">
            <a:off x="6596380" y="4217035"/>
            <a:ext cx="585470" cy="635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7240905" y="1485900"/>
            <a:ext cx="2771140" cy="2519680"/>
            <a:chOff x="2954" y="2845"/>
            <a:chExt cx="6096" cy="5594"/>
          </a:xfrm>
        </p:grpSpPr>
        <p:sp>
          <p:nvSpPr>
            <p:cNvPr id="4" name="任意多边形 3"/>
            <p:cNvSpPr/>
            <p:nvPr/>
          </p:nvSpPr>
          <p:spPr>
            <a:xfrm>
              <a:off x="2954" y="5060"/>
              <a:ext cx="3048" cy="337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48" h="3379">
                  <a:moveTo>
                    <a:pt x="1423" y="0"/>
                  </a:moveTo>
                  <a:lnTo>
                    <a:pt x="1433" y="32"/>
                  </a:lnTo>
                  <a:cubicBezTo>
                    <a:pt x="1630" y="611"/>
                    <a:pt x="2130" y="1051"/>
                    <a:pt x="2744" y="1161"/>
                  </a:cubicBezTo>
                  <a:lnTo>
                    <a:pt x="2772" y="1165"/>
                  </a:lnTo>
                  <a:lnTo>
                    <a:pt x="2762" y="1197"/>
                  </a:lnTo>
                  <a:cubicBezTo>
                    <a:pt x="2717" y="1350"/>
                    <a:pt x="2693" y="1511"/>
                    <a:pt x="2693" y="1678"/>
                  </a:cubicBezTo>
                  <a:cubicBezTo>
                    <a:pt x="2693" y="2060"/>
                    <a:pt x="2819" y="2412"/>
                    <a:pt x="3031" y="2696"/>
                  </a:cubicBezTo>
                  <a:lnTo>
                    <a:pt x="3048" y="2718"/>
                  </a:lnTo>
                  <a:lnTo>
                    <a:pt x="3039" y="2728"/>
                  </a:lnTo>
                  <a:cubicBezTo>
                    <a:pt x="2728" y="3125"/>
                    <a:pt x="2244" y="3379"/>
                    <a:pt x="1701" y="3379"/>
                  </a:cubicBezTo>
                  <a:cubicBezTo>
                    <a:pt x="762" y="3379"/>
                    <a:pt x="0" y="2618"/>
                    <a:pt x="0" y="1678"/>
                  </a:cubicBezTo>
                  <a:cubicBezTo>
                    <a:pt x="0" y="842"/>
                    <a:pt x="604" y="146"/>
                    <a:pt x="1400" y="4"/>
                  </a:cubicBezTo>
                  <a:lnTo>
                    <a:pt x="1423" y="0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Sensor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298" y="2845"/>
              <a:ext cx="3402" cy="285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402" h="2854">
                  <a:moveTo>
                    <a:pt x="1701" y="0"/>
                  </a:moveTo>
                  <a:cubicBezTo>
                    <a:pt x="2640" y="0"/>
                    <a:pt x="3402" y="762"/>
                    <a:pt x="3402" y="1701"/>
                  </a:cubicBezTo>
                  <a:cubicBezTo>
                    <a:pt x="3402" y="1877"/>
                    <a:pt x="3375" y="2047"/>
                    <a:pt x="3326" y="2207"/>
                  </a:cubicBezTo>
                  <a:lnTo>
                    <a:pt x="3323" y="2214"/>
                  </a:lnTo>
                  <a:lnTo>
                    <a:pt x="3309" y="2212"/>
                  </a:lnTo>
                  <a:cubicBezTo>
                    <a:pt x="3225" y="2199"/>
                    <a:pt x="3138" y="2192"/>
                    <a:pt x="3050" y="2192"/>
                  </a:cubicBezTo>
                  <a:cubicBezTo>
                    <a:pt x="2507" y="2192"/>
                    <a:pt x="2023" y="2447"/>
                    <a:pt x="1712" y="2843"/>
                  </a:cubicBezTo>
                  <a:lnTo>
                    <a:pt x="1704" y="2854"/>
                  </a:lnTo>
                  <a:lnTo>
                    <a:pt x="1695" y="2843"/>
                  </a:lnTo>
                  <a:cubicBezTo>
                    <a:pt x="1384" y="2447"/>
                    <a:pt x="900" y="2192"/>
                    <a:pt x="357" y="2192"/>
                  </a:cubicBezTo>
                  <a:cubicBezTo>
                    <a:pt x="269" y="2192"/>
                    <a:pt x="182" y="2199"/>
                    <a:pt x="98" y="2212"/>
                  </a:cubicBezTo>
                  <a:lnTo>
                    <a:pt x="79" y="2215"/>
                  </a:lnTo>
                  <a:lnTo>
                    <a:pt x="76" y="2207"/>
                  </a:lnTo>
                  <a:cubicBezTo>
                    <a:pt x="27" y="2047"/>
                    <a:pt x="0" y="1877"/>
                    <a:pt x="0" y="1701"/>
                  </a:cubicBezTo>
                  <a:cubicBezTo>
                    <a:pt x="0" y="762"/>
                    <a:pt x="762" y="0"/>
                    <a:pt x="170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Miner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002" y="5037"/>
              <a:ext cx="1620" cy="118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620" h="1187">
                  <a:moveTo>
                    <a:pt x="1347" y="0"/>
                  </a:moveTo>
                  <a:cubicBezTo>
                    <a:pt x="1435" y="0"/>
                    <a:pt x="1521" y="7"/>
                    <a:pt x="1606" y="20"/>
                  </a:cubicBezTo>
                  <a:lnTo>
                    <a:pt x="1620" y="22"/>
                  </a:lnTo>
                  <a:lnTo>
                    <a:pt x="1609" y="55"/>
                  </a:lnTo>
                  <a:cubicBezTo>
                    <a:pt x="1413" y="634"/>
                    <a:pt x="913" y="1074"/>
                    <a:pt x="299" y="1183"/>
                  </a:cubicBezTo>
                  <a:lnTo>
                    <a:pt x="276" y="1187"/>
                  </a:lnTo>
                  <a:lnTo>
                    <a:pt x="265" y="1155"/>
                  </a:lnTo>
                  <a:cubicBezTo>
                    <a:pt x="207" y="984"/>
                    <a:pt x="123" y="825"/>
                    <a:pt x="17" y="683"/>
                  </a:cubicBezTo>
                  <a:lnTo>
                    <a:pt x="0" y="662"/>
                  </a:lnTo>
                  <a:lnTo>
                    <a:pt x="8" y="651"/>
                  </a:lnTo>
                  <a:cubicBezTo>
                    <a:pt x="320" y="255"/>
                    <a:pt x="803" y="0"/>
                    <a:pt x="134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002" y="5059"/>
              <a:ext cx="3048" cy="338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48" h="3380">
                  <a:moveTo>
                    <a:pt x="1620" y="0"/>
                  </a:moveTo>
                  <a:lnTo>
                    <a:pt x="1648" y="5"/>
                  </a:lnTo>
                  <a:cubicBezTo>
                    <a:pt x="2443" y="147"/>
                    <a:pt x="3048" y="842"/>
                    <a:pt x="3048" y="1679"/>
                  </a:cubicBezTo>
                  <a:cubicBezTo>
                    <a:pt x="3048" y="2618"/>
                    <a:pt x="2286" y="3380"/>
                    <a:pt x="1347" y="3380"/>
                  </a:cubicBezTo>
                  <a:cubicBezTo>
                    <a:pt x="803" y="3380"/>
                    <a:pt x="320" y="3126"/>
                    <a:pt x="8" y="2729"/>
                  </a:cubicBezTo>
                  <a:lnTo>
                    <a:pt x="0" y="2718"/>
                  </a:lnTo>
                  <a:lnTo>
                    <a:pt x="17" y="2697"/>
                  </a:lnTo>
                  <a:cubicBezTo>
                    <a:pt x="229" y="2413"/>
                    <a:pt x="355" y="2061"/>
                    <a:pt x="355" y="1679"/>
                  </a:cubicBezTo>
                  <a:cubicBezTo>
                    <a:pt x="355" y="1500"/>
                    <a:pt x="327" y="1328"/>
                    <a:pt x="276" y="1166"/>
                  </a:cubicBezTo>
                  <a:lnTo>
                    <a:pt x="276" y="1165"/>
                  </a:lnTo>
                  <a:lnTo>
                    <a:pt x="299" y="1161"/>
                  </a:lnTo>
                  <a:cubicBezTo>
                    <a:pt x="913" y="1052"/>
                    <a:pt x="1413" y="612"/>
                    <a:pt x="1609" y="33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Broadcaster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726" y="5699"/>
              <a:ext cx="551" cy="54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551" h="548">
                  <a:moveTo>
                    <a:pt x="276" y="0"/>
                  </a:moveTo>
                  <a:lnTo>
                    <a:pt x="292" y="22"/>
                  </a:lnTo>
                  <a:cubicBezTo>
                    <a:pt x="398" y="164"/>
                    <a:pt x="483" y="323"/>
                    <a:pt x="541" y="494"/>
                  </a:cubicBezTo>
                  <a:lnTo>
                    <a:pt x="551" y="526"/>
                  </a:lnTo>
                  <a:lnTo>
                    <a:pt x="532" y="529"/>
                  </a:lnTo>
                  <a:cubicBezTo>
                    <a:pt x="448" y="542"/>
                    <a:pt x="361" y="548"/>
                    <a:pt x="273" y="548"/>
                  </a:cubicBezTo>
                  <a:cubicBezTo>
                    <a:pt x="185" y="548"/>
                    <a:pt x="99" y="542"/>
                    <a:pt x="14" y="529"/>
                  </a:cubicBezTo>
                  <a:lnTo>
                    <a:pt x="0" y="526"/>
                  </a:lnTo>
                  <a:lnTo>
                    <a:pt x="0" y="526"/>
                  </a:lnTo>
                  <a:cubicBezTo>
                    <a:pt x="58" y="342"/>
                    <a:pt x="146" y="172"/>
                    <a:pt x="259" y="22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647" y="6224"/>
              <a:ext cx="709" cy="155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709" h="1553">
                  <a:moveTo>
                    <a:pt x="630" y="0"/>
                  </a:moveTo>
                  <a:lnTo>
                    <a:pt x="630" y="0"/>
                  </a:lnTo>
                  <a:cubicBezTo>
                    <a:pt x="681" y="162"/>
                    <a:pt x="709" y="335"/>
                    <a:pt x="709" y="514"/>
                  </a:cubicBezTo>
                  <a:cubicBezTo>
                    <a:pt x="709" y="895"/>
                    <a:pt x="583" y="1248"/>
                    <a:pt x="371" y="1531"/>
                  </a:cubicBezTo>
                  <a:lnTo>
                    <a:pt x="355" y="1553"/>
                  </a:lnTo>
                  <a:lnTo>
                    <a:pt x="338" y="1531"/>
                  </a:lnTo>
                  <a:cubicBezTo>
                    <a:pt x="126" y="1248"/>
                    <a:pt x="0" y="895"/>
                    <a:pt x="0" y="514"/>
                  </a:cubicBezTo>
                  <a:cubicBezTo>
                    <a:pt x="0" y="347"/>
                    <a:pt x="24" y="185"/>
                    <a:pt x="69" y="33"/>
                  </a:cubicBezTo>
                  <a:lnTo>
                    <a:pt x="79" y="1"/>
                  </a:lnTo>
                  <a:lnTo>
                    <a:pt x="93" y="3"/>
                  </a:lnTo>
                  <a:cubicBezTo>
                    <a:pt x="177" y="16"/>
                    <a:pt x="264" y="23"/>
                    <a:pt x="352" y="23"/>
                  </a:cubicBezTo>
                  <a:cubicBezTo>
                    <a:pt x="440" y="23"/>
                    <a:pt x="527" y="16"/>
                    <a:pt x="611" y="3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377" y="5037"/>
              <a:ext cx="1624" cy="118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624" h="1188">
                  <a:moveTo>
                    <a:pt x="278" y="0"/>
                  </a:moveTo>
                  <a:cubicBezTo>
                    <a:pt x="821" y="0"/>
                    <a:pt x="1305" y="255"/>
                    <a:pt x="1616" y="651"/>
                  </a:cubicBezTo>
                  <a:lnTo>
                    <a:pt x="1624" y="662"/>
                  </a:lnTo>
                  <a:lnTo>
                    <a:pt x="1608" y="683"/>
                  </a:lnTo>
                  <a:cubicBezTo>
                    <a:pt x="1495" y="834"/>
                    <a:pt x="1407" y="1004"/>
                    <a:pt x="1349" y="1188"/>
                  </a:cubicBezTo>
                  <a:lnTo>
                    <a:pt x="1349" y="1188"/>
                  </a:lnTo>
                  <a:lnTo>
                    <a:pt x="1321" y="1183"/>
                  </a:lnTo>
                  <a:cubicBezTo>
                    <a:pt x="707" y="1074"/>
                    <a:pt x="206" y="634"/>
                    <a:pt x="10" y="55"/>
                  </a:cubicBezTo>
                  <a:lnTo>
                    <a:pt x="0" y="23"/>
                  </a:lnTo>
                  <a:lnTo>
                    <a:pt x="19" y="20"/>
                  </a:lnTo>
                  <a:cubicBezTo>
                    <a:pt x="103" y="7"/>
                    <a:pt x="190" y="0"/>
                    <a:pt x="27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2293620" y="1545590"/>
            <a:ext cx="1080000" cy="108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1600">
                <a:solidFill>
                  <a:schemeClr val="tx1"/>
                </a:solidFill>
              </a:rPr>
              <a:t>V</a:t>
            </a:r>
            <a:r>
              <a:rPr lang="zh-CN" altLang="en-US" sz="1600">
                <a:solidFill>
                  <a:schemeClr val="tx1"/>
                </a:solidFill>
              </a:rPr>
              <a:t>irtuous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93620" y="2925445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Malicious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2220000">
            <a:off x="592064" y="2333933"/>
            <a:ext cx="1080000" cy="1080000"/>
            <a:chOff x="9459" y="4295"/>
            <a:chExt cx="1134" cy="1134"/>
          </a:xfrm>
        </p:grpSpPr>
        <p:sp>
          <p:nvSpPr>
            <p:cNvPr id="40" name="任意多边形 39"/>
            <p:cNvSpPr/>
            <p:nvPr/>
          </p:nvSpPr>
          <p:spPr>
            <a:xfrm>
              <a:off x="9791" y="4295"/>
              <a:ext cx="484" cy="113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484" h="1134">
                  <a:moveTo>
                    <a:pt x="235" y="0"/>
                  </a:moveTo>
                  <a:cubicBezTo>
                    <a:pt x="323" y="0"/>
                    <a:pt x="406" y="20"/>
                    <a:pt x="481" y="56"/>
                  </a:cubicBezTo>
                  <a:lnTo>
                    <a:pt x="484" y="58"/>
                  </a:lnTo>
                  <a:lnTo>
                    <a:pt x="484" y="1076"/>
                  </a:lnTo>
                  <a:lnTo>
                    <a:pt x="481" y="1078"/>
                  </a:lnTo>
                  <a:cubicBezTo>
                    <a:pt x="406" y="1114"/>
                    <a:pt x="323" y="1134"/>
                    <a:pt x="235" y="1134"/>
                  </a:cubicBezTo>
                  <a:cubicBezTo>
                    <a:pt x="157" y="1134"/>
                    <a:pt x="82" y="1118"/>
                    <a:pt x="14" y="1089"/>
                  </a:cubicBezTo>
                  <a:lnTo>
                    <a:pt x="0" y="1083"/>
                  </a:lnTo>
                  <a:lnTo>
                    <a:pt x="0" y="51"/>
                  </a:lnTo>
                  <a:lnTo>
                    <a:pt x="14" y="45"/>
                  </a:lnTo>
                  <a:cubicBezTo>
                    <a:pt x="82" y="16"/>
                    <a:pt x="157" y="0"/>
                    <a:pt x="23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9459" y="4346"/>
              <a:ext cx="332" cy="103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32" h="1032">
                  <a:moveTo>
                    <a:pt x="332" y="0"/>
                  </a:moveTo>
                  <a:lnTo>
                    <a:pt x="332" y="1032"/>
                  </a:lnTo>
                  <a:lnTo>
                    <a:pt x="321" y="1027"/>
                  </a:lnTo>
                  <a:cubicBezTo>
                    <a:pt x="131" y="935"/>
                    <a:pt x="0" y="741"/>
                    <a:pt x="0" y="516"/>
                  </a:cubicBezTo>
                  <a:cubicBezTo>
                    <a:pt x="0" y="291"/>
                    <a:pt x="131" y="96"/>
                    <a:pt x="321" y="5"/>
                  </a:cubicBezTo>
                  <a:lnTo>
                    <a:pt x="332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0275" y="4353"/>
              <a:ext cx="318" cy="101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18" h="1019">
                  <a:moveTo>
                    <a:pt x="0" y="0"/>
                  </a:moveTo>
                  <a:lnTo>
                    <a:pt x="21" y="11"/>
                  </a:lnTo>
                  <a:cubicBezTo>
                    <a:pt x="198" y="107"/>
                    <a:pt x="318" y="294"/>
                    <a:pt x="318" y="509"/>
                  </a:cubicBezTo>
                  <a:cubicBezTo>
                    <a:pt x="318" y="725"/>
                    <a:pt x="198" y="912"/>
                    <a:pt x="21" y="1008"/>
                  </a:cubicBezTo>
                  <a:lnTo>
                    <a:pt x="0" y="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2" name="右箭头 51"/>
          <p:cNvSpPr/>
          <p:nvPr/>
        </p:nvSpPr>
        <p:spPr>
          <a:xfrm>
            <a:off x="3627755" y="1863725"/>
            <a:ext cx="749300" cy="4445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>
            <a:off x="1876425" y="2047240"/>
            <a:ext cx="336550" cy="1510665"/>
          </a:xfrm>
          <a:prstGeom prst="leftBrace">
            <a:avLst>
              <a:gd name="adj1" fmla="val 307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99465" y="2647315"/>
            <a:ext cx="67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</a:t>
            </a:r>
            <a:endParaRPr lang="en-US" altLang="zh-CN"/>
          </a:p>
        </p:txBody>
      </p:sp>
      <p:grpSp>
        <p:nvGrpSpPr>
          <p:cNvPr id="68" name="组合 67"/>
          <p:cNvGrpSpPr/>
          <p:nvPr/>
        </p:nvGrpSpPr>
        <p:grpSpPr>
          <a:xfrm>
            <a:off x="3818890" y="1624330"/>
            <a:ext cx="2724150" cy="2380615"/>
            <a:chOff x="14164" y="3320"/>
            <a:chExt cx="4290" cy="3749"/>
          </a:xfrm>
        </p:grpSpPr>
        <p:sp>
          <p:nvSpPr>
            <p:cNvPr id="59" name="椭圆 58"/>
            <p:cNvSpPr/>
            <p:nvPr/>
          </p:nvSpPr>
          <p:spPr>
            <a:xfrm>
              <a:off x="14164" y="5369"/>
              <a:ext cx="1701" cy="17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Sensor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5383" y="3320"/>
              <a:ext cx="1701" cy="17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Miner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6754" y="5369"/>
              <a:ext cx="1701" cy="17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Broadcaster</a:t>
              </a:r>
              <a:endParaRPr lang="en-US" altLang="zh-CN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4" name="左右箭头 63"/>
            <p:cNvSpPr/>
            <p:nvPr/>
          </p:nvSpPr>
          <p:spPr>
            <a:xfrm rot="18540000">
              <a:off x="15179" y="4999"/>
              <a:ext cx="567" cy="283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右箭头 65"/>
            <p:cNvSpPr/>
            <p:nvPr/>
          </p:nvSpPr>
          <p:spPr>
            <a:xfrm rot="2820000">
              <a:off x="16625" y="5065"/>
              <a:ext cx="567" cy="283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左右箭头 66"/>
            <p:cNvSpPr/>
            <p:nvPr/>
          </p:nvSpPr>
          <p:spPr>
            <a:xfrm>
              <a:off x="15950" y="5904"/>
              <a:ext cx="662" cy="283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6491605" y="2518410"/>
            <a:ext cx="749300" cy="4445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/>
        </p:nvSpPr>
        <p:spPr>
          <a:xfrm>
            <a:off x="1938338" y="500063"/>
            <a:ext cx="8229600" cy="920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科研经历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352040" y="908685"/>
            <a:ext cx="3824605" cy="964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sz="1800">
                <a:latin typeface="宋体" panose="02010600030101010101" pitchFamily="2" charset="-122"/>
                <a:ea typeface="宋体" panose="02010600030101010101" pitchFamily="2" charset="-122"/>
              </a:rPr>
              <a:t>基于区块链的可信传感网构建方法</a:t>
            </a:r>
            <a:endParaRPr 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8005" y="2090420"/>
            <a:ext cx="379095" cy="311785"/>
          </a:xfrm>
          <a:prstGeom prst="rect">
            <a:avLst/>
          </a:prstGeom>
          <a:ln>
            <a:noFill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80945" y="2090420"/>
            <a:ext cx="379095" cy="311785"/>
          </a:xfrm>
          <a:prstGeom prst="rect">
            <a:avLst/>
          </a:prstGeom>
          <a:ln>
            <a:noFill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97100" y="2245995"/>
            <a:ext cx="283845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43885" y="2090420"/>
            <a:ext cx="379095" cy="311785"/>
          </a:xfrm>
          <a:prstGeom prst="rect">
            <a:avLst/>
          </a:prstGeom>
          <a:ln>
            <a:noFill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860040" y="2245995"/>
            <a:ext cx="28384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04565" y="2245995"/>
            <a:ext cx="283845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9115" y="2493010"/>
            <a:ext cx="379095" cy="311785"/>
          </a:xfrm>
          <a:prstGeom prst="rect">
            <a:avLst/>
          </a:prstGeom>
          <a:solidFill>
            <a:srgbClr val="92D050"/>
          </a:solidFill>
          <a:ln>
            <a:noFill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72055" y="2493010"/>
            <a:ext cx="379095" cy="311785"/>
          </a:xfrm>
          <a:prstGeom prst="rect">
            <a:avLst/>
          </a:prstGeom>
          <a:solidFill>
            <a:srgbClr val="92D050"/>
          </a:solidFill>
          <a:ln>
            <a:noFill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88210" y="2648585"/>
            <a:ext cx="28384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135630" y="2493010"/>
            <a:ext cx="379095" cy="311785"/>
          </a:xfrm>
          <a:prstGeom prst="rect">
            <a:avLst/>
          </a:prstGeom>
          <a:solidFill>
            <a:srgbClr val="92D050"/>
          </a:solidFill>
          <a:ln>
            <a:noFill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851150" y="2648585"/>
            <a:ext cx="28384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496310" y="2648585"/>
            <a:ext cx="28384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782445" y="2929255"/>
            <a:ext cx="306705" cy="32067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409190" y="2924810"/>
            <a:ext cx="306705" cy="32067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072130" y="2924810"/>
            <a:ext cx="306705" cy="32067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50" idx="6"/>
            <a:endCxn id="51" idx="2"/>
          </p:cNvCxnSpPr>
          <p:nvPr/>
        </p:nvCxnSpPr>
        <p:spPr>
          <a:xfrm flipV="1">
            <a:off x="2089150" y="3085465"/>
            <a:ext cx="320040" cy="4445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6"/>
            <a:endCxn id="52" idx="2"/>
          </p:cNvCxnSpPr>
          <p:nvPr/>
        </p:nvCxnSpPr>
        <p:spPr>
          <a:xfrm>
            <a:off x="2715895" y="3085465"/>
            <a:ext cx="35623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6"/>
            <a:endCxn id="55" idx="2"/>
          </p:cNvCxnSpPr>
          <p:nvPr/>
        </p:nvCxnSpPr>
        <p:spPr>
          <a:xfrm>
            <a:off x="3378835" y="3085465"/>
            <a:ext cx="329565" cy="4445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188845" y="2245995"/>
            <a:ext cx="28384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3496945" y="2245995"/>
            <a:ext cx="28384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1631950" y="1844675"/>
            <a:ext cx="2265045" cy="152971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 flipH="1">
            <a:off x="3896995" y="2564765"/>
            <a:ext cx="25463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4224020" y="1873250"/>
            <a:ext cx="6423660" cy="2557780"/>
            <a:chOff x="4252" y="2950"/>
            <a:chExt cx="10116" cy="4028"/>
          </a:xfrm>
        </p:grpSpPr>
        <p:sp>
          <p:nvSpPr>
            <p:cNvPr id="101" name="圆角矩形 100"/>
            <p:cNvSpPr/>
            <p:nvPr/>
          </p:nvSpPr>
          <p:spPr>
            <a:xfrm>
              <a:off x="4252" y="2950"/>
              <a:ext cx="10109" cy="4028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469" y="4493"/>
              <a:ext cx="560" cy="444"/>
            </a:xfrm>
            <a:prstGeom prst="rect">
              <a:avLst/>
            </a:prstGeom>
            <a:ln>
              <a:noFill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920" y="4503"/>
              <a:ext cx="560" cy="444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694" y="4503"/>
              <a:ext cx="560" cy="444"/>
            </a:xfrm>
            <a:prstGeom prst="rect">
              <a:avLst/>
            </a:prstGeom>
            <a:ln>
              <a:noFill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920" y="5354"/>
              <a:ext cx="560" cy="444"/>
            </a:xfrm>
            <a:prstGeom prst="rect">
              <a:avLst/>
            </a:prstGeom>
            <a:ln>
              <a:noFill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8045" y="5354"/>
              <a:ext cx="560" cy="444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8045" y="4503"/>
              <a:ext cx="560" cy="444"/>
            </a:xfrm>
            <a:prstGeom prst="rect">
              <a:avLst/>
            </a:prstGeom>
            <a:ln>
              <a:noFill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504" y="5524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1522" y="5518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2590" y="5518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>
              <a:stCxn id="109" idx="6"/>
              <a:endCxn id="110" idx="2"/>
            </p:cNvCxnSpPr>
            <p:nvPr/>
          </p:nvCxnSpPr>
          <p:spPr>
            <a:xfrm flipV="1">
              <a:off x="10957" y="5747"/>
              <a:ext cx="565" cy="6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10" idx="6"/>
              <a:endCxn id="111" idx="2"/>
            </p:cNvCxnSpPr>
            <p:nvPr/>
          </p:nvCxnSpPr>
          <p:spPr>
            <a:xfrm>
              <a:off x="11976" y="5747"/>
              <a:ext cx="615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椭圆 113"/>
            <p:cNvSpPr/>
            <p:nvPr/>
          </p:nvSpPr>
          <p:spPr>
            <a:xfrm>
              <a:off x="13485" y="5518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5" name="直接箭头连接符 114"/>
            <p:cNvCxnSpPr>
              <a:stCxn id="111" idx="6"/>
              <a:endCxn id="114" idx="2"/>
            </p:cNvCxnSpPr>
            <p:nvPr/>
          </p:nvCxnSpPr>
          <p:spPr>
            <a:xfrm>
              <a:off x="13044" y="5747"/>
              <a:ext cx="441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14" idx="6"/>
            </p:cNvCxnSpPr>
            <p:nvPr/>
          </p:nvCxnSpPr>
          <p:spPr>
            <a:xfrm>
              <a:off x="13938" y="5747"/>
              <a:ext cx="431" cy="12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/>
            <p:cNvSpPr/>
            <p:nvPr/>
          </p:nvSpPr>
          <p:spPr>
            <a:xfrm>
              <a:off x="9524" y="6211"/>
              <a:ext cx="453" cy="4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0454" y="6211"/>
              <a:ext cx="453" cy="4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1442" y="6211"/>
              <a:ext cx="453" cy="4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0" name="直接箭头连接符 119"/>
            <p:cNvCxnSpPr>
              <a:stCxn id="117" idx="6"/>
              <a:endCxn id="118" idx="2"/>
            </p:cNvCxnSpPr>
            <p:nvPr/>
          </p:nvCxnSpPr>
          <p:spPr>
            <a:xfrm>
              <a:off x="9977" y="6439"/>
              <a:ext cx="477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8" idx="6"/>
              <a:endCxn id="119" idx="2"/>
            </p:cNvCxnSpPr>
            <p:nvPr/>
          </p:nvCxnSpPr>
          <p:spPr>
            <a:xfrm>
              <a:off x="10908" y="6439"/>
              <a:ext cx="53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12478" y="6217"/>
              <a:ext cx="453" cy="4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3" name="直接箭头连接符 122"/>
            <p:cNvCxnSpPr>
              <a:stCxn id="119" idx="6"/>
              <a:endCxn id="122" idx="2"/>
            </p:cNvCxnSpPr>
            <p:nvPr/>
          </p:nvCxnSpPr>
          <p:spPr>
            <a:xfrm>
              <a:off x="11895" y="6439"/>
              <a:ext cx="583" cy="6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22" idx="6"/>
            </p:cNvCxnSpPr>
            <p:nvPr/>
          </p:nvCxnSpPr>
          <p:spPr>
            <a:xfrm>
              <a:off x="12932" y="6445"/>
              <a:ext cx="431" cy="12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10348" y="3656"/>
              <a:ext cx="560" cy="444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615" y="4516"/>
              <a:ext cx="560" cy="4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2652" y="4516"/>
              <a:ext cx="560" cy="4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11749" y="3642"/>
              <a:ext cx="453" cy="4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12590" y="3642"/>
              <a:ext cx="453" cy="4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0" name="直接箭头连接符 129"/>
            <p:cNvCxnSpPr>
              <a:stCxn id="128" idx="6"/>
              <a:endCxn id="129" idx="2"/>
            </p:cNvCxnSpPr>
            <p:nvPr/>
          </p:nvCxnSpPr>
          <p:spPr>
            <a:xfrm>
              <a:off x="12202" y="3871"/>
              <a:ext cx="388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>
            <a:xfrm>
              <a:off x="12590" y="3065"/>
              <a:ext cx="453" cy="457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2" name="直接箭头连接符 131"/>
            <p:cNvCxnSpPr/>
            <p:nvPr/>
          </p:nvCxnSpPr>
          <p:spPr>
            <a:xfrm flipH="1">
              <a:off x="11976" y="3294"/>
              <a:ext cx="615" cy="348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05" idx="1"/>
              <a:endCxn id="103" idx="3"/>
            </p:cNvCxnSpPr>
            <p:nvPr/>
          </p:nvCxnSpPr>
          <p:spPr>
            <a:xfrm flipH="1" flipV="1">
              <a:off x="5029" y="4715"/>
              <a:ext cx="665" cy="1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4" idx="1"/>
              <a:endCxn id="105" idx="3"/>
            </p:cNvCxnSpPr>
            <p:nvPr/>
          </p:nvCxnSpPr>
          <p:spPr>
            <a:xfrm flipH="1">
              <a:off x="6254" y="4725"/>
              <a:ext cx="666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08" idx="1"/>
              <a:endCxn id="106" idx="3"/>
            </p:cNvCxnSpPr>
            <p:nvPr/>
          </p:nvCxnSpPr>
          <p:spPr>
            <a:xfrm flipH="1">
              <a:off x="7480" y="4725"/>
              <a:ext cx="565" cy="8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107" idx="1"/>
              <a:endCxn id="106" idx="3"/>
            </p:cNvCxnSpPr>
            <p:nvPr/>
          </p:nvCxnSpPr>
          <p:spPr>
            <a:xfrm flipH="1">
              <a:off x="7480" y="5576"/>
              <a:ext cx="565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9189" y="4489"/>
              <a:ext cx="560" cy="444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noFill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8" name="直接箭头连接符 137"/>
            <p:cNvCxnSpPr>
              <a:stCxn id="137" idx="1"/>
              <a:endCxn id="108" idx="3"/>
            </p:cNvCxnSpPr>
            <p:nvPr/>
          </p:nvCxnSpPr>
          <p:spPr>
            <a:xfrm flipH="1">
              <a:off x="8605" y="4711"/>
              <a:ext cx="584" cy="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153" idx="1"/>
              <a:endCxn id="137" idx="3"/>
            </p:cNvCxnSpPr>
            <p:nvPr/>
          </p:nvCxnSpPr>
          <p:spPr>
            <a:xfrm flipH="1" flipV="1">
              <a:off x="9749" y="4711"/>
              <a:ext cx="595" cy="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128" idx="2"/>
              <a:endCxn id="153" idx="3"/>
            </p:cNvCxnSpPr>
            <p:nvPr/>
          </p:nvCxnSpPr>
          <p:spPr>
            <a:xfrm flipH="1">
              <a:off x="10904" y="3871"/>
              <a:ext cx="845" cy="85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26" idx="1"/>
              <a:endCxn id="153" idx="3"/>
            </p:cNvCxnSpPr>
            <p:nvPr/>
          </p:nvCxnSpPr>
          <p:spPr>
            <a:xfrm flipH="1" flipV="1">
              <a:off x="10904" y="4725"/>
              <a:ext cx="711" cy="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7" idx="1"/>
              <a:endCxn id="126" idx="3"/>
            </p:cNvCxnSpPr>
            <p:nvPr/>
          </p:nvCxnSpPr>
          <p:spPr>
            <a:xfrm flipH="1">
              <a:off x="12175" y="4738"/>
              <a:ext cx="47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06" idx="1"/>
            </p:cNvCxnSpPr>
            <p:nvPr/>
          </p:nvCxnSpPr>
          <p:spPr>
            <a:xfrm flipH="1" flipV="1">
              <a:off x="6266" y="4751"/>
              <a:ext cx="655" cy="8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8045" y="3642"/>
              <a:ext cx="560" cy="444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6920" y="3649"/>
              <a:ext cx="560" cy="444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6" name="直接箭头连接符 145"/>
            <p:cNvCxnSpPr/>
            <p:nvPr/>
          </p:nvCxnSpPr>
          <p:spPr>
            <a:xfrm flipH="1">
              <a:off x="6254" y="3864"/>
              <a:ext cx="666" cy="854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4" idx="1"/>
            </p:cNvCxnSpPr>
            <p:nvPr/>
          </p:nvCxnSpPr>
          <p:spPr>
            <a:xfrm flipH="1">
              <a:off x="7476" y="3864"/>
              <a:ext cx="569" cy="1654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25" idx="1"/>
              <a:endCxn id="137" idx="3"/>
            </p:cNvCxnSpPr>
            <p:nvPr/>
          </p:nvCxnSpPr>
          <p:spPr>
            <a:xfrm flipH="1">
              <a:off x="9749" y="3877"/>
              <a:ext cx="599" cy="8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09" idx="0"/>
              <a:endCxn id="153" idx="2"/>
            </p:cNvCxnSpPr>
            <p:nvPr/>
          </p:nvCxnSpPr>
          <p:spPr>
            <a:xfrm flipH="1" flipV="1">
              <a:off x="10624" y="4947"/>
              <a:ext cx="106" cy="57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17" idx="0"/>
              <a:endCxn id="137" idx="2"/>
            </p:cNvCxnSpPr>
            <p:nvPr/>
          </p:nvCxnSpPr>
          <p:spPr>
            <a:xfrm flipH="1" flipV="1">
              <a:off x="9469" y="4933"/>
              <a:ext cx="281" cy="127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11" idx="0"/>
              <a:endCxn id="127" idx="2"/>
            </p:cNvCxnSpPr>
            <p:nvPr/>
          </p:nvCxnSpPr>
          <p:spPr>
            <a:xfrm flipV="1">
              <a:off x="12817" y="4960"/>
              <a:ext cx="115" cy="55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19" idx="0"/>
              <a:endCxn id="126" idx="2"/>
            </p:cNvCxnSpPr>
            <p:nvPr/>
          </p:nvCxnSpPr>
          <p:spPr>
            <a:xfrm flipV="1">
              <a:off x="11668" y="4960"/>
              <a:ext cx="227" cy="1250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10344" y="4503"/>
              <a:ext cx="560" cy="444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noFill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4" name="直接箭头连接符 153"/>
            <p:cNvCxnSpPr/>
            <p:nvPr/>
          </p:nvCxnSpPr>
          <p:spPr>
            <a:xfrm flipH="1">
              <a:off x="13212" y="4732"/>
              <a:ext cx="47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1605280" y="3681730"/>
            <a:ext cx="2318385" cy="2406650"/>
            <a:chOff x="170" y="6080"/>
            <a:chExt cx="3651" cy="3790"/>
          </a:xfrm>
        </p:grpSpPr>
        <p:sp>
          <p:nvSpPr>
            <p:cNvPr id="157" name="圆角矩形 156"/>
            <p:cNvSpPr/>
            <p:nvPr/>
          </p:nvSpPr>
          <p:spPr>
            <a:xfrm>
              <a:off x="170" y="6080"/>
              <a:ext cx="3651" cy="379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526" y="6274"/>
              <a:ext cx="595" cy="323"/>
            </a:xfrm>
            <a:prstGeom prst="rect">
              <a:avLst/>
            </a:prstGeom>
            <a:ln>
              <a:noFill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567" y="6687"/>
              <a:ext cx="322" cy="32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567" y="7170"/>
              <a:ext cx="496" cy="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567" y="7327"/>
              <a:ext cx="496" cy="1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527" y="7704"/>
              <a:ext cx="361" cy="3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47" y="8217"/>
              <a:ext cx="322" cy="32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487" y="8698"/>
              <a:ext cx="482" cy="32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76" y="6282"/>
              <a:ext cx="1815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1000"/>
                <a:t>传感数据区块</a:t>
              </a:r>
              <a:endParaRPr lang="zh-CN" altLang="en-US" sz="100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205" y="6649"/>
              <a:ext cx="1785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A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121" y="7108"/>
              <a:ext cx="2565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1000"/>
                <a:t>传感数据和控制数据区块</a:t>
              </a:r>
              <a:endParaRPr lang="zh-CN" altLang="en-US" sz="10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205" y="7704"/>
              <a:ext cx="1363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B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176" y="8217"/>
              <a:ext cx="1547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1000"/>
                <a:t>C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176" y="8736"/>
              <a:ext cx="1547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控制数据区块</a:t>
              </a:r>
              <a:endParaRPr lang="zh-CN" altLang="en-US" sz="1000">
                <a:sym typeface="+mn-ea"/>
              </a:endParaRPr>
            </a:p>
          </p:txBody>
        </p:sp>
        <p:cxnSp>
          <p:nvCxnSpPr>
            <p:cNvPr id="172" name="直接箭头连接符 171"/>
            <p:cNvCxnSpPr/>
            <p:nvPr/>
          </p:nvCxnSpPr>
          <p:spPr>
            <a:xfrm>
              <a:off x="453" y="9337"/>
              <a:ext cx="723" cy="14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453" y="9708"/>
              <a:ext cx="723" cy="14"/>
            </a:xfrm>
            <a:prstGeom prst="straightConnector1">
              <a:avLst/>
            </a:prstGeom>
            <a:ln w="15875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1205" y="9152"/>
              <a:ext cx="1859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叔区块哈希索引</a:t>
              </a:r>
              <a:endParaRPr lang="zh-CN" altLang="en-US" sz="1000">
                <a:sym typeface="+mn-ea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176" y="9475"/>
              <a:ext cx="1905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父区块哈希索引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238" name="组合 237"/>
          <p:cNvGrpSpPr>
            <a:grpSpLocks noChangeAspect="1"/>
          </p:cNvGrpSpPr>
          <p:nvPr/>
        </p:nvGrpSpPr>
        <p:grpSpPr>
          <a:xfrm>
            <a:off x="4440059" y="4554220"/>
            <a:ext cx="5425142" cy="1440000"/>
            <a:chOff x="613" y="3105"/>
            <a:chExt cx="11212" cy="2976"/>
          </a:xfrm>
        </p:grpSpPr>
        <p:grpSp>
          <p:nvGrpSpPr>
            <p:cNvPr id="239" name="组合 238"/>
            <p:cNvGrpSpPr/>
            <p:nvPr/>
          </p:nvGrpSpPr>
          <p:grpSpPr>
            <a:xfrm>
              <a:off x="8552" y="3105"/>
              <a:ext cx="3273" cy="2976"/>
              <a:chOff x="2954" y="2845"/>
              <a:chExt cx="6096" cy="5594"/>
            </a:xfrm>
          </p:grpSpPr>
          <p:sp>
            <p:nvSpPr>
              <p:cNvPr id="240" name="任意多边形 239"/>
              <p:cNvSpPr/>
              <p:nvPr/>
            </p:nvSpPr>
            <p:spPr>
              <a:xfrm>
                <a:off x="2954" y="5060"/>
                <a:ext cx="3048" cy="337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048" h="3379">
                    <a:moveTo>
                      <a:pt x="1423" y="0"/>
                    </a:moveTo>
                    <a:lnTo>
                      <a:pt x="1433" y="32"/>
                    </a:lnTo>
                    <a:cubicBezTo>
                      <a:pt x="1630" y="611"/>
                      <a:pt x="2130" y="1051"/>
                      <a:pt x="2744" y="1161"/>
                    </a:cubicBezTo>
                    <a:lnTo>
                      <a:pt x="2772" y="1165"/>
                    </a:lnTo>
                    <a:lnTo>
                      <a:pt x="2762" y="1197"/>
                    </a:lnTo>
                    <a:cubicBezTo>
                      <a:pt x="2717" y="1350"/>
                      <a:pt x="2693" y="1511"/>
                      <a:pt x="2693" y="1678"/>
                    </a:cubicBezTo>
                    <a:cubicBezTo>
                      <a:pt x="2693" y="2060"/>
                      <a:pt x="2819" y="2412"/>
                      <a:pt x="3031" y="2696"/>
                    </a:cubicBezTo>
                    <a:lnTo>
                      <a:pt x="3048" y="2718"/>
                    </a:lnTo>
                    <a:lnTo>
                      <a:pt x="3039" y="2728"/>
                    </a:lnTo>
                    <a:cubicBezTo>
                      <a:pt x="2728" y="3125"/>
                      <a:pt x="2244" y="3379"/>
                      <a:pt x="1701" y="3379"/>
                    </a:cubicBezTo>
                    <a:cubicBezTo>
                      <a:pt x="762" y="3379"/>
                      <a:pt x="0" y="2618"/>
                      <a:pt x="0" y="1678"/>
                    </a:cubicBezTo>
                    <a:cubicBezTo>
                      <a:pt x="0" y="842"/>
                      <a:pt x="604" y="146"/>
                      <a:pt x="1400" y="4"/>
                    </a:cubicBezTo>
                    <a:lnTo>
                      <a:pt x="1423" y="0"/>
                    </a:lnTo>
                    <a:close/>
                  </a:path>
                </a:pathLst>
              </a:custGeom>
              <a:solidFill>
                <a:srgbClr val="DDF7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Sensor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任意多边形 240"/>
              <p:cNvSpPr/>
              <p:nvPr/>
            </p:nvSpPr>
            <p:spPr>
              <a:xfrm>
                <a:off x="4298" y="2845"/>
                <a:ext cx="3402" cy="2854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402" h="2854">
                    <a:moveTo>
                      <a:pt x="1701" y="0"/>
                    </a:moveTo>
                    <a:cubicBezTo>
                      <a:pt x="2640" y="0"/>
                      <a:pt x="3402" y="762"/>
                      <a:pt x="3402" y="1701"/>
                    </a:cubicBezTo>
                    <a:cubicBezTo>
                      <a:pt x="3402" y="1877"/>
                      <a:pt x="3375" y="2047"/>
                      <a:pt x="3326" y="2207"/>
                    </a:cubicBezTo>
                    <a:lnTo>
                      <a:pt x="3323" y="2214"/>
                    </a:lnTo>
                    <a:lnTo>
                      <a:pt x="3309" y="2212"/>
                    </a:lnTo>
                    <a:cubicBezTo>
                      <a:pt x="3225" y="2199"/>
                      <a:pt x="3138" y="2192"/>
                      <a:pt x="3050" y="2192"/>
                    </a:cubicBezTo>
                    <a:cubicBezTo>
                      <a:pt x="2507" y="2192"/>
                      <a:pt x="2023" y="2447"/>
                      <a:pt x="1712" y="2843"/>
                    </a:cubicBezTo>
                    <a:lnTo>
                      <a:pt x="1704" y="2854"/>
                    </a:lnTo>
                    <a:lnTo>
                      <a:pt x="1695" y="2843"/>
                    </a:lnTo>
                    <a:cubicBezTo>
                      <a:pt x="1384" y="2447"/>
                      <a:pt x="900" y="2192"/>
                      <a:pt x="357" y="2192"/>
                    </a:cubicBezTo>
                    <a:cubicBezTo>
                      <a:pt x="269" y="2192"/>
                      <a:pt x="182" y="2199"/>
                      <a:pt x="98" y="2212"/>
                    </a:cubicBezTo>
                    <a:lnTo>
                      <a:pt x="79" y="2215"/>
                    </a:lnTo>
                    <a:lnTo>
                      <a:pt x="76" y="2207"/>
                    </a:lnTo>
                    <a:cubicBezTo>
                      <a:pt x="27" y="2047"/>
                      <a:pt x="0" y="1877"/>
                      <a:pt x="0" y="1701"/>
                    </a:cubicBezTo>
                    <a:cubicBezTo>
                      <a:pt x="0" y="762"/>
                      <a:pt x="762" y="0"/>
                      <a:pt x="1701" y="0"/>
                    </a:cubicBezTo>
                    <a:close/>
                  </a:path>
                </a:pathLst>
              </a:custGeom>
              <a:solidFill>
                <a:srgbClr val="FFEFBB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350">
                    <a:solidFill>
                      <a:schemeClr val="tx1"/>
                    </a:solidFill>
                  </a:rPr>
                  <a:t>Miner</a:t>
                </a:r>
                <a:endParaRPr lang="en-US" altLang="zh-CN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任意多边形 241"/>
              <p:cNvSpPr/>
              <p:nvPr/>
            </p:nvSpPr>
            <p:spPr>
              <a:xfrm>
                <a:off x="6002" y="5037"/>
                <a:ext cx="1620" cy="1187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620" h="1187">
                    <a:moveTo>
                      <a:pt x="1347" y="0"/>
                    </a:moveTo>
                    <a:cubicBezTo>
                      <a:pt x="1435" y="0"/>
                      <a:pt x="1521" y="7"/>
                      <a:pt x="1606" y="20"/>
                    </a:cubicBezTo>
                    <a:lnTo>
                      <a:pt x="1620" y="22"/>
                    </a:lnTo>
                    <a:lnTo>
                      <a:pt x="1609" y="55"/>
                    </a:lnTo>
                    <a:cubicBezTo>
                      <a:pt x="1413" y="634"/>
                      <a:pt x="913" y="1074"/>
                      <a:pt x="299" y="1183"/>
                    </a:cubicBezTo>
                    <a:lnTo>
                      <a:pt x="276" y="1187"/>
                    </a:lnTo>
                    <a:lnTo>
                      <a:pt x="265" y="1155"/>
                    </a:lnTo>
                    <a:cubicBezTo>
                      <a:pt x="207" y="984"/>
                      <a:pt x="123" y="825"/>
                      <a:pt x="17" y="683"/>
                    </a:cubicBezTo>
                    <a:lnTo>
                      <a:pt x="0" y="662"/>
                    </a:lnTo>
                    <a:lnTo>
                      <a:pt x="8" y="651"/>
                    </a:lnTo>
                    <a:cubicBezTo>
                      <a:pt x="320" y="255"/>
                      <a:pt x="803" y="0"/>
                      <a:pt x="134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任意多边形 242"/>
              <p:cNvSpPr/>
              <p:nvPr/>
            </p:nvSpPr>
            <p:spPr>
              <a:xfrm>
                <a:off x="6002" y="5059"/>
                <a:ext cx="3048" cy="338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048" h="3380">
                    <a:moveTo>
                      <a:pt x="1620" y="0"/>
                    </a:moveTo>
                    <a:lnTo>
                      <a:pt x="1648" y="5"/>
                    </a:lnTo>
                    <a:cubicBezTo>
                      <a:pt x="2443" y="147"/>
                      <a:pt x="3048" y="842"/>
                      <a:pt x="3048" y="1679"/>
                    </a:cubicBezTo>
                    <a:cubicBezTo>
                      <a:pt x="3048" y="2618"/>
                      <a:pt x="2286" y="3380"/>
                      <a:pt x="1347" y="3380"/>
                    </a:cubicBezTo>
                    <a:cubicBezTo>
                      <a:pt x="803" y="3380"/>
                      <a:pt x="320" y="3126"/>
                      <a:pt x="8" y="2729"/>
                    </a:cubicBezTo>
                    <a:lnTo>
                      <a:pt x="0" y="2718"/>
                    </a:lnTo>
                    <a:lnTo>
                      <a:pt x="17" y="2697"/>
                    </a:lnTo>
                    <a:cubicBezTo>
                      <a:pt x="229" y="2413"/>
                      <a:pt x="355" y="2061"/>
                      <a:pt x="355" y="1679"/>
                    </a:cubicBezTo>
                    <a:cubicBezTo>
                      <a:pt x="355" y="1500"/>
                      <a:pt x="327" y="1328"/>
                      <a:pt x="276" y="1166"/>
                    </a:cubicBezTo>
                    <a:lnTo>
                      <a:pt x="276" y="1165"/>
                    </a:lnTo>
                    <a:lnTo>
                      <a:pt x="299" y="1161"/>
                    </a:lnTo>
                    <a:cubicBezTo>
                      <a:pt x="913" y="1052"/>
                      <a:pt x="1413" y="612"/>
                      <a:pt x="1609" y="33"/>
                    </a:cubicBez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E9DAF4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Broadcaster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任意多边形 243"/>
              <p:cNvSpPr/>
              <p:nvPr/>
            </p:nvSpPr>
            <p:spPr>
              <a:xfrm>
                <a:off x="5726" y="5699"/>
                <a:ext cx="551" cy="5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551" h="548">
                    <a:moveTo>
                      <a:pt x="276" y="0"/>
                    </a:moveTo>
                    <a:lnTo>
                      <a:pt x="292" y="22"/>
                    </a:lnTo>
                    <a:cubicBezTo>
                      <a:pt x="398" y="164"/>
                      <a:pt x="483" y="323"/>
                      <a:pt x="541" y="494"/>
                    </a:cubicBezTo>
                    <a:lnTo>
                      <a:pt x="551" y="526"/>
                    </a:lnTo>
                    <a:lnTo>
                      <a:pt x="532" y="529"/>
                    </a:lnTo>
                    <a:cubicBezTo>
                      <a:pt x="448" y="542"/>
                      <a:pt x="361" y="548"/>
                      <a:pt x="273" y="548"/>
                    </a:cubicBezTo>
                    <a:cubicBezTo>
                      <a:pt x="185" y="548"/>
                      <a:pt x="99" y="542"/>
                      <a:pt x="14" y="529"/>
                    </a:cubicBezTo>
                    <a:lnTo>
                      <a:pt x="0" y="526"/>
                    </a:lnTo>
                    <a:lnTo>
                      <a:pt x="0" y="526"/>
                    </a:lnTo>
                    <a:cubicBezTo>
                      <a:pt x="58" y="342"/>
                      <a:pt x="146" y="172"/>
                      <a:pt x="259" y="22"/>
                    </a:cubicBez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任意多边形 244"/>
              <p:cNvSpPr/>
              <p:nvPr/>
            </p:nvSpPr>
            <p:spPr>
              <a:xfrm>
                <a:off x="5647" y="6224"/>
                <a:ext cx="709" cy="1553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709" h="1553">
                    <a:moveTo>
                      <a:pt x="630" y="0"/>
                    </a:moveTo>
                    <a:lnTo>
                      <a:pt x="630" y="0"/>
                    </a:lnTo>
                    <a:cubicBezTo>
                      <a:pt x="681" y="162"/>
                      <a:pt x="709" y="335"/>
                      <a:pt x="709" y="514"/>
                    </a:cubicBezTo>
                    <a:cubicBezTo>
                      <a:pt x="709" y="895"/>
                      <a:pt x="583" y="1248"/>
                      <a:pt x="371" y="1531"/>
                    </a:cubicBezTo>
                    <a:lnTo>
                      <a:pt x="355" y="1553"/>
                    </a:lnTo>
                    <a:lnTo>
                      <a:pt x="338" y="1531"/>
                    </a:lnTo>
                    <a:cubicBezTo>
                      <a:pt x="126" y="1248"/>
                      <a:pt x="0" y="895"/>
                      <a:pt x="0" y="514"/>
                    </a:cubicBezTo>
                    <a:cubicBezTo>
                      <a:pt x="0" y="347"/>
                      <a:pt x="24" y="185"/>
                      <a:pt x="69" y="33"/>
                    </a:cubicBezTo>
                    <a:lnTo>
                      <a:pt x="79" y="1"/>
                    </a:lnTo>
                    <a:lnTo>
                      <a:pt x="93" y="3"/>
                    </a:lnTo>
                    <a:cubicBezTo>
                      <a:pt x="177" y="16"/>
                      <a:pt x="264" y="23"/>
                      <a:pt x="352" y="23"/>
                    </a:cubicBezTo>
                    <a:cubicBezTo>
                      <a:pt x="440" y="23"/>
                      <a:pt x="527" y="16"/>
                      <a:pt x="611" y="3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E9DAF4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任意多边形 245"/>
              <p:cNvSpPr/>
              <p:nvPr/>
            </p:nvSpPr>
            <p:spPr>
              <a:xfrm>
                <a:off x="4377" y="5037"/>
                <a:ext cx="1624" cy="118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624" h="1188">
                    <a:moveTo>
                      <a:pt x="278" y="0"/>
                    </a:moveTo>
                    <a:cubicBezTo>
                      <a:pt x="821" y="0"/>
                      <a:pt x="1305" y="255"/>
                      <a:pt x="1616" y="651"/>
                    </a:cubicBezTo>
                    <a:lnTo>
                      <a:pt x="1624" y="662"/>
                    </a:lnTo>
                    <a:lnTo>
                      <a:pt x="1608" y="683"/>
                    </a:lnTo>
                    <a:cubicBezTo>
                      <a:pt x="1495" y="834"/>
                      <a:pt x="1407" y="1004"/>
                      <a:pt x="1349" y="1188"/>
                    </a:cubicBezTo>
                    <a:lnTo>
                      <a:pt x="1349" y="1188"/>
                    </a:lnTo>
                    <a:lnTo>
                      <a:pt x="1321" y="1183"/>
                    </a:lnTo>
                    <a:cubicBezTo>
                      <a:pt x="707" y="1074"/>
                      <a:pt x="206" y="634"/>
                      <a:pt x="10" y="55"/>
                    </a:cubicBezTo>
                    <a:lnTo>
                      <a:pt x="0" y="23"/>
                    </a:lnTo>
                    <a:lnTo>
                      <a:pt x="19" y="20"/>
                    </a:lnTo>
                    <a:cubicBezTo>
                      <a:pt x="103" y="7"/>
                      <a:pt x="190" y="0"/>
                      <a:pt x="27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7" name="椭圆 246"/>
            <p:cNvSpPr/>
            <p:nvPr/>
          </p:nvSpPr>
          <p:spPr>
            <a:xfrm>
              <a:off x="2709" y="3176"/>
              <a:ext cx="1276" cy="1276"/>
            </a:xfrm>
            <a:prstGeom prst="ellipse">
              <a:avLst/>
            </a:prstGeom>
            <a:solidFill>
              <a:srgbClr val="DEF1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</a:t>
              </a:r>
              <a:r>
                <a:rPr lang="zh-CN" altLang="en-US" sz="1200">
                  <a:solidFill>
                    <a:schemeClr val="tx1"/>
                  </a:solidFill>
                </a:rPr>
                <a:t>irtuous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2709" y="4805"/>
              <a:ext cx="1276" cy="12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Malicious</a:t>
              </a:r>
              <a:endParaRPr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49" name="右箭头 248"/>
            <p:cNvSpPr/>
            <p:nvPr/>
          </p:nvSpPr>
          <p:spPr>
            <a:xfrm>
              <a:off x="4285" y="3551"/>
              <a:ext cx="885" cy="52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250" name="左大括号 249"/>
            <p:cNvSpPr/>
            <p:nvPr/>
          </p:nvSpPr>
          <p:spPr>
            <a:xfrm>
              <a:off x="2216" y="3768"/>
              <a:ext cx="398" cy="1784"/>
            </a:xfrm>
            <a:prstGeom prst="leftBrace">
              <a:avLst>
                <a:gd name="adj1" fmla="val 30714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grpSp>
          <p:nvGrpSpPr>
            <p:cNvPr id="251" name="组合 250"/>
            <p:cNvGrpSpPr/>
            <p:nvPr/>
          </p:nvGrpSpPr>
          <p:grpSpPr>
            <a:xfrm>
              <a:off x="4511" y="3269"/>
              <a:ext cx="3218" cy="2812"/>
              <a:chOff x="14164" y="3320"/>
              <a:chExt cx="4290" cy="3749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14164" y="5369"/>
                <a:ext cx="1701" cy="1701"/>
              </a:xfrm>
              <a:prstGeom prst="ellipse">
                <a:avLst/>
              </a:prstGeom>
              <a:solidFill>
                <a:srgbClr val="DDF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Sensor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15383" y="3320"/>
                <a:ext cx="1701" cy="1701"/>
              </a:xfrm>
              <a:prstGeom prst="ellipse">
                <a:avLst/>
              </a:prstGeom>
              <a:solidFill>
                <a:srgbClr val="FFEFB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Miner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16754" y="5369"/>
                <a:ext cx="1701" cy="1701"/>
              </a:xfrm>
              <a:prstGeom prst="ellipse">
                <a:avLst/>
              </a:prstGeom>
              <a:solidFill>
                <a:srgbClr val="E9DA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p>
                <a:pPr algn="ctr"/>
                <a:r>
                  <a:rPr lang="en-US" altLang="zh-CN" sz="650">
                    <a:solidFill>
                      <a:schemeClr val="tx1"/>
                    </a:solidFill>
                    <a:sym typeface="+mn-ea"/>
                  </a:rPr>
                  <a:t>Broadcaster</a:t>
                </a:r>
                <a:endParaRPr lang="en-US" altLang="zh-CN" sz="65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5" name="左右箭头 254"/>
              <p:cNvSpPr/>
              <p:nvPr/>
            </p:nvSpPr>
            <p:spPr>
              <a:xfrm rot="18540000">
                <a:off x="15179" y="4999"/>
                <a:ext cx="567" cy="283"/>
              </a:xfrm>
              <a:prstGeom prst="left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"/>
              </a:p>
            </p:txBody>
          </p:sp>
          <p:sp>
            <p:nvSpPr>
              <p:cNvPr id="256" name="左右箭头 255"/>
              <p:cNvSpPr/>
              <p:nvPr/>
            </p:nvSpPr>
            <p:spPr>
              <a:xfrm rot="2820000">
                <a:off x="16625" y="5065"/>
                <a:ext cx="567" cy="283"/>
              </a:xfrm>
              <a:prstGeom prst="left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"/>
              </a:p>
            </p:txBody>
          </p:sp>
          <p:sp>
            <p:nvSpPr>
              <p:cNvPr id="257" name="左右箭头 256"/>
              <p:cNvSpPr/>
              <p:nvPr/>
            </p:nvSpPr>
            <p:spPr>
              <a:xfrm>
                <a:off x="15950" y="5904"/>
                <a:ext cx="662" cy="283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"/>
              </a:p>
            </p:txBody>
          </p:sp>
        </p:grpSp>
        <p:sp>
          <p:nvSpPr>
            <p:cNvPr id="258" name="右箭头 257"/>
            <p:cNvSpPr/>
            <p:nvPr/>
          </p:nvSpPr>
          <p:spPr>
            <a:xfrm>
              <a:off x="7667" y="4325"/>
              <a:ext cx="885" cy="52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613" y="4061"/>
              <a:ext cx="1412" cy="1276"/>
              <a:chOff x="958" y="5270"/>
              <a:chExt cx="1412" cy="1276"/>
            </a:xfrm>
          </p:grpSpPr>
          <p:grpSp>
            <p:nvGrpSpPr>
              <p:cNvPr id="260" name="组合 259"/>
              <p:cNvGrpSpPr/>
              <p:nvPr/>
            </p:nvGrpSpPr>
            <p:grpSpPr>
              <a:xfrm rot="2220000">
                <a:off x="958" y="5270"/>
                <a:ext cx="1276" cy="1276"/>
                <a:chOff x="9459" y="4295"/>
                <a:chExt cx="1134" cy="1134"/>
              </a:xfrm>
            </p:grpSpPr>
            <p:sp>
              <p:nvSpPr>
                <p:cNvPr id="261" name="任意多边形 260"/>
                <p:cNvSpPr/>
                <p:nvPr/>
              </p:nvSpPr>
              <p:spPr>
                <a:xfrm>
                  <a:off x="9791" y="4295"/>
                  <a:ext cx="484" cy="1134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484" h="1134">
                      <a:moveTo>
                        <a:pt x="235" y="0"/>
                      </a:moveTo>
                      <a:cubicBezTo>
                        <a:pt x="323" y="0"/>
                        <a:pt x="406" y="20"/>
                        <a:pt x="481" y="56"/>
                      </a:cubicBezTo>
                      <a:lnTo>
                        <a:pt x="484" y="58"/>
                      </a:lnTo>
                      <a:lnTo>
                        <a:pt x="484" y="1076"/>
                      </a:lnTo>
                      <a:lnTo>
                        <a:pt x="481" y="1078"/>
                      </a:lnTo>
                      <a:cubicBezTo>
                        <a:pt x="406" y="1114"/>
                        <a:pt x="323" y="1134"/>
                        <a:pt x="235" y="1134"/>
                      </a:cubicBezTo>
                      <a:cubicBezTo>
                        <a:pt x="157" y="1134"/>
                        <a:pt x="82" y="1118"/>
                        <a:pt x="14" y="1089"/>
                      </a:cubicBezTo>
                      <a:lnTo>
                        <a:pt x="0" y="1083"/>
                      </a:lnTo>
                      <a:lnTo>
                        <a:pt x="0" y="51"/>
                      </a:lnTo>
                      <a:lnTo>
                        <a:pt x="14" y="45"/>
                      </a:lnTo>
                      <a:cubicBezTo>
                        <a:pt x="82" y="16"/>
                        <a:pt x="157" y="0"/>
                        <a:pt x="235" y="0"/>
                      </a:cubicBezTo>
                      <a:close/>
                    </a:path>
                  </a:pathLst>
                </a:custGeom>
                <a:solidFill>
                  <a:srgbClr val="FFEFB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00"/>
                </a:p>
              </p:txBody>
            </p:sp>
            <p:sp>
              <p:nvSpPr>
                <p:cNvPr id="262" name="任意多边形 261"/>
                <p:cNvSpPr/>
                <p:nvPr/>
              </p:nvSpPr>
              <p:spPr>
                <a:xfrm>
                  <a:off x="9459" y="4346"/>
                  <a:ext cx="332" cy="1032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332" h="1032">
                      <a:moveTo>
                        <a:pt x="332" y="0"/>
                      </a:moveTo>
                      <a:lnTo>
                        <a:pt x="332" y="1032"/>
                      </a:lnTo>
                      <a:lnTo>
                        <a:pt x="321" y="1027"/>
                      </a:lnTo>
                      <a:cubicBezTo>
                        <a:pt x="131" y="935"/>
                        <a:pt x="0" y="741"/>
                        <a:pt x="0" y="516"/>
                      </a:cubicBezTo>
                      <a:cubicBezTo>
                        <a:pt x="0" y="291"/>
                        <a:pt x="131" y="96"/>
                        <a:pt x="321" y="5"/>
                      </a:cubicBezTo>
                      <a:lnTo>
                        <a:pt x="332" y="0"/>
                      </a:lnTo>
                      <a:close/>
                    </a:path>
                  </a:pathLst>
                </a:custGeom>
                <a:solidFill>
                  <a:srgbClr val="DDF7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  <p:sp>
              <p:nvSpPr>
                <p:cNvPr id="263" name="任意多边形 262"/>
                <p:cNvSpPr/>
                <p:nvPr/>
              </p:nvSpPr>
              <p:spPr>
                <a:xfrm>
                  <a:off x="10275" y="4353"/>
                  <a:ext cx="318" cy="1019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318" h="1019">
                      <a:moveTo>
                        <a:pt x="0" y="0"/>
                      </a:moveTo>
                      <a:lnTo>
                        <a:pt x="21" y="11"/>
                      </a:lnTo>
                      <a:cubicBezTo>
                        <a:pt x="198" y="107"/>
                        <a:pt x="318" y="294"/>
                        <a:pt x="318" y="509"/>
                      </a:cubicBezTo>
                      <a:cubicBezTo>
                        <a:pt x="318" y="725"/>
                        <a:pt x="198" y="912"/>
                        <a:pt x="21" y="1008"/>
                      </a:cubicBezTo>
                      <a:lnTo>
                        <a:pt x="0" y="10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9DA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264" name="文本框 263"/>
              <p:cNvSpPr txBox="1"/>
              <p:nvPr/>
            </p:nvSpPr>
            <p:spPr>
              <a:xfrm>
                <a:off x="1032" y="5575"/>
                <a:ext cx="1338" cy="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>
                    <a:solidFill>
                      <a:schemeClr val="tx1"/>
                    </a:solidFill>
                  </a:rPr>
                  <a:t>New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/>
          <p:cNvGrpSpPr/>
          <p:nvPr/>
        </p:nvGrpSpPr>
        <p:grpSpPr>
          <a:xfrm rot="0">
            <a:off x="5199380" y="3775710"/>
            <a:ext cx="6833235" cy="2517775"/>
            <a:chOff x="3646" y="6569"/>
            <a:chExt cx="10761" cy="3965"/>
          </a:xfrm>
        </p:grpSpPr>
        <p:grpSp>
          <p:nvGrpSpPr>
            <p:cNvPr id="78" name="组合 77"/>
            <p:cNvGrpSpPr/>
            <p:nvPr/>
          </p:nvGrpSpPr>
          <p:grpSpPr>
            <a:xfrm>
              <a:off x="3646" y="6569"/>
              <a:ext cx="10761" cy="3965"/>
              <a:chOff x="3140" y="4608"/>
              <a:chExt cx="10761" cy="3965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3140" y="4624"/>
                <a:ext cx="10761" cy="3949"/>
              </a:xfrm>
              <a:prstGeom prst="parallelogram">
                <a:avLst>
                  <a:gd name="adj" fmla="val 846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5701" y="4608"/>
                <a:ext cx="3240" cy="1096"/>
              </a:xfrm>
              <a:custGeom>
                <a:avLst/>
                <a:gdLst>
                  <a:gd name="connisteX0" fmla="*/ 0 w 2057400"/>
                  <a:gd name="connsiteY0" fmla="*/ 579120 h 696205"/>
                  <a:gd name="connisteX1" fmla="*/ 1219200 w 2057400"/>
                  <a:gd name="connsiteY1" fmla="*/ 655320 h 696205"/>
                  <a:gd name="connisteX2" fmla="*/ 2057400 w 2057400"/>
                  <a:gd name="connsiteY2" fmla="*/ 0 h 6962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057400" h="696206">
                    <a:moveTo>
                      <a:pt x="0" y="579120"/>
                    </a:moveTo>
                    <a:cubicBezTo>
                      <a:pt x="227330" y="607695"/>
                      <a:pt x="807720" y="770890"/>
                      <a:pt x="1219200" y="655320"/>
                    </a:cubicBezTo>
                    <a:cubicBezTo>
                      <a:pt x="1630680" y="539750"/>
                      <a:pt x="1913890" y="132715"/>
                      <a:pt x="2057400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6348" y="5700"/>
                <a:ext cx="1621" cy="2868"/>
              </a:xfrm>
              <a:custGeom>
                <a:avLst/>
                <a:gdLst>
                  <a:gd name="connisteX0" fmla="*/ 488556 w 1029576"/>
                  <a:gd name="connsiteY0" fmla="*/ 0 h 1821180"/>
                  <a:gd name="connisteX1" fmla="*/ 16116 w 1029576"/>
                  <a:gd name="connsiteY1" fmla="*/ 708660 h 1821180"/>
                  <a:gd name="connisteX2" fmla="*/ 1029576 w 1029576"/>
                  <a:gd name="connsiteY2" fmla="*/ 1821180 h 18211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029577" h="1821180">
                    <a:moveTo>
                      <a:pt x="488557" y="0"/>
                    </a:moveTo>
                    <a:cubicBezTo>
                      <a:pt x="373622" y="119380"/>
                      <a:pt x="-91833" y="344170"/>
                      <a:pt x="16117" y="708660"/>
                    </a:cubicBezTo>
                    <a:cubicBezTo>
                      <a:pt x="124067" y="1073150"/>
                      <a:pt x="817487" y="1612900"/>
                      <a:pt x="1029577" y="182118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>
                <a:off x="4717" y="6720"/>
                <a:ext cx="1797" cy="1848"/>
              </a:xfrm>
              <a:custGeom>
                <a:avLst/>
                <a:gdLst>
                  <a:gd name="connisteX0" fmla="*/ 0 w 1141193"/>
                  <a:gd name="connsiteY0" fmla="*/ 0 h 1173480"/>
                  <a:gd name="connisteX1" fmla="*/ 1127760 w 1141193"/>
                  <a:gd name="connsiteY1" fmla="*/ 228600 h 1173480"/>
                  <a:gd name="connisteX2" fmla="*/ 533400 w 1141193"/>
                  <a:gd name="connsiteY2" fmla="*/ 1173480 h 11734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141193" h="1173480">
                    <a:moveTo>
                      <a:pt x="0" y="0"/>
                    </a:moveTo>
                    <a:cubicBezTo>
                      <a:pt x="237490" y="26670"/>
                      <a:pt x="1021080" y="-6350"/>
                      <a:pt x="1127760" y="228600"/>
                    </a:cubicBezTo>
                    <a:cubicBezTo>
                      <a:pt x="1234440" y="463550"/>
                      <a:pt x="675005" y="989330"/>
                      <a:pt x="533400" y="117348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7969" y="7168"/>
                <a:ext cx="3000" cy="1400"/>
              </a:xfrm>
              <a:custGeom>
                <a:avLst/>
                <a:gdLst>
                  <a:gd name="connisteX0" fmla="*/ 1905000 w 1905000"/>
                  <a:gd name="connsiteY0" fmla="*/ 576819 h 889239"/>
                  <a:gd name="connisteX1" fmla="*/ 822960 w 1905000"/>
                  <a:gd name="connsiteY1" fmla="*/ 5319 h 889239"/>
                  <a:gd name="connisteX2" fmla="*/ 0 w 1905000"/>
                  <a:gd name="connsiteY2" fmla="*/ 889239 h 889239"/>
                  <a:gd name="connisteX3" fmla="*/ 205740 w 1905000"/>
                  <a:gd name="connsiteY3" fmla="*/ 1422639 h 88923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905000" h="889239">
                    <a:moveTo>
                      <a:pt x="1905000" y="576819"/>
                    </a:moveTo>
                    <a:cubicBezTo>
                      <a:pt x="1704975" y="444739"/>
                      <a:pt x="1203960" y="-56911"/>
                      <a:pt x="822960" y="5319"/>
                    </a:cubicBezTo>
                    <a:cubicBezTo>
                      <a:pt x="441960" y="67549"/>
                      <a:pt x="123190" y="606029"/>
                      <a:pt x="0" y="889239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任意多边形 110"/>
              <p:cNvSpPr/>
              <p:nvPr/>
            </p:nvSpPr>
            <p:spPr>
              <a:xfrm>
                <a:off x="6745" y="4620"/>
                <a:ext cx="3628" cy="2772"/>
              </a:xfrm>
              <a:custGeom>
                <a:avLst/>
                <a:gdLst>
                  <a:gd name="connisteX0" fmla="*/ 1356360 w 2303958"/>
                  <a:gd name="connsiteY0" fmla="*/ 0 h 1760220"/>
                  <a:gd name="connisteX1" fmla="*/ 2255520 w 2303958"/>
                  <a:gd name="connsiteY1" fmla="*/ 731520 h 1760220"/>
                  <a:gd name="connisteX2" fmla="*/ 0 w 2303958"/>
                  <a:gd name="connsiteY2" fmla="*/ 1760220 h 17602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303958" h="1760220">
                    <a:moveTo>
                      <a:pt x="1356360" y="0"/>
                    </a:moveTo>
                    <a:cubicBezTo>
                      <a:pt x="1581150" y="125730"/>
                      <a:pt x="2526665" y="379730"/>
                      <a:pt x="2255520" y="731520"/>
                    </a:cubicBezTo>
                    <a:cubicBezTo>
                      <a:pt x="1984375" y="1083310"/>
                      <a:pt x="469265" y="1569085"/>
                      <a:pt x="0" y="176022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9949" y="4632"/>
                <a:ext cx="1920" cy="1736"/>
              </a:xfrm>
              <a:custGeom>
                <a:avLst/>
                <a:gdLst>
                  <a:gd name="connisteX0" fmla="*/ 1219200 w 1219200"/>
                  <a:gd name="connsiteY0" fmla="*/ 0 h 1102586"/>
                  <a:gd name="connisteX1" fmla="*/ 982980 w 1219200"/>
                  <a:gd name="connsiteY1" fmla="*/ 1051560 h 1102586"/>
                  <a:gd name="connisteX2" fmla="*/ 0 w 1219200"/>
                  <a:gd name="connsiteY2" fmla="*/ 906780 h 1102586"/>
                  <a:gd name="connisteX3" fmla="*/ 182880 w 1219200"/>
                  <a:gd name="connsiteY3" fmla="*/ 1242060 h 110258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219200" h="1102586">
                    <a:moveTo>
                      <a:pt x="1219200" y="0"/>
                    </a:moveTo>
                    <a:cubicBezTo>
                      <a:pt x="1191895" y="213360"/>
                      <a:pt x="1226820" y="869950"/>
                      <a:pt x="982980" y="1051560"/>
                    </a:cubicBezTo>
                    <a:cubicBezTo>
                      <a:pt x="739140" y="1233170"/>
                      <a:pt x="160020" y="868680"/>
                      <a:pt x="0" y="90678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11212" y="6368"/>
                <a:ext cx="1101" cy="629"/>
              </a:xfrm>
              <a:custGeom>
                <a:avLst/>
                <a:gdLst>
                  <a:gd name="connisteX0" fmla="*/ 717689 w 717689"/>
                  <a:gd name="connsiteY0" fmla="*/ 91440 h 412390"/>
                  <a:gd name="connisteX1" fmla="*/ 31889 w 717689"/>
                  <a:gd name="connsiteY1" fmla="*/ 411480 h 412390"/>
                  <a:gd name="connisteX2" fmla="*/ 69989 w 717689"/>
                  <a:gd name="connsiteY2" fmla="*/ 0 h 412390"/>
                  <a:gd name="connisteX3" fmla="*/ -714870 w 717689"/>
                  <a:gd name="connsiteY3" fmla="*/ -22860 h 41239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717689" h="412391">
                    <a:moveTo>
                      <a:pt x="717689" y="91440"/>
                    </a:moveTo>
                    <a:cubicBezTo>
                      <a:pt x="579894" y="163830"/>
                      <a:pt x="161429" y="429895"/>
                      <a:pt x="31889" y="411480"/>
                    </a:cubicBezTo>
                    <a:cubicBezTo>
                      <a:pt x="-97651" y="393065"/>
                      <a:pt x="219214" y="86995"/>
                      <a:pt x="69989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9301" y="6048"/>
                <a:ext cx="672" cy="1128"/>
              </a:xfrm>
              <a:custGeom>
                <a:avLst/>
                <a:gdLst>
                  <a:gd name="connisteX0" fmla="*/ 0 w 426720"/>
                  <a:gd name="connsiteY0" fmla="*/ 716280 h 716280"/>
                  <a:gd name="connisteX1" fmla="*/ 312420 w 426720"/>
                  <a:gd name="connsiteY1" fmla="*/ 403860 h 716280"/>
                  <a:gd name="connisteX2" fmla="*/ 426720 w 426720"/>
                  <a:gd name="connsiteY2" fmla="*/ 0 h 7162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26720" h="716280">
                    <a:moveTo>
                      <a:pt x="0" y="716280"/>
                    </a:moveTo>
                    <a:cubicBezTo>
                      <a:pt x="60325" y="661670"/>
                      <a:pt x="227330" y="547370"/>
                      <a:pt x="312420" y="403860"/>
                    </a:cubicBezTo>
                    <a:cubicBezTo>
                      <a:pt x="397510" y="260350"/>
                      <a:pt x="410210" y="74295"/>
                      <a:pt x="426720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8" name="椭圆 127"/>
            <p:cNvSpPr/>
            <p:nvPr/>
          </p:nvSpPr>
          <p:spPr>
            <a:xfrm>
              <a:off x="7006" y="6672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840" y="7218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679" y="6672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7792" y="733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941" y="8390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7905" y="768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8071" y="8766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8857" y="760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8970" y="8266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5013" y="9129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727" y="9929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267" y="9096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679" y="10240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9362" y="9581"/>
              <a:ext cx="113" cy="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五角星 154"/>
            <p:cNvSpPr/>
            <p:nvPr/>
          </p:nvSpPr>
          <p:spPr>
            <a:xfrm>
              <a:off x="9752" y="9844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9196" y="1012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0035" y="958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0148" y="10240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五角星 160"/>
            <p:cNvSpPr/>
            <p:nvPr/>
          </p:nvSpPr>
          <p:spPr>
            <a:xfrm>
              <a:off x="8461" y="9312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7905" y="959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8744" y="9049"/>
              <a:ext cx="113" cy="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11176" y="6898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五角星 166"/>
            <p:cNvSpPr/>
            <p:nvPr/>
          </p:nvSpPr>
          <p:spPr>
            <a:xfrm>
              <a:off x="11566" y="7161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11010" y="7444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1962" y="755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631" y="7048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0616" y="8503"/>
              <a:ext cx="113" cy="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五角星 172"/>
            <p:cNvSpPr/>
            <p:nvPr/>
          </p:nvSpPr>
          <p:spPr>
            <a:xfrm>
              <a:off x="11006" y="8766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10450" y="9049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11289" y="8503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11402" y="9162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五角星 176"/>
            <p:cNvSpPr/>
            <p:nvPr/>
          </p:nvSpPr>
          <p:spPr>
            <a:xfrm>
              <a:off x="12744" y="7324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12441" y="795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3261" y="721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五角星 179"/>
            <p:cNvSpPr/>
            <p:nvPr/>
          </p:nvSpPr>
          <p:spPr>
            <a:xfrm>
              <a:off x="7396" y="6935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五角星 180"/>
            <p:cNvSpPr/>
            <p:nvPr/>
          </p:nvSpPr>
          <p:spPr>
            <a:xfrm>
              <a:off x="8404" y="8159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五角星 182"/>
            <p:cNvSpPr/>
            <p:nvPr/>
          </p:nvSpPr>
          <p:spPr>
            <a:xfrm>
              <a:off x="6301" y="8000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五角星 183"/>
            <p:cNvSpPr/>
            <p:nvPr/>
          </p:nvSpPr>
          <p:spPr>
            <a:xfrm>
              <a:off x="7119" y="9957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五角星 181"/>
            <p:cNvSpPr/>
            <p:nvPr/>
          </p:nvSpPr>
          <p:spPr>
            <a:xfrm>
              <a:off x="5509" y="9581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6" name="椭圆 185"/>
          <p:cNvSpPr/>
          <p:nvPr/>
        </p:nvSpPr>
        <p:spPr>
          <a:xfrm>
            <a:off x="7179945" y="6019800"/>
            <a:ext cx="71755" cy="71755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>
          <a:xfrm>
            <a:off x="5915660" y="5761990"/>
            <a:ext cx="449580" cy="198120"/>
          </a:xfrm>
          <a:custGeom>
            <a:avLst/>
            <a:gdLst>
              <a:gd name="connisteX0" fmla="*/ 0 w 449580"/>
              <a:gd name="connsiteY0" fmla="*/ 198120 h 198120"/>
              <a:gd name="connisteX1" fmla="*/ 281940 w 449580"/>
              <a:gd name="connsiteY1" fmla="*/ 160020 h 198120"/>
              <a:gd name="connisteX2" fmla="*/ 449580 w 449580"/>
              <a:gd name="connsiteY2" fmla="*/ 0 h 198120"/>
              <a:gd name="connisteX3" fmla="*/ 449580 w 449580"/>
              <a:gd name="connsiteY3" fmla="*/ 30480 h 198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49580" h="198120">
                <a:moveTo>
                  <a:pt x="0" y="198120"/>
                </a:moveTo>
                <a:cubicBezTo>
                  <a:pt x="53340" y="193675"/>
                  <a:pt x="191770" y="199390"/>
                  <a:pt x="281940" y="160020"/>
                </a:cubicBezTo>
                <a:cubicBezTo>
                  <a:pt x="372110" y="120650"/>
                  <a:pt x="415925" y="26035"/>
                  <a:pt x="44958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任意多边形 196"/>
          <p:cNvSpPr/>
          <p:nvPr/>
        </p:nvSpPr>
        <p:spPr>
          <a:xfrm>
            <a:off x="6448425" y="5426710"/>
            <a:ext cx="396875" cy="251460"/>
          </a:xfrm>
          <a:custGeom>
            <a:avLst/>
            <a:gdLst>
              <a:gd name="connisteX0" fmla="*/ 396814 w 396814"/>
              <a:gd name="connsiteY0" fmla="*/ 0 h 251460"/>
              <a:gd name="connisteX1" fmla="*/ 84394 w 396814"/>
              <a:gd name="connsiteY1" fmla="*/ 38100 h 251460"/>
              <a:gd name="connisteX2" fmla="*/ 574 w 396814"/>
              <a:gd name="connsiteY2" fmla="*/ 251460 h 251460"/>
              <a:gd name="connisteX3" fmla="*/ 99634 w 396814"/>
              <a:gd name="connsiteY3" fmla="*/ 274320 h 251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6815" h="251460">
                <a:moveTo>
                  <a:pt x="396815" y="0"/>
                </a:moveTo>
                <a:cubicBezTo>
                  <a:pt x="335855" y="3175"/>
                  <a:pt x="163770" y="-12065"/>
                  <a:pt x="84395" y="38100"/>
                </a:cubicBezTo>
                <a:cubicBezTo>
                  <a:pt x="5020" y="88265"/>
                  <a:pt x="-2600" y="204470"/>
                  <a:pt x="575" y="2514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任意多边形 197"/>
          <p:cNvSpPr/>
          <p:nvPr/>
        </p:nvSpPr>
        <p:spPr>
          <a:xfrm>
            <a:off x="6517640" y="5761990"/>
            <a:ext cx="121920" cy="320040"/>
          </a:xfrm>
          <a:custGeom>
            <a:avLst/>
            <a:gdLst>
              <a:gd name="connisteX0" fmla="*/ 0 w 121931"/>
              <a:gd name="connsiteY0" fmla="*/ 320040 h 320040"/>
              <a:gd name="connisteX1" fmla="*/ 121920 w 121931"/>
              <a:gd name="connsiteY1" fmla="*/ 160020 h 320040"/>
              <a:gd name="connisteX2" fmla="*/ 7620 w 121931"/>
              <a:gd name="connsiteY2" fmla="*/ 0 h 320040"/>
              <a:gd name="connisteX3" fmla="*/ 76200 w 121931"/>
              <a:gd name="connsiteY3" fmla="*/ 22860 h 3200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1931" h="320040">
                <a:moveTo>
                  <a:pt x="0" y="320040"/>
                </a:moveTo>
                <a:cubicBezTo>
                  <a:pt x="26670" y="291465"/>
                  <a:pt x="120650" y="224155"/>
                  <a:pt x="121920" y="160020"/>
                </a:cubicBezTo>
                <a:cubicBezTo>
                  <a:pt x="123190" y="95885"/>
                  <a:pt x="16510" y="27305"/>
                  <a:pt x="762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任意多边形 198"/>
          <p:cNvSpPr/>
          <p:nvPr/>
        </p:nvSpPr>
        <p:spPr>
          <a:xfrm>
            <a:off x="6104255" y="5434330"/>
            <a:ext cx="200025" cy="3048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任意多边形 199"/>
          <p:cNvSpPr/>
          <p:nvPr/>
        </p:nvSpPr>
        <p:spPr>
          <a:xfrm flipV="1">
            <a:off x="6656705" y="4761865"/>
            <a:ext cx="220345" cy="17018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任意多边形 201"/>
          <p:cNvSpPr/>
          <p:nvPr/>
        </p:nvSpPr>
        <p:spPr>
          <a:xfrm flipV="1">
            <a:off x="8019415" y="4853305"/>
            <a:ext cx="199390" cy="3175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任意多边形 202"/>
          <p:cNvSpPr/>
          <p:nvPr/>
        </p:nvSpPr>
        <p:spPr>
          <a:xfrm flipH="1" flipV="1">
            <a:off x="8328660" y="4855845"/>
            <a:ext cx="323850" cy="76200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任意多边形 205"/>
          <p:cNvSpPr/>
          <p:nvPr/>
        </p:nvSpPr>
        <p:spPr>
          <a:xfrm flipH="1">
            <a:off x="8328660" y="4505960"/>
            <a:ext cx="252095" cy="286385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任意多边形 206"/>
          <p:cNvSpPr/>
          <p:nvPr/>
        </p:nvSpPr>
        <p:spPr>
          <a:xfrm>
            <a:off x="7903210" y="4556125"/>
            <a:ext cx="315595" cy="250825"/>
          </a:xfrm>
          <a:custGeom>
            <a:avLst/>
            <a:gdLst>
              <a:gd name="connisteX0" fmla="*/ 17248 w 200128"/>
              <a:gd name="connsiteY0" fmla="*/ 0 h 304800"/>
              <a:gd name="connisteX1" fmla="*/ 17248 w 200128"/>
              <a:gd name="connsiteY1" fmla="*/ 152400 h 304800"/>
              <a:gd name="connisteX2" fmla="*/ 200128 w 200128"/>
              <a:gd name="connsiteY2" fmla="*/ 304800 h 30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0129" h="304800">
                <a:moveTo>
                  <a:pt x="17249" y="0"/>
                </a:moveTo>
                <a:cubicBezTo>
                  <a:pt x="13439" y="27305"/>
                  <a:pt x="-19581" y="91440"/>
                  <a:pt x="17249" y="152400"/>
                </a:cubicBezTo>
                <a:cubicBezTo>
                  <a:pt x="54079" y="213360"/>
                  <a:pt x="163299" y="277495"/>
                  <a:pt x="200129" y="304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908800" y="4820920"/>
            <a:ext cx="153035" cy="563880"/>
          </a:xfrm>
          <a:custGeom>
            <a:avLst/>
            <a:gdLst>
              <a:gd name="connisteX0" fmla="*/ 0 w 153323"/>
              <a:gd name="connsiteY0" fmla="*/ 563880 h 563880"/>
              <a:gd name="connisteX1" fmla="*/ 152400 w 153323"/>
              <a:gd name="connsiteY1" fmla="*/ 220980 h 563880"/>
              <a:gd name="connisteX2" fmla="*/ 53340 w 153323"/>
              <a:gd name="connsiteY2" fmla="*/ 0 h 563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3323" h="563880">
                <a:moveTo>
                  <a:pt x="0" y="563880"/>
                </a:moveTo>
                <a:cubicBezTo>
                  <a:pt x="32385" y="499745"/>
                  <a:pt x="141605" y="334010"/>
                  <a:pt x="152400" y="220980"/>
                </a:cubicBezTo>
                <a:cubicBezTo>
                  <a:pt x="163195" y="107950"/>
                  <a:pt x="76200" y="37465"/>
                  <a:pt x="53340" y="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6931660" y="4835525"/>
            <a:ext cx="1242060" cy="594995"/>
          </a:xfrm>
          <a:custGeom>
            <a:avLst/>
            <a:gdLst>
              <a:gd name="connisteX0" fmla="*/ 0 w 1242060"/>
              <a:gd name="connsiteY0" fmla="*/ 594909 h 594909"/>
              <a:gd name="connisteX1" fmla="*/ 586740 w 1242060"/>
              <a:gd name="connsiteY1" fmla="*/ 533949 h 594909"/>
              <a:gd name="connisteX2" fmla="*/ 701040 w 1242060"/>
              <a:gd name="connsiteY2" fmla="*/ 198669 h 594909"/>
              <a:gd name="connisteX3" fmla="*/ 1242060 w 1242060"/>
              <a:gd name="connsiteY3" fmla="*/ 549 h 594909"/>
              <a:gd name="connisteX4" fmla="*/ 769620 w 1242060"/>
              <a:gd name="connsiteY4" fmla="*/ 244389 h 5949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242060" h="594910">
                <a:moveTo>
                  <a:pt x="0" y="594910"/>
                </a:moveTo>
                <a:cubicBezTo>
                  <a:pt x="114935" y="589195"/>
                  <a:pt x="446405" y="613325"/>
                  <a:pt x="586740" y="533950"/>
                </a:cubicBezTo>
                <a:cubicBezTo>
                  <a:pt x="727075" y="454575"/>
                  <a:pt x="570230" y="305350"/>
                  <a:pt x="701040" y="198670"/>
                </a:cubicBezTo>
                <a:cubicBezTo>
                  <a:pt x="831850" y="91990"/>
                  <a:pt x="1228090" y="-8340"/>
                  <a:pt x="1242060" y="55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893560" y="5453380"/>
            <a:ext cx="502920" cy="457200"/>
          </a:xfrm>
          <a:custGeom>
            <a:avLst/>
            <a:gdLst>
              <a:gd name="connisteX0" fmla="*/ 0 w 502920"/>
              <a:gd name="connsiteY0" fmla="*/ 0 h 457200"/>
              <a:gd name="connisteX1" fmla="*/ 266700 w 502920"/>
              <a:gd name="connsiteY1" fmla="*/ 106680 h 457200"/>
              <a:gd name="connisteX2" fmla="*/ 502920 w 502920"/>
              <a:gd name="connsiteY2" fmla="*/ 457200 h 457200"/>
              <a:gd name="connisteX3" fmla="*/ 800100 w 502920"/>
              <a:gd name="connsiteY3" fmla="*/ 601980 h 45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02920" h="457200">
                <a:moveTo>
                  <a:pt x="0" y="0"/>
                </a:moveTo>
                <a:cubicBezTo>
                  <a:pt x="48895" y="14605"/>
                  <a:pt x="166370" y="15240"/>
                  <a:pt x="266700" y="106680"/>
                </a:cubicBezTo>
                <a:cubicBezTo>
                  <a:pt x="367030" y="198120"/>
                  <a:pt x="396240" y="358140"/>
                  <a:pt x="502920" y="4572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153920" y="5151120"/>
            <a:ext cx="3773170" cy="1146810"/>
            <a:chOff x="8683" y="644"/>
            <a:chExt cx="5942" cy="1806"/>
          </a:xfrm>
        </p:grpSpPr>
        <p:sp>
          <p:nvSpPr>
            <p:cNvPr id="25" name="平行四边形 24"/>
            <p:cNvSpPr/>
            <p:nvPr/>
          </p:nvSpPr>
          <p:spPr>
            <a:xfrm>
              <a:off x="8683" y="644"/>
              <a:ext cx="5942" cy="1806"/>
            </a:xfrm>
            <a:prstGeom prst="parallelogram">
              <a:avLst>
                <a:gd name="adj" fmla="val 846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28" name="五角星 27"/>
            <p:cNvSpPr/>
            <p:nvPr/>
          </p:nvSpPr>
          <p:spPr>
            <a:xfrm>
              <a:off x="11427" y="813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五角星 28"/>
            <p:cNvSpPr/>
            <p:nvPr/>
          </p:nvSpPr>
          <p:spPr>
            <a:xfrm>
              <a:off x="10410" y="871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五角星 29"/>
            <p:cNvSpPr/>
            <p:nvPr/>
          </p:nvSpPr>
          <p:spPr>
            <a:xfrm>
              <a:off x="10410" y="1530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五角星 31"/>
            <p:cNvSpPr/>
            <p:nvPr/>
          </p:nvSpPr>
          <p:spPr>
            <a:xfrm>
              <a:off x="11881" y="1601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9545" y="1871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12940" y="984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0083" y="1115"/>
              <a:ext cx="405" cy="505"/>
            </a:xfrm>
            <a:custGeom>
              <a:avLst/>
              <a:gdLst>
                <a:gd name="connisteX0" fmla="*/ 257175 w 257175"/>
                <a:gd name="connsiteY0" fmla="*/ 0 h 320675"/>
                <a:gd name="connisteX1" fmla="*/ 0 w 257175"/>
                <a:gd name="connsiteY1" fmla="*/ 152400 h 320675"/>
                <a:gd name="connisteX2" fmla="*/ 257175 w 257175"/>
                <a:gd name="connsiteY2" fmla="*/ 320675 h 3206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57175" h="320675">
                  <a:moveTo>
                    <a:pt x="257175" y="0"/>
                  </a:moveTo>
                  <a:cubicBezTo>
                    <a:pt x="200660" y="27305"/>
                    <a:pt x="0" y="88265"/>
                    <a:pt x="0" y="152400"/>
                  </a:cubicBezTo>
                  <a:cubicBezTo>
                    <a:pt x="0" y="216535"/>
                    <a:pt x="200660" y="290195"/>
                    <a:pt x="257175" y="320675"/>
                  </a:cubicBezTo>
                </a:path>
              </a:pathLst>
            </a:custGeom>
            <a:noFill/>
            <a:ln>
              <a:prstDash val="sysDash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2368" y="1230"/>
              <a:ext cx="730" cy="630"/>
            </a:xfrm>
            <a:custGeom>
              <a:avLst/>
              <a:gdLst>
                <a:gd name="connisteX0" fmla="*/ 412750 w 463826"/>
                <a:gd name="connsiteY0" fmla="*/ 0 h 400050"/>
                <a:gd name="connisteX1" fmla="*/ 428625 w 463826"/>
                <a:gd name="connsiteY1" fmla="*/ 327025 h 400050"/>
                <a:gd name="connisteX2" fmla="*/ 0 w 463826"/>
                <a:gd name="connsiteY2" fmla="*/ 400050 h 400050"/>
                <a:gd name="connisteX3" fmla="*/ 19050 w 463826"/>
                <a:gd name="connsiteY3" fmla="*/ 368300 h 4000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63827" h="400050">
                  <a:moveTo>
                    <a:pt x="412750" y="0"/>
                  </a:moveTo>
                  <a:cubicBezTo>
                    <a:pt x="424180" y="64135"/>
                    <a:pt x="511175" y="247015"/>
                    <a:pt x="428625" y="327025"/>
                  </a:cubicBezTo>
                  <a:cubicBezTo>
                    <a:pt x="346075" y="407035"/>
                    <a:pt x="81915" y="391795"/>
                    <a:pt x="0" y="400050"/>
                  </a:cubicBez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0598" y="927"/>
              <a:ext cx="800" cy="133"/>
            </a:xfrm>
            <a:custGeom>
              <a:avLst/>
              <a:gdLst>
                <a:gd name="connisteX0" fmla="*/ 0 w 508000"/>
                <a:gd name="connsiteY0" fmla="*/ 33643 h 84443"/>
                <a:gd name="connisteX1" fmla="*/ 254000 w 508000"/>
                <a:gd name="connsiteY1" fmla="*/ 1893 h 84443"/>
                <a:gd name="connisteX2" fmla="*/ 508000 w 508000"/>
                <a:gd name="connsiteY2" fmla="*/ 84443 h 8444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08000" h="84443">
                  <a:moveTo>
                    <a:pt x="0" y="33643"/>
                  </a:moveTo>
                  <a:cubicBezTo>
                    <a:pt x="45720" y="25388"/>
                    <a:pt x="152400" y="-8267"/>
                    <a:pt x="254000" y="1893"/>
                  </a:cubicBezTo>
                  <a:cubicBezTo>
                    <a:pt x="355600" y="12053"/>
                    <a:pt x="462280" y="67298"/>
                    <a:pt x="508000" y="84443"/>
                  </a:cubicBez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0837" y="1862"/>
              <a:ext cx="1080" cy="291"/>
            </a:xfrm>
            <a:custGeom>
              <a:avLst/>
              <a:gdLst>
                <a:gd name="connisteX0" fmla="*/ 0 w 685800"/>
                <a:gd name="connsiteY0" fmla="*/ 0 h 184495"/>
                <a:gd name="connisteX1" fmla="*/ 292100 w 685800"/>
                <a:gd name="connsiteY1" fmla="*/ 184150 h 184495"/>
                <a:gd name="connisteX2" fmla="*/ 685800 w 685800"/>
                <a:gd name="connsiteY2" fmla="*/ 38100 h 18449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85800" h="184495">
                  <a:moveTo>
                    <a:pt x="0" y="0"/>
                  </a:moveTo>
                  <a:cubicBezTo>
                    <a:pt x="50800" y="40005"/>
                    <a:pt x="154940" y="176530"/>
                    <a:pt x="292100" y="184150"/>
                  </a:cubicBezTo>
                  <a:cubicBezTo>
                    <a:pt x="429260" y="191770"/>
                    <a:pt x="612775" y="71120"/>
                    <a:pt x="685800" y="38100"/>
                  </a:cubicBez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11897" y="1292"/>
              <a:ext cx="260" cy="270"/>
            </a:xfrm>
            <a:custGeom>
              <a:avLst/>
              <a:gdLst>
                <a:gd name="connisteX0" fmla="*/ 0 w 165100"/>
                <a:gd name="connsiteY0" fmla="*/ 0 h 171450"/>
                <a:gd name="connisteX1" fmla="*/ 139700 w 165100"/>
                <a:gd name="connsiteY1" fmla="*/ 44450 h 171450"/>
                <a:gd name="connisteX2" fmla="*/ 165100 w 165100"/>
                <a:gd name="connsiteY2" fmla="*/ 171450 h 171450"/>
                <a:gd name="connisteX3" fmla="*/ 158750 w 165100"/>
                <a:gd name="connsiteY3" fmla="*/ 171450 h 1714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65100" h="171450">
                  <a:moveTo>
                    <a:pt x="0" y="0"/>
                  </a:moveTo>
                  <a:cubicBezTo>
                    <a:pt x="27305" y="6350"/>
                    <a:pt x="106680" y="10160"/>
                    <a:pt x="139700" y="44450"/>
                  </a:cubicBezTo>
                  <a:cubicBezTo>
                    <a:pt x="172720" y="78740"/>
                    <a:pt x="161290" y="146050"/>
                    <a:pt x="165100" y="171450"/>
                  </a:cubicBez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1947" y="902"/>
              <a:ext cx="920" cy="90"/>
            </a:xfrm>
            <a:custGeom>
              <a:avLst/>
              <a:gdLst>
                <a:gd name="connisteX0" fmla="*/ 584200 w 584200"/>
                <a:gd name="connsiteY0" fmla="*/ 57150 h 57150"/>
                <a:gd name="connisteX1" fmla="*/ 279400 w 584200"/>
                <a:gd name="connsiteY1" fmla="*/ 0 h 57150"/>
                <a:gd name="connisteX2" fmla="*/ 0 w 584200"/>
                <a:gd name="connsiteY2" fmla="*/ 57150 h 571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84200" h="57150">
                  <a:moveTo>
                    <a:pt x="584200" y="57150"/>
                  </a:moveTo>
                  <a:cubicBezTo>
                    <a:pt x="528955" y="44450"/>
                    <a:pt x="396240" y="0"/>
                    <a:pt x="279400" y="0"/>
                  </a:cubicBezTo>
                  <a:cubicBezTo>
                    <a:pt x="162560" y="0"/>
                    <a:pt x="49530" y="44450"/>
                    <a:pt x="0" y="57150"/>
                  </a:cubicBezTo>
                </a:path>
              </a:pathLst>
            </a:custGeom>
            <a:noFill/>
            <a:ln>
              <a:prstDash val="sysDash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0777" y="1162"/>
              <a:ext cx="670" cy="460"/>
            </a:xfrm>
            <a:custGeom>
              <a:avLst/>
              <a:gdLst>
                <a:gd name="connisteX0" fmla="*/ 0 w 425450"/>
                <a:gd name="connsiteY0" fmla="*/ 292100 h 292100"/>
                <a:gd name="connisteX1" fmla="*/ 95250 w 425450"/>
                <a:gd name="connsiteY1" fmla="*/ 133350 h 292100"/>
                <a:gd name="connisteX2" fmla="*/ 425450 w 425450"/>
                <a:gd name="connsiteY2" fmla="*/ 0 h 2921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425450" h="292100">
                  <a:moveTo>
                    <a:pt x="0" y="292100"/>
                  </a:moveTo>
                  <a:cubicBezTo>
                    <a:pt x="12700" y="262890"/>
                    <a:pt x="10160" y="191770"/>
                    <a:pt x="95250" y="133350"/>
                  </a:cubicBezTo>
                  <a:cubicBezTo>
                    <a:pt x="180340" y="74930"/>
                    <a:pt x="361315" y="23495"/>
                    <a:pt x="425450" y="0"/>
                  </a:cubicBez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9707" y="1992"/>
              <a:ext cx="2380" cy="382"/>
            </a:xfrm>
            <a:custGeom>
              <a:avLst/>
              <a:gdLst>
                <a:gd name="connisteX0" fmla="*/ 0 w 1511300"/>
                <a:gd name="connsiteY0" fmla="*/ 0 h 242776"/>
                <a:gd name="connisteX1" fmla="*/ 641350 w 1511300"/>
                <a:gd name="connsiteY1" fmla="*/ 209550 h 242776"/>
                <a:gd name="connisteX2" fmla="*/ 1257300 w 1511300"/>
                <a:gd name="connsiteY2" fmla="*/ 215900 h 242776"/>
                <a:gd name="connisteX3" fmla="*/ 1511300 w 1511300"/>
                <a:gd name="connsiteY3" fmla="*/ 25400 h 242776"/>
                <a:gd name="connisteX4" fmla="*/ 1479550 w 1511300"/>
                <a:gd name="connsiteY4" fmla="*/ 25400 h 2427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511300" h="242776">
                  <a:moveTo>
                    <a:pt x="0" y="0"/>
                  </a:moveTo>
                  <a:cubicBezTo>
                    <a:pt x="116205" y="41910"/>
                    <a:pt x="389890" y="166370"/>
                    <a:pt x="641350" y="209550"/>
                  </a:cubicBezTo>
                  <a:cubicBezTo>
                    <a:pt x="892810" y="252730"/>
                    <a:pt x="1083310" y="252730"/>
                    <a:pt x="1257300" y="215900"/>
                  </a:cubicBezTo>
                  <a:cubicBezTo>
                    <a:pt x="1431290" y="179070"/>
                    <a:pt x="1466850" y="63500"/>
                    <a:pt x="1511300" y="25400"/>
                  </a:cubicBezTo>
                </a:path>
              </a:pathLst>
            </a:custGeom>
            <a:noFill/>
            <a:ln>
              <a:prstDash val="sysDash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9667" y="1717"/>
              <a:ext cx="700" cy="175"/>
            </a:xfrm>
            <a:custGeom>
              <a:avLst/>
              <a:gdLst>
                <a:gd name="connisteX0" fmla="*/ 0 w 444500"/>
                <a:gd name="connsiteY0" fmla="*/ 110920 h 110920"/>
                <a:gd name="connisteX1" fmla="*/ 228600 w 444500"/>
                <a:gd name="connsiteY1" fmla="*/ 9320 h 110920"/>
                <a:gd name="connisteX2" fmla="*/ 444500 w 444500"/>
                <a:gd name="connsiteY2" fmla="*/ 9320 h 110920"/>
                <a:gd name="connisteX3" fmla="*/ 444500 w 444500"/>
                <a:gd name="connsiteY3" fmla="*/ 15670 h 1109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44500" h="110920">
                  <a:moveTo>
                    <a:pt x="0" y="110920"/>
                  </a:moveTo>
                  <a:cubicBezTo>
                    <a:pt x="41275" y="90600"/>
                    <a:pt x="139700" y="29640"/>
                    <a:pt x="228600" y="9320"/>
                  </a:cubicBezTo>
                  <a:cubicBezTo>
                    <a:pt x="317500" y="-11000"/>
                    <a:pt x="401320" y="8050"/>
                    <a:pt x="444500" y="9320"/>
                  </a:cubicBez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20085" y="3762375"/>
            <a:ext cx="3773170" cy="1160145"/>
            <a:chOff x="8139" y="7829"/>
            <a:chExt cx="5942" cy="1827"/>
          </a:xfrm>
        </p:grpSpPr>
        <p:sp>
          <p:nvSpPr>
            <p:cNvPr id="27" name="平行四边形 26"/>
            <p:cNvSpPr/>
            <p:nvPr/>
          </p:nvSpPr>
          <p:spPr>
            <a:xfrm>
              <a:off x="8139" y="7850"/>
              <a:ext cx="5942" cy="1806"/>
            </a:xfrm>
            <a:prstGeom prst="parallelogram">
              <a:avLst>
                <a:gd name="adj" fmla="val 846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7" name="五角星 146"/>
            <p:cNvSpPr/>
            <p:nvPr/>
          </p:nvSpPr>
          <p:spPr>
            <a:xfrm>
              <a:off x="11815" y="8068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五角星 148"/>
            <p:cNvSpPr/>
            <p:nvPr/>
          </p:nvSpPr>
          <p:spPr>
            <a:xfrm>
              <a:off x="10798" y="8785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五角星 152"/>
            <p:cNvSpPr/>
            <p:nvPr/>
          </p:nvSpPr>
          <p:spPr>
            <a:xfrm>
              <a:off x="12269" y="8856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任意多边形 158"/>
            <p:cNvSpPr/>
            <p:nvPr/>
          </p:nvSpPr>
          <p:spPr>
            <a:xfrm>
              <a:off x="11225" y="9117"/>
              <a:ext cx="1080" cy="291"/>
            </a:xfrm>
            <a:custGeom>
              <a:avLst/>
              <a:gdLst>
                <a:gd name="connisteX0" fmla="*/ 0 w 685800"/>
                <a:gd name="connsiteY0" fmla="*/ 0 h 184495"/>
                <a:gd name="connisteX1" fmla="*/ 292100 w 685800"/>
                <a:gd name="connsiteY1" fmla="*/ 184150 h 184495"/>
                <a:gd name="connisteX2" fmla="*/ 685800 w 685800"/>
                <a:gd name="connsiteY2" fmla="*/ 38100 h 18449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85800" h="184495">
                  <a:moveTo>
                    <a:pt x="0" y="0"/>
                  </a:moveTo>
                  <a:cubicBezTo>
                    <a:pt x="50800" y="40005"/>
                    <a:pt x="154940" y="176530"/>
                    <a:pt x="292100" y="184150"/>
                  </a:cubicBezTo>
                  <a:cubicBezTo>
                    <a:pt x="429260" y="191770"/>
                    <a:pt x="612775" y="71120"/>
                    <a:pt x="685800" y="38100"/>
                  </a:cubicBezTo>
                </a:path>
              </a:pathLst>
            </a:custGeom>
            <a:noFill/>
            <a:ln w="3175">
              <a:headEnd type="triangle" w="med" len="sm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任意多边形 159"/>
            <p:cNvSpPr/>
            <p:nvPr/>
          </p:nvSpPr>
          <p:spPr>
            <a:xfrm>
              <a:off x="12285" y="8547"/>
              <a:ext cx="260" cy="270"/>
            </a:xfrm>
            <a:custGeom>
              <a:avLst/>
              <a:gdLst>
                <a:gd name="connisteX0" fmla="*/ 0 w 165100"/>
                <a:gd name="connsiteY0" fmla="*/ 0 h 171450"/>
                <a:gd name="connisteX1" fmla="*/ 139700 w 165100"/>
                <a:gd name="connsiteY1" fmla="*/ 44450 h 171450"/>
                <a:gd name="connisteX2" fmla="*/ 165100 w 165100"/>
                <a:gd name="connsiteY2" fmla="*/ 171450 h 171450"/>
                <a:gd name="connisteX3" fmla="*/ 158750 w 165100"/>
                <a:gd name="connsiteY3" fmla="*/ 171450 h 1714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65100" h="171450">
                  <a:moveTo>
                    <a:pt x="0" y="0"/>
                  </a:moveTo>
                  <a:cubicBezTo>
                    <a:pt x="27305" y="6350"/>
                    <a:pt x="106680" y="10160"/>
                    <a:pt x="139700" y="44450"/>
                  </a:cubicBezTo>
                  <a:cubicBezTo>
                    <a:pt x="172720" y="78740"/>
                    <a:pt x="161290" y="146050"/>
                    <a:pt x="165100" y="171450"/>
                  </a:cubicBezTo>
                </a:path>
              </a:pathLst>
            </a:custGeom>
            <a:noFill/>
            <a:ln w="3175">
              <a:headEnd type="triangle" w="med" len="sm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11165" y="8417"/>
              <a:ext cx="670" cy="460"/>
            </a:xfrm>
            <a:custGeom>
              <a:avLst/>
              <a:gdLst>
                <a:gd name="connisteX0" fmla="*/ 0 w 425450"/>
                <a:gd name="connsiteY0" fmla="*/ 292100 h 292100"/>
                <a:gd name="connisteX1" fmla="*/ 95250 w 425450"/>
                <a:gd name="connsiteY1" fmla="*/ 133350 h 292100"/>
                <a:gd name="connisteX2" fmla="*/ 425450 w 425450"/>
                <a:gd name="connsiteY2" fmla="*/ 0 h 2921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425450" h="292100">
                  <a:moveTo>
                    <a:pt x="0" y="292100"/>
                  </a:moveTo>
                  <a:cubicBezTo>
                    <a:pt x="12700" y="262890"/>
                    <a:pt x="10160" y="191770"/>
                    <a:pt x="95250" y="133350"/>
                  </a:cubicBezTo>
                  <a:cubicBezTo>
                    <a:pt x="180340" y="74930"/>
                    <a:pt x="361315" y="23495"/>
                    <a:pt x="425450" y="0"/>
                  </a:cubicBezTo>
                </a:path>
              </a:pathLst>
            </a:custGeom>
            <a:noFill/>
            <a:ln w="3175">
              <a:headEnd type="triangle" w="med" len="sm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五角星 203"/>
            <p:cNvSpPr/>
            <p:nvPr/>
          </p:nvSpPr>
          <p:spPr>
            <a:xfrm>
              <a:off x="10201" y="8877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9481" y="8574"/>
              <a:ext cx="113" cy="1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五角星 212"/>
            <p:cNvSpPr/>
            <p:nvPr/>
          </p:nvSpPr>
          <p:spPr>
            <a:xfrm>
              <a:off x="10278" y="8317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任意多边形 218"/>
            <p:cNvSpPr/>
            <p:nvPr/>
          </p:nvSpPr>
          <p:spPr>
            <a:xfrm>
              <a:off x="9595" y="8631"/>
              <a:ext cx="631" cy="269"/>
            </a:xfrm>
            <a:custGeom>
              <a:avLst/>
              <a:gdLst>
                <a:gd name="connisteX0" fmla="*/ 0 w 304800"/>
                <a:gd name="connsiteY0" fmla="*/ 0 h 342900"/>
                <a:gd name="connisteX1" fmla="*/ 82550 w 304800"/>
                <a:gd name="connsiteY1" fmla="*/ 152400 h 342900"/>
                <a:gd name="connisteX2" fmla="*/ 304800 w 304800"/>
                <a:gd name="connsiteY2" fmla="*/ 342900 h 3429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304800" h="342900">
                  <a:moveTo>
                    <a:pt x="0" y="0"/>
                  </a:moveTo>
                  <a:cubicBezTo>
                    <a:pt x="12065" y="26670"/>
                    <a:pt x="21590" y="83820"/>
                    <a:pt x="82550" y="152400"/>
                  </a:cubicBezTo>
                  <a:cubicBezTo>
                    <a:pt x="143510" y="220980"/>
                    <a:pt x="262255" y="307975"/>
                    <a:pt x="304800" y="34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任意多边形 220"/>
            <p:cNvSpPr/>
            <p:nvPr/>
          </p:nvSpPr>
          <p:spPr>
            <a:xfrm>
              <a:off x="10476" y="8305"/>
              <a:ext cx="1230" cy="125"/>
            </a:xfrm>
            <a:custGeom>
              <a:avLst/>
              <a:gdLst>
                <a:gd name="connisteX0" fmla="*/ 0 w 781050"/>
                <a:gd name="connsiteY0" fmla="*/ 79125 h 79125"/>
                <a:gd name="connisteX1" fmla="*/ 190500 w 781050"/>
                <a:gd name="connsiteY1" fmla="*/ 2925 h 79125"/>
                <a:gd name="connisteX2" fmla="*/ 781050 w 781050"/>
                <a:gd name="connsiteY2" fmla="*/ 21975 h 791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781050" h="79126">
                  <a:moveTo>
                    <a:pt x="0" y="79126"/>
                  </a:moveTo>
                  <a:cubicBezTo>
                    <a:pt x="26035" y="63251"/>
                    <a:pt x="34290" y="14356"/>
                    <a:pt x="190500" y="2926"/>
                  </a:cubicBezTo>
                  <a:cubicBezTo>
                    <a:pt x="346710" y="-8504"/>
                    <a:pt x="666750" y="16896"/>
                    <a:pt x="781050" y="21976"/>
                  </a:cubicBezTo>
                </a:path>
              </a:pathLst>
            </a:custGeom>
            <a:noFill/>
            <a:ln w="9525">
              <a:solidFill>
                <a:schemeClr val="accent5">
                  <a:lumMod val="75000"/>
                </a:schemeClr>
              </a:solidFill>
              <a:prstDash val="sysDash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任意多边形 221"/>
            <p:cNvSpPr/>
            <p:nvPr/>
          </p:nvSpPr>
          <p:spPr>
            <a:xfrm>
              <a:off x="10526" y="8480"/>
              <a:ext cx="410" cy="420"/>
            </a:xfrm>
            <a:custGeom>
              <a:avLst/>
              <a:gdLst>
                <a:gd name="connisteX0" fmla="*/ 0 w 260350"/>
                <a:gd name="connsiteY0" fmla="*/ 0 h 266700"/>
                <a:gd name="connisteX1" fmla="*/ 69850 w 260350"/>
                <a:gd name="connsiteY1" fmla="*/ 158750 h 266700"/>
                <a:gd name="connisteX2" fmla="*/ 260350 w 260350"/>
                <a:gd name="connsiteY2" fmla="*/ 266700 h 2667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60350" h="266700">
                  <a:moveTo>
                    <a:pt x="0" y="0"/>
                  </a:moveTo>
                  <a:cubicBezTo>
                    <a:pt x="10160" y="29845"/>
                    <a:pt x="17780" y="105410"/>
                    <a:pt x="69850" y="158750"/>
                  </a:cubicBezTo>
                  <a:cubicBezTo>
                    <a:pt x="121920" y="212090"/>
                    <a:pt x="223520" y="248285"/>
                    <a:pt x="260350" y="266700"/>
                  </a:cubicBezTo>
                </a:path>
              </a:pathLst>
            </a:custGeom>
            <a:noFill/>
            <a:ln w="9525">
              <a:solidFill>
                <a:schemeClr val="accent5">
                  <a:lumMod val="75000"/>
                </a:schemeClr>
              </a:solidFill>
              <a:prstDash val="sysDash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任意多边形 222"/>
            <p:cNvSpPr/>
            <p:nvPr/>
          </p:nvSpPr>
          <p:spPr>
            <a:xfrm>
              <a:off x="10476" y="7918"/>
              <a:ext cx="2356" cy="1072"/>
            </a:xfrm>
            <a:custGeom>
              <a:avLst/>
              <a:gdLst>
                <a:gd name="connisteX0" fmla="*/ 0 w 1496267"/>
                <a:gd name="connsiteY0" fmla="*/ 255175 h 680625"/>
                <a:gd name="connisteX1" fmla="*/ 774700 w 1496267"/>
                <a:gd name="connsiteY1" fmla="*/ 1175 h 680625"/>
                <a:gd name="connisteX2" fmla="*/ 1447800 w 1496267"/>
                <a:gd name="connsiteY2" fmla="*/ 198025 h 680625"/>
                <a:gd name="connisteX3" fmla="*/ 1397000 w 1496267"/>
                <a:gd name="connsiteY3" fmla="*/ 680625 h 680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496268" h="680625">
                  <a:moveTo>
                    <a:pt x="0" y="255175"/>
                  </a:moveTo>
                  <a:cubicBezTo>
                    <a:pt x="141605" y="200565"/>
                    <a:pt x="485140" y="12605"/>
                    <a:pt x="774700" y="1175"/>
                  </a:cubicBezTo>
                  <a:cubicBezTo>
                    <a:pt x="1064260" y="-10255"/>
                    <a:pt x="1323340" y="62135"/>
                    <a:pt x="1447800" y="198025"/>
                  </a:cubicBezTo>
                  <a:cubicBezTo>
                    <a:pt x="1572260" y="333915"/>
                    <a:pt x="1420495" y="587915"/>
                    <a:pt x="1397000" y="680625"/>
                  </a:cubicBezTo>
                </a:path>
              </a:pathLst>
            </a:custGeom>
            <a:noFill/>
            <a:ln w="9525">
              <a:solidFill>
                <a:schemeClr val="accent5">
                  <a:lumMod val="75000"/>
                </a:schemeClr>
              </a:solidFill>
              <a:prstDash val="sysDash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任意多边形 223"/>
            <p:cNvSpPr/>
            <p:nvPr/>
          </p:nvSpPr>
          <p:spPr>
            <a:xfrm>
              <a:off x="9606" y="8432"/>
              <a:ext cx="660" cy="168"/>
            </a:xfrm>
            <a:custGeom>
              <a:avLst/>
              <a:gdLst>
                <a:gd name="connisteX0" fmla="*/ 0 w 419100"/>
                <a:gd name="connsiteY0" fmla="*/ 106480 h 106480"/>
                <a:gd name="connisteX1" fmla="*/ 152400 w 419100"/>
                <a:gd name="connsiteY1" fmla="*/ 11230 h 106480"/>
                <a:gd name="connisteX2" fmla="*/ 419100 w 419100"/>
                <a:gd name="connsiteY2" fmla="*/ 4880 h 1064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419100" h="106480">
                  <a:moveTo>
                    <a:pt x="0" y="106480"/>
                  </a:moveTo>
                  <a:cubicBezTo>
                    <a:pt x="25400" y="87430"/>
                    <a:pt x="68580" y="31550"/>
                    <a:pt x="152400" y="11230"/>
                  </a:cubicBezTo>
                  <a:cubicBezTo>
                    <a:pt x="236220" y="-9090"/>
                    <a:pt x="368935" y="4245"/>
                    <a:pt x="419100" y="488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乘号 224"/>
            <p:cNvSpPr/>
            <p:nvPr/>
          </p:nvSpPr>
          <p:spPr>
            <a:xfrm>
              <a:off x="10448" y="8559"/>
              <a:ext cx="283" cy="283"/>
            </a:xfrm>
            <a:prstGeom prst="mathMultiply">
              <a:avLst>
                <a:gd name="adj1" fmla="val 11225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乘号 225"/>
            <p:cNvSpPr/>
            <p:nvPr/>
          </p:nvSpPr>
          <p:spPr>
            <a:xfrm>
              <a:off x="10991" y="8154"/>
              <a:ext cx="283" cy="283"/>
            </a:xfrm>
            <a:prstGeom prst="mathMultiply">
              <a:avLst>
                <a:gd name="adj1" fmla="val 11225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乘号 226"/>
            <p:cNvSpPr/>
            <p:nvPr/>
          </p:nvSpPr>
          <p:spPr>
            <a:xfrm>
              <a:off x="11225" y="7829"/>
              <a:ext cx="283" cy="283"/>
            </a:xfrm>
            <a:prstGeom prst="mathMultiply">
              <a:avLst>
                <a:gd name="adj1" fmla="val 11225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任意多边形 227"/>
            <p:cNvSpPr/>
            <p:nvPr/>
          </p:nvSpPr>
          <p:spPr>
            <a:xfrm>
              <a:off x="10351" y="8531"/>
              <a:ext cx="520" cy="520"/>
            </a:xfrm>
            <a:custGeom>
              <a:avLst/>
              <a:gdLst>
                <a:gd name="connisteX0" fmla="*/ 0 w 330200"/>
                <a:gd name="connsiteY0" fmla="*/ 0 h 330200"/>
                <a:gd name="connisteX1" fmla="*/ 57150 w 330200"/>
                <a:gd name="connsiteY1" fmla="*/ 266700 h 330200"/>
                <a:gd name="connisteX2" fmla="*/ 330200 w 330200"/>
                <a:gd name="connsiteY2" fmla="*/ 330200 h 330200"/>
                <a:gd name="connisteX3" fmla="*/ 298450 w 330200"/>
                <a:gd name="connsiteY3" fmla="*/ 36195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30200" h="330200">
                  <a:moveTo>
                    <a:pt x="0" y="0"/>
                  </a:moveTo>
                  <a:cubicBezTo>
                    <a:pt x="5715" y="52070"/>
                    <a:pt x="-8890" y="200660"/>
                    <a:pt x="57150" y="266700"/>
                  </a:cubicBezTo>
                  <a:cubicBezTo>
                    <a:pt x="123190" y="332740"/>
                    <a:pt x="281940" y="311150"/>
                    <a:pt x="330200" y="3302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475980" y="1702435"/>
            <a:ext cx="1399540" cy="1947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8515985" y="1948180"/>
            <a:ext cx="128905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Data Valid</a:t>
            </a:r>
            <a:endParaRPr lang="zh-CN" altLang="en-US" sz="900"/>
          </a:p>
        </p:txBody>
      </p:sp>
      <p:sp>
        <p:nvSpPr>
          <p:cNvPr id="15" name="文本框 14"/>
          <p:cNvSpPr txBox="1"/>
          <p:nvPr/>
        </p:nvSpPr>
        <p:spPr>
          <a:xfrm>
            <a:off x="8515350" y="2227580"/>
            <a:ext cx="1289685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>
                <a:sym typeface="+mn-ea"/>
              </a:rPr>
              <a:t>Work Efficiency</a:t>
            </a:r>
            <a:endParaRPr lang="zh-CN" altLang="en-US" sz="9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20430" y="2517775"/>
            <a:ext cx="1289685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Computational power</a:t>
            </a:r>
            <a:endParaRPr lang="zh-CN" altLang="en-US" sz="900"/>
          </a:p>
        </p:txBody>
      </p:sp>
      <p:sp>
        <p:nvSpPr>
          <p:cNvPr id="19" name="文本框 18"/>
          <p:cNvSpPr txBox="1"/>
          <p:nvPr/>
        </p:nvSpPr>
        <p:spPr>
          <a:xfrm>
            <a:off x="8521065" y="2795905"/>
            <a:ext cx="128905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Online duration</a:t>
            </a:r>
            <a:endParaRPr lang="zh-CN" altLang="en-US" sz="900"/>
          </a:p>
        </p:txBody>
      </p:sp>
      <p:sp>
        <p:nvSpPr>
          <p:cNvPr id="23" name="文本框 22"/>
          <p:cNvSpPr txBox="1"/>
          <p:nvPr/>
        </p:nvSpPr>
        <p:spPr>
          <a:xfrm>
            <a:off x="8521065" y="3070860"/>
            <a:ext cx="128905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 sz="900">
                <a:sym typeface="+mn-ea"/>
              </a:rPr>
              <a:t>C</a:t>
            </a:r>
            <a:r>
              <a:rPr lang="zh-CN" altLang="en-US" sz="900">
                <a:sym typeface="+mn-ea"/>
              </a:rPr>
              <a:t>onnectivity </a:t>
            </a:r>
            <a:endParaRPr lang="zh-CN" altLang="en-US" sz="900">
              <a:sym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303770" y="3009265"/>
            <a:ext cx="727710" cy="633730"/>
            <a:chOff x="13442" y="8702"/>
            <a:chExt cx="1146" cy="998"/>
          </a:xfrm>
        </p:grpSpPr>
        <p:sp>
          <p:nvSpPr>
            <p:cNvPr id="26" name="矩形 25"/>
            <p:cNvSpPr/>
            <p:nvPr/>
          </p:nvSpPr>
          <p:spPr>
            <a:xfrm>
              <a:off x="13442" y="8702"/>
              <a:ext cx="1146" cy="99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502" y="8799"/>
              <a:ext cx="1016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Blocklist</a:t>
              </a:r>
              <a:endParaRPr lang="zh-CN" altLang="en-US" sz="9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501" y="9239"/>
              <a:ext cx="1017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Allowlist</a:t>
              </a:r>
              <a:endParaRPr lang="zh-CN" altLang="en-US" sz="900">
                <a:sym typeface="+mn-ea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863715" y="1701165"/>
            <a:ext cx="1521460" cy="1118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6903720" y="1946275"/>
            <a:ext cx="138684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Throughput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6903085" y="2225675"/>
            <a:ext cx="1387475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>
                <a:sym typeface="+mn-ea"/>
              </a:rPr>
              <a:t>Average Delay</a:t>
            </a:r>
            <a:endParaRPr lang="zh-CN" altLang="en-US" sz="900"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908165" y="2515870"/>
            <a:ext cx="1387475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Stability</a:t>
            </a:r>
            <a:endParaRPr lang="zh-CN" altLang="en-US" sz="900"/>
          </a:p>
        </p:txBody>
      </p:sp>
      <p:sp>
        <p:nvSpPr>
          <p:cNvPr id="46" name="文本框 45"/>
          <p:cNvSpPr txBox="1"/>
          <p:nvPr/>
        </p:nvSpPr>
        <p:spPr>
          <a:xfrm>
            <a:off x="6908800" y="1701165"/>
            <a:ext cx="143827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000"/>
              <a:t>N</a:t>
            </a:r>
            <a:r>
              <a:rPr lang="zh-CN" altLang="en-US" sz="1000"/>
              <a:t>etwork </a:t>
            </a:r>
            <a:r>
              <a:rPr lang="en-US" altLang="zh-CN" sz="1000"/>
              <a:t>P</a:t>
            </a:r>
            <a:r>
              <a:rPr lang="zh-CN" altLang="en-US" sz="1000"/>
              <a:t>erformance</a:t>
            </a:r>
            <a:endParaRPr lang="zh-CN" altLang="en-US" sz="1000"/>
          </a:p>
        </p:txBody>
      </p:sp>
      <p:sp>
        <p:nvSpPr>
          <p:cNvPr id="48" name="文本框 47"/>
          <p:cNvSpPr txBox="1"/>
          <p:nvPr/>
        </p:nvSpPr>
        <p:spPr>
          <a:xfrm>
            <a:off x="8525510" y="3347720"/>
            <a:ext cx="128143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900">
                <a:sym typeface="+mn-ea"/>
              </a:rPr>
              <a:t>Processing Delay</a:t>
            </a:r>
            <a:endParaRPr lang="zh-CN" altLang="en-US" sz="9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510905" y="1703070"/>
            <a:ext cx="1289050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000"/>
              <a:t>Node Indicators</a:t>
            </a:r>
            <a:endParaRPr lang="en-US" altLang="zh-CN" sz="1000"/>
          </a:p>
        </p:txBody>
      </p:sp>
      <p:sp>
        <p:nvSpPr>
          <p:cNvPr id="59" name="圆角矩形 58"/>
          <p:cNvSpPr/>
          <p:nvPr/>
        </p:nvSpPr>
        <p:spPr>
          <a:xfrm>
            <a:off x="9519920" y="3702685"/>
            <a:ext cx="1223010" cy="102362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肘形连接符 59"/>
          <p:cNvCxnSpPr>
            <a:stCxn id="59" idx="0"/>
            <a:endCxn id="13" idx="3"/>
          </p:cNvCxnSpPr>
          <p:nvPr/>
        </p:nvCxnSpPr>
        <p:spPr>
          <a:xfrm rot="16200000" flipV="1">
            <a:off x="9490393" y="3061653"/>
            <a:ext cx="1026160" cy="25590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0196195" y="1750695"/>
            <a:ext cx="3028950" cy="1764030"/>
            <a:chOff x="1334" y="1183"/>
            <a:chExt cx="4770" cy="2778"/>
          </a:xfrm>
        </p:grpSpPr>
        <p:sp>
          <p:nvSpPr>
            <p:cNvPr id="68" name="文本框 67"/>
            <p:cNvSpPr txBox="1"/>
            <p:nvPr/>
          </p:nvSpPr>
          <p:spPr>
            <a:xfrm>
              <a:off x="2104" y="1529"/>
              <a:ext cx="208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Convergence node</a:t>
              </a:r>
              <a:endParaRPr lang="en-US" altLang="zh-CN" sz="100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104" y="1989"/>
              <a:ext cx="35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Sensor node</a:t>
              </a:r>
              <a:endParaRPr lang="en-US" altLang="zh-CN" sz="10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104" y="2469"/>
              <a:ext cx="35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Central node</a:t>
              </a:r>
              <a:endParaRPr lang="en-US" altLang="zh-CN" sz="10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04" y="2967"/>
              <a:ext cx="35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Report data</a:t>
              </a:r>
              <a:endParaRPr lang="en-US" altLang="zh-CN" sz="10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104" y="3353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Forward data</a:t>
              </a:r>
              <a:endParaRPr lang="zh-CN" altLang="en-US" sz="100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1334" y="1183"/>
              <a:ext cx="2854" cy="2778"/>
              <a:chOff x="1334" y="1183"/>
              <a:chExt cx="2854" cy="2778"/>
            </a:xfrm>
          </p:grpSpPr>
          <p:sp>
            <p:nvSpPr>
              <p:cNvPr id="63" name="五角星 62"/>
              <p:cNvSpPr/>
              <p:nvPr/>
            </p:nvSpPr>
            <p:spPr>
              <a:xfrm>
                <a:off x="1663" y="1580"/>
                <a:ext cx="283" cy="283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五角星 63"/>
              <p:cNvSpPr/>
              <p:nvPr/>
            </p:nvSpPr>
            <p:spPr>
              <a:xfrm>
                <a:off x="1578" y="2435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663" y="2040"/>
                <a:ext cx="283" cy="28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 flipV="1">
                <a:off x="1536" y="3171"/>
                <a:ext cx="500" cy="16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flipV="1">
                <a:off x="1531" y="3558"/>
                <a:ext cx="505" cy="2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圆角矩形 72"/>
              <p:cNvSpPr/>
              <p:nvPr/>
            </p:nvSpPr>
            <p:spPr>
              <a:xfrm>
                <a:off x="1334" y="1183"/>
                <a:ext cx="2855" cy="2779"/>
              </a:xfrm>
              <a:prstGeom prst="roundRect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77" name="直接箭头连接符 76"/>
          <p:cNvCxnSpPr>
            <a:stCxn id="79" idx="0"/>
          </p:cNvCxnSpPr>
          <p:nvPr/>
        </p:nvCxnSpPr>
        <p:spPr>
          <a:xfrm flipH="1" flipV="1">
            <a:off x="8172450" y="2814320"/>
            <a:ext cx="443865" cy="9715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9996805" y="1370330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421620" y="1047115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245725" y="1545590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673080" y="1545590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1169650" y="1640840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五角星 66"/>
          <p:cNvSpPr/>
          <p:nvPr/>
        </p:nvSpPr>
        <p:spPr>
          <a:xfrm>
            <a:off x="10493375" y="1712595"/>
            <a:ext cx="108000" cy="108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0" name="组合 299"/>
          <p:cNvGrpSpPr/>
          <p:nvPr/>
        </p:nvGrpSpPr>
        <p:grpSpPr>
          <a:xfrm>
            <a:off x="4559935" y="250190"/>
            <a:ext cx="1450340" cy="984250"/>
            <a:chOff x="10591" y="2611"/>
            <a:chExt cx="2284" cy="1550"/>
          </a:xfrm>
        </p:grpSpPr>
        <p:sp>
          <p:nvSpPr>
            <p:cNvPr id="75" name="椭圆 74"/>
            <p:cNvSpPr/>
            <p:nvPr/>
          </p:nvSpPr>
          <p:spPr>
            <a:xfrm>
              <a:off x="10688" y="3271"/>
              <a:ext cx="113" cy="113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6" name="直接箭头连接符 75"/>
            <p:cNvCxnSpPr>
              <a:stCxn id="75" idx="6"/>
            </p:cNvCxnSpPr>
            <p:nvPr/>
          </p:nvCxnSpPr>
          <p:spPr>
            <a:xfrm flipV="1">
              <a:off x="10801" y="2941"/>
              <a:ext cx="519" cy="387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5" idx="6"/>
            </p:cNvCxnSpPr>
            <p:nvPr/>
          </p:nvCxnSpPr>
          <p:spPr>
            <a:xfrm>
              <a:off x="10801" y="3328"/>
              <a:ext cx="541" cy="3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10805" y="3320"/>
              <a:ext cx="505" cy="351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11421" y="2823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五角星 84"/>
            <p:cNvSpPr/>
            <p:nvPr/>
          </p:nvSpPr>
          <p:spPr>
            <a:xfrm>
              <a:off x="11378" y="3571"/>
              <a:ext cx="227" cy="22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五角星 264"/>
            <p:cNvSpPr/>
            <p:nvPr/>
          </p:nvSpPr>
          <p:spPr>
            <a:xfrm>
              <a:off x="11421" y="3186"/>
              <a:ext cx="142" cy="142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6" name="圆角矩形 265"/>
            <p:cNvSpPr/>
            <p:nvPr/>
          </p:nvSpPr>
          <p:spPr>
            <a:xfrm>
              <a:off x="11182" y="2734"/>
              <a:ext cx="564" cy="129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67" name="直接箭头连接符 266"/>
            <p:cNvCxnSpPr/>
            <p:nvPr/>
          </p:nvCxnSpPr>
          <p:spPr>
            <a:xfrm>
              <a:off x="11765" y="3018"/>
              <a:ext cx="541" cy="3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/>
            <p:cNvCxnSpPr/>
            <p:nvPr/>
          </p:nvCxnSpPr>
          <p:spPr>
            <a:xfrm>
              <a:off x="11765" y="3568"/>
              <a:ext cx="541" cy="3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组合 271"/>
            <p:cNvGrpSpPr/>
            <p:nvPr/>
          </p:nvGrpSpPr>
          <p:grpSpPr>
            <a:xfrm>
              <a:off x="12411" y="2908"/>
              <a:ext cx="283" cy="283"/>
              <a:chOff x="12764" y="3205"/>
              <a:chExt cx="1134" cy="1134"/>
            </a:xfrm>
          </p:grpSpPr>
          <p:sp>
            <p:nvSpPr>
              <p:cNvPr id="269" name="椭圆 268"/>
              <p:cNvSpPr/>
              <p:nvPr/>
            </p:nvSpPr>
            <p:spPr>
              <a:xfrm>
                <a:off x="12764" y="3205"/>
                <a:ext cx="1134" cy="1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0" name="直接连接符 269"/>
              <p:cNvCxnSpPr>
                <a:stCxn id="269" idx="1"/>
                <a:endCxn id="269" idx="5"/>
              </p:cNvCxnSpPr>
              <p:nvPr/>
            </p:nvCxnSpPr>
            <p:spPr>
              <a:xfrm>
                <a:off x="12930" y="3371"/>
                <a:ext cx="802" cy="8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>
                <a:stCxn id="269" idx="7"/>
                <a:endCxn id="269" idx="3"/>
              </p:cNvCxnSpPr>
              <p:nvPr/>
            </p:nvCxnSpPr>
            <p:spPr>
              <a:xfrm flipH="1">
                <a:off x="12930" y="3371"/>
                <a:ext cx="802" cy="8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9" name="圆角矩形 278"/>
            <p:cNvSpPr/>
            <p:nvPr/>
          </p:nvSpPr>
          <p:spPr>
            <a:xfrm>
              <a:off x="10591" y="2611"/>
              <a:ext cx="2284" cy="155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2" name="组合 281"/>
            <p:cNvGrpSpPr/>
            <p:nvPr/>
          </p:nvGrpSpPr>
          <p:grpSpPr>
            <a:xfrm>
              <a:off x="12392" y="3431"/>
              <a:ext cx="283" cy="283"/>
              <a:chOff x="13290" y="1478"/>
              <a:chExt cx="568" cy="568"/>
            </a:xfrm>
          </p:grpSpPr>
          <p:sp>
            <p:nvSpPr>
              <p:cNvPr id="274" name="椭圆 273"/>
              <p:cNvSpPr/>
              <p:nvPr/>
            </p:nvSpPr>
            <p:spPr>
              <a:xfrm>
                <a:off x="13290" y="1478"/>
                <a:ext cx="568" cy="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3376" y="1563"/>
                <a:ext cx="397" cy="3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8" name="组合 357"/>
          <p:cNvGrpSpPr/>
          <p:nvPr/>
        </p:nvGrpSpPr>
        <p:grpSpPr>
          <a:xfrm>
            <a:off x="3076575" y="2810510"/>
            <a:ext cx="1521460" cy="1118870"/>
            <a:chOff x="8396" y="7140"/>
            <a:chExt cx="2396" cy="1762"/>
          </a:xfrm>
        </p:grpSpPr>
        <p:sp>
          <p:nvSpPr>
            <p:cNvPr id="289" name="矩形 288"/>
            <p:cNvSpPr/>
            <p:nvPr/>
          </p:nvSpPr>
          <p:spPr>
            <a:xfrm>
              <a:off x="8396" y="7140"/>
              <a:ext cx="2396" cy="17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8459" y="7526"/>
              <a:ext cx="2184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Throughput</a:t>
              </a:r>
              <a:endParaRPr lang="zh-CN" altLang="en-US" sz="90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8458" y="7966"/>
              <a:ext cx="2185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Average Delay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8466" y="8423"/>
              <a:ext cx="2185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Stability</a:t>
              </a:r>
              <a:endParaRPr lang="zh-CN" altLang="en-US" sz="90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67" y="7140"/>
              <a:ext cx="2265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N</a:t>
              </a:r>
              <a:r>
                <a:rPr lang="zh-CN" altLang="en-US" sz="1000"/>
                <a:t>etwork </a:t>
              </a:r>
              <a:r>
                <a:rPr lang="en-US" altLang="zh-CN" sz="1000"/>
                <a:t>P</a:t>
              </a:r>
              <a:r>
                <a:rPr lang="zh-CN" altLang="en-US" sz="1000"/>
                <a:t>erformance</a:t>
              </a:r>
              <a:endParaRPr lang="zh-CN" altLang="en-US" sz="1000"/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4660900" y="1442085"/>
            <a:ext cx="1399540" cy="1946910"/>
            <a:chOff x="11324" y="3847"/>
            <a:chExt cx="2204" cy="3066"/>
          </a:xfrm>
        </p:grpSpPr>
        <p:sp>
          <p:nvSpPr>
            <p:cNvPr id="283" name="矩形 282"/>
            <p:cNvSpPr/>
            <p:nvPr/>
          </p:nvSpPr>
          <p:spPr>
            <a:xfrm>
              <a:off x="11324" y="3847"/>
              <a:ext cx="2204" cy="306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387" y="4234"/>
              <a:ext cx="2030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Data Valid</a:t>
              </a:r>
              <a:endParaRPr lang="zh-CN" altLang="en-US" sz="9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386" y="4674"/>
              <a:ext cx="2031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Work Efficiency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394" y="5131"/>
              <a:ext cx="2031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Computational power</a:t>
              </a:r>
              <a:endParaRPr lang="zh-CN" altLang="en-US" sz="900"/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395" y="5569"/>
              <a:ext cx="2030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Online duration</a:t>
              </a:r>
              <a:endParaRPr lang="zh-CN" altLang="en-US" sz="9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395" y="6002"/>
              <a:ext cx="2030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900">
                  <a:sym typeface="+mn-ea"/>
                </a:rPr>
                <a:t>C</a:t>
              </a:r>
              <a:r>
                <a:rPr lang="zh-CN" altLang="en-US" sz="900">
                  <a:sym typeface="+mn-ea"/>
                </a:rPr>
                <a:t>onnectivity 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1402" y="6438"/>
              <a:ext cx="2018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Processing Delay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11379" y="3848"/>
              <a:ext cx="2030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Node Indicators</a:t>
              </a:r>
              <a:endParaRPr lang="en-US" altLang="zh-CN" sz="1000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3239770" y="4490085"/>
            <a:ext cx="727710" cy="633730"/>
            <a:chOff x="13442" y="8702"/>
            <a:chExt cx="1146" cy="998"/>
          </a:xfrm>
        </p:grpSpPr>
        <p:sp>
          <p:nvSpPr>
            <p:cNvPr id="297" name="矩形 296"/>
            <p:cNvSpPr/>
            <p:nvPr/>
          </p:nvSpPr>
          <p:spPr>
            <a:xfrm>
              <a:off x="13442" y="8702"/>
              <a:ext cx="1146" cy="99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3502" y="8799"/>
              <a:ext cx="1016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Blocklist</a:t>
              </a:r>
              <a:endParaRPr lang="zh-CN" altLang="en-US" sz="900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3501" y="9239"/>
              <a:ext cx="1017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Allowlist</a:t>
              </a:r>
              <a:endParaRPr lang="zh-CN" altLang="en-US" sz="900">
                <a:sym typeface="+mn-ea"/>
              </a:endParaRPr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539115" y="4177665"/>
            <a:ext cx="2345690" cy="1276350"/>
            <a:chOff x="1473" y="6239"/>
            <a:chExt cx="3694" cy="2010"/>
          </a:xfrm>
        </p:grpSpPr>
        <p:sp>
          <p:nvSpPr>
            <p:cNvPr id="315" name="矩形 314"/>
            <p:cNvSpPr/>
            <p:nvPr/>
          </p:nvSpPr>
          <p:spPr>
            <a:xfrm>
              <a:off x="1473" y="6239"/>
              <a:ext cx="3695" cy="2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8" name="五角星 317"/>
            <p:cNvSpPr/>
            <p:nvPr/>
          </p:nvSpPr>
          <p:spPr>
            <a:xfrm>
              <a:off x="3980" y="6623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9" name="五角星 318"/>
            <p:cNvSpPr/>
            <p:nvPr/>
          </p:nvSpPr>
          <p:spPr>
            <a:xfrm>
              <a:off x="2963" y="7340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0" name="五角星 319"/>
            <p:cNvSpPr/>
            <p:nvPr/>
          </p:nvSpPr>
          <p:spPr>
            <a:xfrm>
              <a:off x="4434" y="7411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1" name="任意多边形 320"/>
            <p:cNvSpPr/>
            <p:nvPr/>
          </p:nvSpPr>
          <p:spPr>
            <a:xfrm>
              <a:off x="3390" y="7672"/>
              <a:ext cx="1080" cy="291"/>
            </a:xfrm>
            <a:custGeom>
              <a:avLst/>
              <a:gdLst>
                <a:gd name="connisteX0" fmla="*/ 0 w 685800"/>
                <a:gd name="connsiteY0" fmla="*/ 0 h 184495"/>
                <a:gd name="connisteX1" fmla="*/ 292100 w 685800"/>
                <a:gd name="connsiteY1" fmla="*/ 184150 h 184495"/>
                <a:gd name="connisteX2" fmla="*/ 685800 w 685800"/>
                <a:gd name="connsiteY2" fmla="*/ 38100 h 18449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85800" h="184495">
                  <a:moveTo>
                    <a:pt x="0" y="0"/>
                  </a:moveTo>
                  <a:cubicBezTo>
                    <a:pt x="50800" y="40005"/>
                    <a:pt x="154940" y="176530"/>
                    <a:pt x="292100" y="184150"/>
                  </a:cubicBezTo>
                  <a:cubicBezTo>
                    <a:pt x="429260" y="191770"/>
                    <a:pt x="612775" y="71120"/>
                    <a:pt x="685800" y="38100"/>
                  </a:cubicBezTo>
                </a:path>
              </a:pathLst>
            </a:custGeom>
            <a:noFill/>
            <a:ln w="3175">
              <a:headEnd type="triangle" w="med" len="sm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2" name="任意多边形 321"/>
            <p:cNvSpPr/>
            <p:nvPr/>
          </p:nvSpPr>
          <p:spPr>
            <a:xfrm>
              <a:off x="4450" y="7102"/>
              <a:ext cx="260" cy="270"/>
            </a:xfrm>
            <a:custGeom>
              <a:avLst/>
              <a:gdLst>
                <a:gd name="connisteX0" fmla="*/ 0 w 165100"/>
                <a:gd name="connsiteY0" fmla="*/ 0 h 171450"/>
                <a:gd name="connisteX1" fmla="*/ 139700 w 165100"/>
                <a:gd name="connsiteY1" fmla="*/ 44450 h 171450"/>
                <a:gd name="connisteX2" fmla="*/ 165100 w 165100"/>
                <a:gd name="connsiteY2" fmla="*/ 171450 h 171450"/>
                <a:gd name="connisteX3" fmla="*/ 158750 w 165100"/>
                <a:gd name="connsiteY3" fmla="*/ 171450 h 1714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65100" h="171450">
                  <a:moveTo>
                    <a:pt x="0" y="0"/>
                  </a:moveTo>
                  <a:cubicBezTo>
                    <a:pt x="27305" y="6350"/>
                    <a:pt x="106680" y="10160"/>
                    <a:pt x="139700" y="44450"/>
                  </a:cubicBezTo>
                  <a:cubicBezTo>
                    <a:pt x="172720" y="78740"/>
                    <a:pt x="161290" y="146050"/>
                    <a:pt x="165100" y="171450"/>
                  </a:cubicBezTo>
                </a:path>
              </a:pathLst>
            </a:custGeom>
            <a:noFill/>
            <a:ln w="3175">
              <a:headEnd type="triangle" w="med" len="sm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3" name="任意多边形 322"/>
            <p:cNvSpPr/>
            <p:nvPr/>
          </p:nvSpPr>
          <p:spPr>
            <a:xfrm>
              <a:off x="3330" y="6972"/>
              <a:ext cx="670" cy="460"/>
            </a:xfrm>
            <a:custGeom>
              <a:avLst/>
              <a:gdLst>
                <a:gd name="connisteX0" fmla="*/ 0 w 425450"/>
                <a:gd name="connsiteY0" fmla="*/ 292100 h 292100"/>
                <a:gd name="connisteX1" fmla="*/ 95250 w 425450"/>
                <a:gd name="connsiteY1" fmla="*/ 133350 h 292100"/>
                <a:gd name="connisteX2" fmla="*/ 425450 w 425450"/>
                <a:gd name="connsiteY2" fmla="*/ 0 h 2921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425450" h="292100">
                  <a:moveTo>
                    <a:pt x="0" y="292100"/>
                  </a:moveTo>
                  <a:cubicBezTo>
                    <a:pt x="12700" y="262890"/>
                    <a:pt x="10160" y="191770"/>
                    <a:pt x="95250" y="133350"/>
                  </a:cubicBezTo>
                  <a:cubicBezTo>
                    <a:pt x="180340" y="74930"/>
                    <a:pt x="361315" y="23495"/>
                    <a:pt x="425450" y="0"/>
                  </a:cubicBezTo>
                </a:path>
              </a:pathLst>
            </a:custGeom>
            <a:noFill/>
            <a:ln w="3175">
              <a:headEnd type="triangle" w="med" len="sm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4" name="五角星 323"/>
            <p:cNvSpPr/>
            <p:nvPr/>
          </p:nvSpPr>
          <p:spPr>
            <a:xfrm>
              <a:off x="2366" y="7432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46" y="7129"/>
              <a:ext cx="113" cy="1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6" name="五角星 325"/>
            <p:cNvSpPr/>
            <p:nvPr/>
          </p:nvSpPr>
          <p:spPr>
            <a:xfrm>
              <a:off x="2443" y="6872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7" name="任意多边形 326"/>
            <p:cNvSpPr/>
            <p:nvPr/>
          </p:nvSpPr>
          <p:spPr>
            <a:xfrm>
              <a:off x="1760" y="7186"/>
              <a:ext cx="631" cy="269"/>
            </a:xfrm>
            <a:custGeom>
              <a:avLst/>
              <a:gdLst>
                <a:gd name="connisteX0" fmla="*/ 0 w 304800"/>
                <a:gd name="connsiteY0" fmla="*/ 0 h 342900"/>
                <a:gd name="connisteX1" fmla="*/ 82550 w 304800"/>
                <a:gd name="connsiteY1" fmla="*/ 152400 h 342900"/>
                <a:gd name="connisteX2" fmla="*/ 304800 w 304800"/>
                <a:gd name="connsiteY2" fmla="*/ 342900 h 3429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304800" h="342900">
                  <a:moveTo>
                    <a:pt x="0" y="0"/>
                  </a:moveTo>
                  <a:cubicBezTo>
                    <a:pt x="12065" y="26670"/>
                    <a:pt x="21590" y="83820"/>
                    <a:pt x="82550" y="152400"/>
                  </a:cubicBezTo>
                  <a:cubicBezTo>
                    <a:pt x="143510" y="220980"/>
                    <a:pt x="262255" y="307975"/>
                    <a:pt x="304800" y="34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8" name="任意多边形 327"/>
            <p:cNvSpPr/>
            <p:nvPr/>
          </p:nvSpPr>
          <p:spPr>
            <a:xfrm>
              <a:off x="2641" y="6860"/>
              <a:ext cx="1230" cy="125"/>
            </a:xfrm>
            <a:custGeom>
              <a:avLst/>
              <a:gdLst>
                <a:gd name="connisteX0" fmla="*/ 0 w 781050"/>
                <a:gd name="connsiteY0" fmla="*/ 79125 h 79125"/>
                <a:gd name="connisteX1" fmla="*/ 190500 w 781050"/>
                <a:gd name="connsiteY1" fmla="*/ 2925 h 79125"/>
                <a:gd name="connisteX2" fmla="*/ 781050 w 781050"/>
                <a:gd name="connsiteY2" fmla="*/ 21975 h 791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781050" h="79126">
                  <a:moveTo>
                    <a:pt x="0" y="79126"/>
                  </a:moveTo>
                  <a:cubicBezTo>
                    <a:pt x="26035" y="63251"/>
                    <a:pt x="34290" y="14356"/>
                    <a:pt x="190500" y="2926"/>
                  </a:cubicBezTo>
                  <a:cubicBezTo>
                    <a:pt x="346710" y="-8504"/>
                    <a:pt x="666750" y="16896"/>
                    <a:pt x="781050" y="21976"/>
                  </a:cubicBezTo>
                </a:path>
              </a:pathLst>
            </a:custGeom>
            <a:noFill/>
            <a:ln w="9525">
              <a:solidFill>
                <a:schemeClr val="accent5">
                  <a:lumMod val="75000"/>
                </a:schemeClr>
              </a:solidFill>
              <a:prstDash val="sysDash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9" name="任意多边形 328"/>
            <p:cNvSpPr/>
            <p:nvPr/>
          </p:nvSpPr>
          <p:spPr>
            <a:xfrm>
              <a:off x="2691" y="7035"/>
              <a:ext cx="410" cy="420"/>
            </a:xfrm>
            <a:custGeom>
              <a:avLst/>
              <a:gdLst>
                <a:gd name="connisteX0" fmla="*/ 0 w 260350"/>
                <a:gd name="connsiteY0" fmla="*/ 0 h 266700"/>
                <a:gd name="connisteX1" fmla="*/ 69850 w 260350"/>
                <a:gd name="connsiteY1" fmla="*/ 158750 h 266700"/>
                <a:gd name="connisteX2" fmla="*/ 260350 w 260350"/>
                <a:gd name="connsiteY2" fmla="*/ 266700 h 2667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60350" h="266700">
                  <a:moveTo>
                    <a:pt x="0" y="0"/>
                  </a:moveTo>
                  <a:cubicBezTo>
                    <a:pt x="10160" y="29845"/>
                    <a:pt x="17780" y="105410"/>
                    <a:pt x="69850" y="158750"/>
                  </a:cubicBezTo>
                  <a:cubicBezTo>
                    <a:pt x="121920" y="212090"/>
                    <a:pt x="223520" y="248285"/>
                    <a:pt x="260350" y="266700"/>
                  </a:cubicBezTo>
                </a:path>
              </a:pathLst>
            </a:custGeom>
            <a:noFill/>
            <a:ln w="9525">
              <a:solidFill>
                <a:schemeClr val="accent5">
                  <a:lumMod val="75000"/>
                </a:schemeClr>
              </a:solidFill>
              <a:prstDash val="sysDash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0" name="任意多边形 329"/>
            <p:cNvSpPr/>
            <p:nvPr/>
          </p:nvSpPr>
          <p:spPr>
            <a:xfrm>
              <a:off x="2641" y="6473"/>
              <a:ext cx="2356" cy="1072"/>
            </a:xfrm>
            <a:custGeom>
              <a:avLst/>
              <a:gdLst>
                <a:gd name="connisteX0" fmla="*/ 0 w 1496267"/>
                <a:gd name="connsiteY0" fmla="*/ 255175 h 680625"/>
                <a:gd name="connisteX1" fmla="*/ 774700 w 1496267"/>
                <a:gd name="connsiteY1" fmla="*/ 1175 h 680625"/>
                <a:gd name="connisteX2" fmla="*/ 1447800 w 1496267"/>
                <a:gd name="connsiteY2" fmla="*/ 198025 h 680625"/>
                <a:gd name="connisteX3" fmla="*/ 1397000 w 1496267"/>
                <a:gd name="connsiteY3" fmla="*/ 680625 h 680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496268" h="680625">
                  <a:moveTo>
                    <a:pt x="0" y="255175"/>
                  </a:moveTo>
                  <a:cubicBezTo>
                    <a:pt x="141605" y="200565"/>
                    <a:pt x="485140" y="12605"/>
                    <a:pt x="774700" y="1175"/>
                  </a:cubicBezTo>
                  <a:cubicBezTo>
                    <a:pt x="1064260" y="-10255"/>
                    <a:pt x="1323340" y="62135"/>
                    <a:pt x="1447800" y="198025"/>
                  </a:cubicBezTo>
                  <a:cubicBezTo>
                    <a:pt x="1572260" y="333915"/>
                    <a:pt x="1420495" y="587915"/>
                    <a:pt x="1397000" y="680625"/>
                  </a:cubicBezTo>
                </a:path>
              </a:pathLst>
            </a:custGeom>
            <a:noFill/>
            <a:ln w="9525">
              <a:solidFill>
                <a:schemeClr val="accent5">
                  <a:lumMod val="75000"/>
                </a:schemeClr>
              </a:solidFill>
              <a:prstDash val="sysDash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1" name="任意多边形 330"/>
            <p:cNvSpPr/>
            <p:nvPr/>
          </p:nvSpPr>
          <p:spPr>
            <a:xfrm>
              <a:off x="1771" y="6987"/>
              <a:ext cx="660" cy="168"/>
            </a:xfrm>
            <a:custGeom>
              <a:avLst/>
              <a:gdLst>
                <a:gd name="connisteX0" fmla="*/ 0 w 419100"/>
                <a:gd name="connsiteY0" fmla="*/ 106480 h 106480"/>
                <a:gd name="connisteX1" fmla="*/ 152400 w 419100"/>
                <a:gd name="connsiteY1" fmla="*/ 11230 h 106480"/>
                <a:gd name="connisteX2" fmla="*/ 419100 w 419100"/>
                <a:gd name="connsiteY2" fmla="*/ 4880 h 1064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419100" h="106480">
                  <a:moveTo>
                    <a:pt x="0" y="106480"/>
                  </a:moveTo>
                  <a:cubicBezTo>
                    <a:pt x="25400" y="87430"/>
                    <a:pt x="68580" y="31550"/>
                    <a:pt x="152400" y="11230"/>
                  </a:cubicBezTo>
                  <a:cubicBezTo>
                    <a:pt x="236220" y="-9090"/>
                    <a:pt x="368935" y="4245"/>
                    <a:pt x="419100" y="488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乘号 331"/>
            <p:cNvSpPr/>
            <p:nvPr/>
          </p:nvSpPr>
          <p:spPr>
            <a:xfrm>
              <a:off x="2613" y="7114"/>
              <a:ext cx="283" cy="283"/>
            </a:xfrm>
            <a:prstGeom prst="mathMultiply">
              <a:avLst>
                <a:gd name="adj1" fmla="val 11225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3" name="乘号 332"/>
            <p:cNvSpPr/>
            <p:nvPr/>
          </p:nvSpPr>
          <p:spPr>
            <a:xfrm>
              <a:off x="3156" y="6709"/>
              <a:ext cx="283" cy="283"/>
            </a:xfrm>
            <a:prstGeom prst="mathMultiply">
              <a:avLst>
                <a:gd name="adj1" fmla="val 11225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4" name="乘号 333"/>
            <p:cNvSpPr/>
            <p:nvPr/>
          </p:nvSpPr>
          <p:spPr>
            <a:xfrm>
              <a:off x="3390" y="6384"/>
              <a:ext cx="283" cy="283"/>
            </a:xfrm>
            <a:prstGeom prst="mathMultiply">
              <a:avLst>
                <a:gd name="adj1" fmla="val 11225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5" name="任意多边形 334"/>
            <p:cNvSpPr/>
            <p:nvPr/>
          </p:nvSpPr>
          <p:spPr>
            <a:xfrm>
              <a:off x="2516" y="7086"/>
              <a:ext cx="520" cy="520"/>
            </a:xfrm>
            <a:custGeom>
              <a:avLst/>
              <a:gdLst>
                <a:gd name="connisteX0" fmla="*/ 0 w 330200"/>
                <a:gd name="connsiteY0" fmla="*/ 0 h 330200"/>
                <a:gd name="connisteX1" fmla="*/ 57150 w 330200"/>
                <a:gd name="connsiteY1" fmla="*/ 266700 h 330200"/>
                <a:gd name="connisteX2" fmla="*/ 330200 w 330200"/>
                <a:gd name="connsiteY2" fmla="*/ 330200 h 330200"/>
                <a:gd name="connisteX3" fmla="*/ 298450 w 330200"/>
                <a:gd name="connsiteY3" fmla="*/ 36195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30200" h="330200">
                  <a:moveTo>
                    <a:pt x="0" y="0"/>
                  </a:moveTo>
                  <a:cubicBezTo>
                    <a:pt x="5715" y="52070"/>
                    <a:pt x="-8890" y="200660"/>
                    <a:pt x="57150" y="266700"/>
                  </a:cubicBezTo>
                  <a:cubicBezTo>
                    <a:pt x="123190" y="332740"/>
                    <a:pt x="281940" y="311150"/>
                    <a:pt x="330200" y="3302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5" name="组合 354"/>
          <p:cNvGrpSpPr/>
          <p:nvPr/>
        </p:nvGrpSpPr>
        <p:grpSpPr>
          <a:xfrm>
            <a:off x="548640" y="2663825"/>
            <a:ext cx="2345690" cy="1276350"/>
            <a:chOff x="4596" y="6863"/>
            <a:chExt cx="3694" cy="2010"/>
          </a:xfrm>
        </p:grpSpPr>
        <p:sp>
          <p:nvSpPr>
            <p:cNvPr id="337" name="矩形 336"/>
            <p:cNvSpPr/>
            <p:nvPr/>
          </p:nvSpPr>
          <p:spPr>
            <a:xfrm>
              <a:off x="4596" y="6863"/>
              <a:ext cx="3695" cy="2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38" name="组合 337"/>
            <p:cNvGrpSpPr/>
            <p:nvPr/>
          </p:nvGrpSpPr>
          <p:grpSpPr>
            <a:xfrm>
              <a:off x="4650" y="7113"/>
              <a:ext cx="3565" cy="1561"/>
              <a:chOff x="9545" y="813"/>
              <a:chExt cx="3565" cy="1561"/>
            </a:xfrm>
          </p:grpSpPr>
          <p:sp>
            <p:nvSpPr>
              <p:cNvPr id="340" name="五角星 339"/>
              <p:cNvSpPr/>
              <p:nvPr/>
            </p:nvSpPr>
            <p:spPr>
              <a:xfrm>
                <a:off x="11427" y="813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1" name="五角星 340"/>
              <p:cNvSpPr/>
              <p:nvPr/>
            </p:nvSpPr>
            <p:spPr>
              <a:xfrm>
                <a:off x="10410" y="87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2" name="五角星 341"/>
              <p:cNvSpPr/>
              <p:nvPr/>
            </p:nvSpPr>
            <p:spPr>
              <a:xfrm>
                <a:off x="10410" y="1530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3" name="五角星 342"/>
              <p:cNvSpPr/>
              <p:nvPr/>
            </p:nvSpPr>
            <p:spPr>
              <a:xfrm>
                <a:off x="11881" y="1601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4" name="五角星 343"/>
              <p:cNvSpPr/>
              <p:nvPr/>
            </p:nvSpPr>
            <p:spPr>
              <a:xfrm>
                <a:off x="9545" y="187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5" name="五角星 344"/>
              <p:cNvSpPr/>
              <p:nvPr/>
            </p:nvSpPr>
            <p:spPr>
              <a:xfrm>
                <a:off x="12940" y="984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6" name="任意多边形 345"/>
              <p:cNvSpPr/>
              <p:nvPr/>
            </p:nvSpPr>
            <p:spPr>
              <a:xfrm>
                <a:off x="10083" y="1115"/>
                <a:ext cx="405" cy="505"/>
              </a:xfrm>
              <a:custGeom>
                <a:avLst/>
                <a:gdLst>
                  <a:gd name="connisteX0" fmla="*/ 257175 w 257175"/>
                  <a:gd name="connsiteY0" fmla="*/ 0 h 320675"/>
                  <a:gd name="connisteX1" fmla="*/ 0 w 257175"/>
                  <a:gd name="connsiteY1" fmla="*/ 152400 h 320675"/>
                  <a:gd name="connisteX2" fmla="*/ 257175 w 257175"/>
                  <a:gd name="connsiteY2" fmla="*/ 320675 h 320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57175" h="320675">
                    <a:moveTo>
                      <a:pt x="257175" y="0"/>
                    </a:moveTo>
                    <a:cubicBezTo>
                      <a:pt x="200660" y="27305"/>
                      <a:pt x="0" y="88265"/>
                      <a:pt x="0" y="152400"/>
                    </a:cubicBezTo>
                    <a:cubicBezTo>
                      <a:pt x="0" y="216535"/>
                      <a:pt x="200660" y="290195"/>
                      <a:pt x="257175" y="320675"/>
                    </a:cubicBezTo>
                  </a:path>
                </a:pathLst>
              </a:custGeom>
              <a:noFill/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7" name="任意多边形 346"/>
              <p:cNvSpPr/>
              <p:nvPr/>
            </p:nvSpPr>
            <p:spPr>
              <a:xfrm>
                <a:off x="12368" y="1230"/>
                <a:ext cx="730" cy="630"/>
              </a:xfrm>
              <a:custGeom>
                <a:avLst/>
                <a:gdLst>
                  <a:gd name="connisteX0" fmla="*/ 412750 w 463826"/>
                  <a:gd name="connsiteY0" fmla="*/ 0 h 400050"/>
                  <a:gd name="connisteX1" fmla="*/ 428625 w 463826"/>
                  <a:gd name="connsiteY1" fmla="*/ 327025 h 400050"/>
                  <a:gd name="connisteX2" fmla="*/ 0 w 463826"/>
                  <a:gd name="connsiteY2" fmla="*/ 400050 h 400050"/>
                  <a:gd name="connisteX3" fmla="*/ 19050 w 463826"/>
                  <a:gd name="connsiteY3" fmla="*/ 368300 h 4000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463827" h="400050">
                    <a:moveTo>
                      <a:pt x="412750" y="0"/>
                    </a:moveTo>
                    <a:cubicBezTo>
                      <a:pt x="424180" y="64135"/>
                      <a:pt x="511175" y="247015"/>
                      <a:pt x="428625" y="327025"/>
                    </a:cubicBezTo>
                    <a:cubicBezTo>
                      <a:pt x="346075" y="407035"/>
                      <a:pt x="81915" y="391795"/>
                      <a:pt x="0" y="40005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8" name="任意多边形 347"/>
              <p:cNvSpPr/>
              <p:nvPr/>
            </p:nvSpPr>
            <p:spPr>
              <a:xfrm>
                <a:off x="10598" y="927"/>
                <a:ext cx="800" cy="133"/>
              </a:xfrm>
              <a:custGeom>
                <a:avLst/>
                <a:gdLst>
                  <a:gd name="connisteX0" fmla="*/ 0 w 508000"/>
                  <a:gd name="connsiteY0" fmla="*/ 33643 h 84443"/>
                  <a:gd name="connisteX1" fmla="*/ 254000 w 508000"/>
                  <a:gd name="connsiteY1" fmla="*/ 1893 h 84443"/>
                  <a:gd name="connisteX2" fmla="*/ 508000 w 508000"/>
                  <a:gd name="connsiteY2" fmla="*/ 84443 h 84443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508000" h="84443">
                    <a:moveTo>
                      <a:pt x="0" y="33643"/>
                    </a:moveTo>
                    <a:cubicBezTo>
                      <a:pt x="45720" y="25388"/>
                      <a:pt x="152400" y="-8267"/>
                      <a:pt x="254000" y="1893"/>
                    </a:cubicBezTo>
                    <a:cubicBezTo>
                      <a:pt x="355600" y="12053"/>
                      <a:pt x="462280" y="67298"/>
                      <a:pt x="508000" y="84443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9" name="任意多边形 348"/>
              <p:cNvSpPr/>
              <p:nvPr/>
            </p:nvSpPr>
            <p:spPr>
              <a:xfrm>
                <a:off x="10837" y="1862"/>
                <a:ext cx="1080" cy="291"/>
              </a:xfrm>
              <a:custGeom>
                <a:avLst/>
                <a:gdLst>
                  <a:gd name="connisteX0" fmla="*/ 0 w 685800"/>
                  <a:gd name="connsiteY0" fmla="*/ 0 h 184495"/>
                  <a:gd name="connisteX1" fmla="*/ 292100 w 685800"/>
                  <a:gd name="connsiteY1" fmla="*/ 184150 h 184495"/>
                  <a:gd name="connisteX2" fmla="*/ 685800 w 685800"/>
                  <a:gd name="connsiteY2" fmla="*/ 38100 h 18449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685800" h="184495">
                    <a:moveTo>
                      <a:pt x="0" y="0"/>
                    </a:moveTo>
                    <a:cubicBezTo>
                      <a:pt x="50800" y="40005"/>
                      <a:pt x="154940" y="176530"/>
                      <a:pt x="292100" y="184150"/>
                    </a:cubicBezTo>
                    <a:cubicBezTo>
                      <a:pt x="429260" y="191770"/>
                      <a:pt x="612775" y="71120"/>
                      <a:pt x="685800" y="3810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0" name="任意多边形 349"/>
              <p:cNvSpPr/>
              <p:nvPr/>
            </p:nvSpPr>
            <p:spPr>
              <a:xfrm>
                <a:off x="11897" y="1292"/>
                <a:ext cx="260" cy="270"/>
              </a:xfrm>
              <a:custGeom>
                <a:avLst/>
                <a:gdLst>
                  <a:gd name="connisteX0" fmla="*/ 0 w 165100"/>
                  <a:gd name="connsiteY0" fmla="*/ 0 h 171450"/>
                  <a:gd name="connisteX1" fmla="*/ 139700 w 165100"/>
                  <a:gd name="connsiteY1" fmla="*/ 44450 h 171450"/>
                  <a:gd name="connisteX2" fmla="*/ 165100 w 165100"/>
                  <a:gd name="connsiteY2" fmla="*/ 171450 h 171450"/>
                  <a:gd name="connisteX3" fmla="*/ 158750 w 165100"/>
                  <a:gd name="connsiteY3" fmla="*/ 171450 h 1714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65100" h="171450">
                    <a:moveTo>
                      <a:pt x="0" y="0"/>
                    </a:moveTo>
                    <a:cubicBezTo>
                      <a:pt x="27305" y="6350"/>
                      <a:pt x="106680" y="10160"/>
                      <a:pt x="139700" y="44450"/>
                    </a:cubicBezTo>
                    <a:cubicBezTo>
                      <a:pt x="172720" y="78740"/>
                      <a:pt x="161290" y="146050"/>
                      <a:pt x="165100" y="17145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1" name="任意多边形 350"/>
              <p:cNvSpPr/>
              <p:nvPr/>
            </p:nvSpPr>
            <p:spPr>
              <a:xfrm>
                <a:off x="11947" y="902"/>
                <a:ext cx="920" cy="90"/>
              </a:xfrm>
              <a:custGeom>
                <a:avLst/>
                <a:gdLst>
                  <a:gd name="connisteX0" fmla="*/ 584200 w 584200"/>
                  <a:gd name="connsiteY0" fmla="*/ 57150 h 57150"/>
                  <a:gd name="connisteX1" fmla="*/ 279400 w 584200"/>
                  <a:gd name="connsiteY1" fmla="*/ 0 h 57150"/>
                  <a:gd name="connisteX2" fmla="*/ 0 w 584200"/>
                  <a:gd name="connsiteY2" fmla="*/ 57150 h 571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584200" h="57150">
                    <a:moveTo>
                      <a:pt x="584200" y="57150"/>
                    </a:moveTo>
                    <a:cubicBezTo>
                      <a:pt x="528955" y="44450"/>
                      <a:pt x="396240" y="0"/>
                      <a:pt x="279400" y="0"/>
                    </a:cubicBezTo>
                    <a:cubicBezTo>
                      <a:pt x="162560" y="0"/>
                      <a:pt x="49530" y="44450"/>
                      <a:pt x="0" y="57150"/>
                    </a:cubicBezTo>
                  </a:path>
                </a:pathLst>
              </a:custGeom>
              <a:noFill/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>
                <a:off x="10777" y="1162"/>
                <a:ext cx="670" cy="460"/>
              </a:xfrm>
              <a:custGeom>
                <a:avLst/>
                <a:gdLst>
                  <a:gd name="connisteX0" fmla="*/ 0 w 425450"/>
                  <a:gd name="connsiteY0" fmla="*/ 292100 h 292100"/>
                  <a:gd name="connisteX1" fmla="*/ 95250 w 425450"/>
                  <a:gd name="connsiteY1" fmla="*/ 133350 h 292100"/>
                  <a:gd name="connisteX2" fmla="*/ 425450 w 425450"/>
                  <a:gd name="connsiteY2" fmla="*/ 0 h 2921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25450" h="292100">
                    <a:moveTo>
                      <a:pt x="0" y="292100"/>
                    </a:moveTo>
                    <a:cubicBezTo>
                      <a:pt x="12700" y="262890"/>
                      <a:pt x="10160" y="191770"/>
                      <a:pt x="95250" y="133350"/>
                    </a:cubicBezTo>
                    <a:cubicBezTo>
                      <a:pt x="180340" y="74930"/>
                      <a:pt x="361315" y="23495"/>
                      <a:pt x="425450" y="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3" name="任意多边形 352"/>
              <p:cNvSpPr/>
              <p:nvPr/>
            </p:nvSpPr>
            <p:spPr>
              <a:xfrm>
                <a:off x="9707" y="1992"/>
                <a:ext cx="2380" cy="382"/>
              </a:xfrm>
              <a:custGeom>
                <a:avLst/>
                <a:gdLst>
                  <a:gd name="connisteX0" fmla="*/ 0 w 1511300"/>
                  <a:gd name="connsiteY0" fmla="*/ 0 h 242776"/>
                  <a:gd name="connisteX1" fmla="*/ 641350 w 1511300"/>
                  <a:gd name="connsiteY1" fmla="*/ 209550 h 242776"/>
                  <a:gd name="connisteX2" fmla="*/ 1257300 w 1511300"/>
                  <a:gd name="connsiteY2" fmla="*/ 215900 h 242776"/>
                  <a:gd name="connisteX3" fmla="*/ 1511300 w 1511300"/>
                  <a:gd name="connsiteY3" fmla="*/ 25400 h 242776"/>
                  <a:gd name="connisteX4" fmla="*/ 1479550 w 1511300"/>
                  <a:gd name="connsiteY4" fmla="*/ 25400 h 24277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511300" h="242776">
                    <a:moveTo>
                      <a:pt x="0" y="0"/>
                    </a:moveTo>
                    <a:cubicBezTo>
                      <a:pt x="116205" y="41910"/>
                      <a:pt x="389890" y="166370"/>
                      <a:pt x="641350" y="209550"/>
                    </a:cubicBezTo>
                    <a:cubicBezTo>
                      <a:pt x="892810" y="252730"/>
                      <a:pt x="1083310" y="252730"/>
                      <a:pt x="1257300" y="215900"/>
                    </a:cubicBezTo>
                    <a:cubicBezTo>
                      <a:pt x="1431290" y="179070"/>
                      <a:pt x="1466850" y="63500"/>
                      <a:pt x="1511300" y="25400"/>
                    </a:cubicBezTo>
                  </a:path>
                </a:pathLst>
              </a:custGeom>
              <a:noFill/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>
                <a:off x="9667" y="1717"/>
                <a:ext cx="700" cy="175"/>
              </a:xfrm>
              <a:custGeom>
                <a:avLst/>
                <a:gdLst>
                  <a:gd name="connisteX0" fmla="*/ 0 w 444500"/>
                  <a:gd name="connsiteY0" fmla="*/ 110920 h 110920"/>
                  <a:gd name="connisteX1" fmla="*/ 228600 w 444500"/>
                  <a:gd name="connsiteY1" fmla="*/ 9320 h 110920"/>
                  <a:gd name="connisteX2" fmla="*/ 444500 w 444500"/>
                  <a:gd name="connsiteY2" fmla="*/ 9320 h 110920"/>
                  <a:gd name="connisteX3" fmla="*/ 444500 w 444500"/>
                  <a:gd name="connsiteY3" fmla="*/ 15670 h 1109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444500" h="110920">
                    <a:moveTo>
                      <a:pt x="0" y="110920"/>
                    </a:moveTo>
                    <a:cubicBezTo>
                      <a:pt x="41275" y="90600"/>
                      <a:pt x="139700" y="29640"/>
                      <a:pt x="228600" y="9320"/>
                    </a:cubicBezTo>
                    <a:cubicBezTo>
                      <a:pt x="317500" y="-11000"/>
                      <a:pt x="401320" y="8050"/>
                      <a:pt x="444500" y="932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9" name="组合 358"/>
          <p:cNvGrpSpPr/>
          <p:nvPr/>
        </p:nvGrpSpPr>
        <p:grpSpPr>
          <a:xfrm>
            <a:off x="4621530" y="3813810"/>
            <a:ext cx="3028950" cy="1764030"/>
            <a:chOff x="1334" y="1183"/>
            <a:chExt cx="4770" cy="2778"/>
          </a:xfrm>
        </p:grpSpPr>
        <p:sp>
          <p:nvSpPr>
            <p:cNvPr id="360" name="文本框 359"/>
            <p:cNvSpPr txBox="1"/>
            <p:nvPr/>
          </p:nvSpPr>
          <p:spPr>
            <a:xfrm>
              <a:off x="2104" y="1529"/>
              <a:ext cx="208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Convergence node</a:t>
              </a:r>
              <a:endParaRPr lang="en-US" altLang="zh-CN" sz="1000"/>
            </a:p>
          </p:txBody>
        </p:sp>
        <p:sp>
          <p:nvSpPr>
            <p:cNvPr id="361" name="文本框 360"/>
            <p:cNvSpPr txBox="1"/>
            <p:nvPr/>
          </p:nvSpPr>
          <p:spPr>
            <a:xfrm>
              <a:off x="2104" y="1989"/>
              <a:ext cx="35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Sensor node</a:t>
              </a:r>
              <a:endParaRPr lang="en-US" altLang="zh-CN" sz="1000"/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2104" y="2469"/>
              <a:ext cx="35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Central node</a:t>
              </a:r>
              <a:endParaRPr lang="en-US" altLang="zh-CN" sz="100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2104" y="2967"/>
              <a:ext cx="35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Report data</a:t>
              </a:r>
              <a:endParaRPr lang="en-US" altLang="zh-CN" sz="100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2104" y="3353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Forward data</a:t>
              </a:r>
              <a:endParaRPr lang="zh-CN" altLang="en-US" sz="1000"/>
            </a:p>
          </p:txBody>
        </p:sp>
        <p:grpSp>
          <p:nvGrpSpPr>
            <p:cNvPr id="365" name="组合 364"/>
            <p:cNvGrpSpPr/>
            <p:nvPr/>
          </p:nvGrpSpPr>
          <p:grpSpPr>
            <a:xfrm>
              <a:off x="1334" y="1183"/>
              <a:ext cx="2854" cy="2778"/>
              <a:chOff x="1334" y="1183"/>
              <a:chExt cx="2854" cy="2778"/>
            </a:xfrm>
          </p:grpSpPr>
          <p:sp>
            <p:nvSpPr>
              <p:cNvPr id="366" name="五角星 365"/>
              <p:cNvSpPr/>
              <p:nvPr/>
            </p:nvSpPr>
            <p:spPr>
              <a:xfrm>
                <a:off x="1663" y="1580"/>
                <a:ext cx="283" cy="283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7" name="五角星 366"/>
              <p:cNvSpPr/>
              <p:nvPr/>
            </p:nvSpPr>
            <p:spPr>
              <a:xfrm>
                <a:off x="1578" y="2435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/>
              <p:nvPr/>
            </p:nvSpPr>
            <p:spPr>
              <a:xfrm>
                <a:off x="1663" y="2040"/>
                <a:ext cx="283" cy="28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69" name="直接箭头连接符 368"/>
              <p:cNvCxnSpPr/>
              <p:nvPr/>
            </p:nvCxnSpPr>
            <p:spPr>
              <a:xfrm flipV="1">
                <a:off x="1536" y="3171"/>
                <a:ext cx="500" cy="16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箭头连接符 369"/>
              <p:cNvCxnSpPr/>
              <p:nvPr/>
            </p:nvCxnSpPr>
            <p:spPr>
              <a:xfrm flipV="1">
                <a:off x="1531" y="3558"/>
                <a:ext cx="505" cy="2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圆角矩形 370"/>
              <p:cNvSpPr/>
              <p:nvPr/>
            </p:nvSpPr>
            <p:spPr>
              <a:xfrm>
                <a:off x="1334" y="1183"/>
                <a:ext cx="2855" cy="2779"/>
              </a:xfrm>
              <a:prstGeom prst="roundRect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539115" y="193675"/>
            <a:ext cx="3569335" cy="2190115"/>
            <a:chOff x="2566" y="7004"/>
            <a:chExt cx="5621" cy="3449"/>
          </a:xfrm>
        </p:grpSpPr>
        <p:sp>
          <p:nvSpPr>
            <p:cNvPr id="3" name="矩形 2"/>
            <p:cNvSpPr/>
            <p:nvPr/>
          </p:nvSpPr>
          <p:spPr>
            <a:xfrm>
              <a:off x="2581" y="7019"/>
              <a:ext cx="5606" cy="3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566" y="7004"/>
              <a:ext cx="2849" cy="2355"/>
            </a:xfrm>
            <a:custGeom>
              <a:avLst/>
              <a:gdLst>
                <a:gd name="connisteX0" fmla="*/ 1533525 w 1809343"/>
                <a:gd name="connsiteY0" fmla="*/ 0 h 1495425"/>
                <a:gd name="connisteX1" fmla="*/ 1695450 w 1809343"/>
                <a:gd name="connsiteY1" fmla="*/ 1095375 h 1495425"/>
                <a:gd name="connisteX2" fmla="*/ 0 w 1809343"/>
                <a:gd name="connsiteY2" fmla="*/ 1495425 h 14954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809344" h="1495425">
                  <a:moveTo>
                    <a:pt x="1533525" y="0"/>
                  </a:moveTo>
                  <a:cubicBezTo>
                    <a:pt x="1599565" y="210820"/>
                    <a:pt x="2002155" y="796290"/>
                    <a:pt x="1695450" y="1095375"/>
                  </a:cubicBezTo>
                  <a:cubicBezTo>
                    <a:pt x="1388745" y="1394460"/>
                    <a:pt x="342265" y="1437005"/>
                    <a:pt x="0" y="1495425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318" y="8628"/>
              <a:ext cx="1785" cy="1822"/>
            </a:xfrm>
            <a:custGeom>
              <a:avLst/>
              <a:gdLst>
                <a:gd name="connisteX0" fmla="*/ 0 w 1133475"/>
                <a:gd name="connsiteY0" fmla="*/ 0 h 1156970"/>
                <a:gd name="connisteX1" fmla="*/ 790575 w 1133475"/>
                <a:gd name="connsiteY1" fmla="*/ 337820 h 1156970"/>
                <a:gd name="connisteX2" fmla="*/ 1133475 w 1133475"/>
                <a:gd name="connsiteY2" fmla="*/ 1156970 h 115697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33475" h="1156970">
                  <a:moveTo>
                    <a:pt x="0" y="0"/>
                  </a:moveTo>
                  <a:cubicBezTo>
                    <a:pt x="151130" y="51435"/>
                    <a:pt x="563880" y="106680"/>
                    <a:pt x="790575" y="337820"/>
                  </a:cubicBezTo>
                  <a:cubicBezTo>
                    <a:pt x="1017270" y="568960"/>
                    <a:pt x="1080770" y="1000125"/>
                    <a:pt x="1133475" y="115697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75" y="806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7498" y="8867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628" y="983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五角星 65"/>
            <p:cNvSpPr/>
            <p:nvPr/>
          </p:nvSpPr>
          <p:spPr>
            <a:xfrm>
              <a:off x="4258" y="8010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五角星 67"/>
            <p:cNvSpPr/>
            <p:nvPr/>
          </p:nvSpPr>
          <p:spPr>
            <a:xfrm>
              <a:off x="4599" y="9868"/>
              <a:ext cx="170" cy="17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7531" y="741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13" y="741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915" y="10124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五角星 72"/>
            <p:cNvSpPr/>
            <p:nvPr/>
          </p:nvSpPr>
          <p:spPr>
            <a:xfrm>
              <a:off x="4977" y="9066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五角星 73"/>
            <p:cNvSpPr/>
            <p:nvPr/>
          </p:nvSpPr>
          <p:spPr>
            <a:xfrm>
              <a:off x="6644" y="7824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2" name="五角星 371"/>
            <p:cNvSpPr/>
            <p:nvPr/>
          </p:nvSpPr>
          <p:spPr>
            <a:xfrm>
              <a:off x="5686" y="7301"/>
              <a:ext cx="454" cy="45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4049395" y="3294380"/>
            <a:ext cx="4878070" cy="103568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5" name="组合 234"/>
          <p:cNvGrpSpPr/>
          <p:nvPr/>
        </p:nvGrpSpPr>
        <p:grpSpPr>
          <a:xfrm rot="0">
            <a:off x="4272915" y="3357880"/>
            <a:ext cx="4463415" cy="952500"/>
            <a:chOff x="665" y="1454"/>
            <a:chExt cx="7029" cy="1500"/>
          </a:xfrm>
        </p:grpSpPr>
        <p:sp>
          <p:nvSpPr>
            <p:cNvPr id="34" name="矩形 33"/>
            <p:cNvSpPr/>
            <p:nvPr/>
          </p:nvSpPr>
          <p:spPr>
            <a:xfrm>
              <a:off x="665" y="1454"/>
              <a:ext cx="560" cy="44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841" y="1468"/>
              <a:ext cx="560" cy="44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  <a:alpha val="8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300" y="2489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22" y="2498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947" y="2483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6" idx="6"/>
              <a:endCxn id="7" idx="2"/>
            </p:cNvCxnSpPr>
            <p:nvPr/>
          </p:nvCxnSpPr>
          <p:spPr>
            <a:xfrm>
              <a:off x="4753" y="2718"/>
              <a:ext cx="369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7" idx="6"/>
              <a:endCxn id="60" idx="2"/>
            </p:cNvCxnSpPr>
            <p:nvPr/>
          </p:nvCxnSpPr>
          <p:spPr>
            <a:xfrm flipV="1">
              <a:off x="5575" y="2712"/>
              <a:ext cx="372" cy="15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6811" y="2483"/>
              <a:ext cx="453" cy="457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stCxn id="60" idx="6"/>
              <a:endCxn id="65" idx="2"/>
            </p:cNvCxnSpPr>
            <p:nvPr/>
          </p:nvCxnSpPr>
          <p:spPr>
            <a:xfrm>
              <a:off x="6400" y="2712"/>
              <a:ext cx="411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5" idx="6"/>
            </p:cNvCxnSpPr>
            <p:nvPr/>
          </p:nvCxnSpPr>
          <p:spPr>
            <a:xfrm>
              <a:off x="7264" y="2712"/>
              <a:ext cx="431" cy="12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411" y="1481"/>
              <a:ext cx="560" cy="4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48" y="1481"/>
              <a:ext cx="560" cy="4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46" idx="1"/>
              <a:endCxn id="34" idx="3"/>
            </p:cNvCxnSpPr>
            <p:nvPr/>
          </p:nvCxnSpPr>
          <p:spPr>
            <a:xfrm flipH="1" flipV="1">
              <a:off x="1225" y="1676"/>
              <a:ext cx="616" cy="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985" y="1454"/>
              <a:ext cx="560" cy="444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stCxn id="40" idx="1"/>
              <a:endCxn id="46" idx="3"/>
            </p:cNvCxnSpPr>
            <p:nvPr/>
          </p:nvCxnSpPr>
          <p:spPr>
            <a:xfrm flipH="1">
              <a:off x="2401" y="1676"/>
              <a:ext cx="584" cy="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82" idx="1"/>
              <a:endCxn id="40" idx="3"/>
            </p:cNvCxnSpPr>
            <p:nvPr/>
          </p:nvCxnSpPr>
          <p:spPr>
            <a:xfrm flipH="1" flipV="1">
              <a:off x="3545" y="1676"/>
              <a:ext cx="595" cy="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4" idx="1"/>
              <a:endCxn id="82" idx="3"/>
            </p:cNvCxnSpPr>
            <p:nvPr/>
          </p:nvCxnSpPr>
          <p:spPr>
            <a:xfrm flipH="1" flipV="1">
              <a:off x="4700" y="1690"/>
              <a:ext cx="711" cy="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5" idx="1"/>
              <a:endCxn id="14" idx="3"/>
            </p:cNvCxnSpPr>
            <p:nvPr/>
          </p:nvCxnSpPr>
          <p:spPr>
            <a:xfrm flipH="1">
              <a:off x="5971" y="1703"/>
              <a:ext cx="47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" idx="0"/>
              <a:endCxn id="82" idx="2"/>
            </p:cNvCxnSpPr>
            <p:nvPr/>
          </p:nvCxnSpPr>
          <p:spPr>
            <a:xfrm flipH="1" flipV="1">
              <a:off x="4420" y="1912"/>
              <a:ext cx="107" cy="57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5" idx="1"/>
              <a:endCxn id="15" idx="2"/>
            </p:cNvCxnSpPr>
            <p:nvPr/>
          </p:nvCxnSpPr>
          <p:spPr>
            <a:xfrm flipH="1" flipV="1">
              <a:off x="6728" y="1925"/>
              <a:ext cx="149" cy="625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4140" y="1468"/>
              <a:ext cx="560" cy="444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H="1">
              <a:off x="7008" y="1697"/>
              <a:ext cx="47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6628765" y="4509770"/>
            <a:ext cx="2390775" cy="1856648"/>
            <a:chOff x="16460" y="-76"/>
            <a:chExt cx="4366" cy="3875"/>
          </a:xfrm>
        </p:grpSpPr>
        <p:sp>
          <p:nvSpPr>
            <p:cNvPr id="207" name="圆角矩形 206"/>
            <p:cNvSpPr/>
            <p:nvPr/>
          </p:nvSpPr>
          <p:spPr>
            <a:xfrm>
              <a:off x="16460" y="-76"/>
              <a:ext cx="3651" cy="3790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16816" y="118"/>
              <a:ext cx="595" cy="323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6857" y="531"/>
              <a:ext cx="322" cy="32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857" y="1014"/>
              <a:ext cx="496" cy="1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6857" y="1171"/>
              <a:ext cx="496" cy="14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6817" y="1548"/>
              <a:ext cx="361" cy="3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6837" y="2061"/>
              <a:ext cx="322" cy="32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6777" y="2542"/>
              <a:ext cx="482" cy="32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7466" y="126"/>
              <a:ext cx="3359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/>
                <a:t>传感数据区块</a:t>
              </a:r>
              <a:endParaRPr lang="zh-CN" altLang="en-US" sz="90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7495" y="493"/>
              <a:ext cx="248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A</a:t>
              </a:r>
              <a:r>
                <a:rPr lang="zh-CN" altLang="en-US" sz="900"/>
                <a:t>子链区块</a:t>
              </a:r>
              <a:endParaRPr lang="zh-CN" altLang="en-US" sz="900"/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7495" y="952"/>
              <a:ext cx="3331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/>
                <a:t>传感数据和控制数据区块</a:t>
              </a:r>
              <a:endParaRPr lang="zh-CN" altLang="en-US" sz="9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7495" y="1548"/>
              <a:ext cx="248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B</a:t>
              </a:r>
              <a:r>
                <a:rPr lang="zh-CN" altLang="en-US" sz="900"/>
                <a:t>子链区块</a:t>
              </a:r>
              <a:endParaRPr lang="zh-CN" altLang="en-US" sz="90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7466" y="2061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900"/>
                <a:t>C</a:t>
              </a:r>
              <a:r>
                <a:rPr lang="zh-CN" altLang="en-US" sz="900"/>
                <a:t>子链区块</a:t>
              </a:r>
              <a:endParaRPr lang="zh-CN" altLang="en-US" sz="9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7466" y="2580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>
                  <a:sym typeface="+mn-ea"/>
                </a:rPr>
                <a:t>控制数据区块</a:t>
              </a:r>
              <a:endParaRPr lang="zh-CN" altLang="en-US" sz="900">
                <a:sym typeface="+mn-ea"/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>
            <a:xfrm>
              <a:off x="16743" y="3181"/>
              <a:ext cx="723" cy="1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16743" y="3552"/>
              <a:ext cx="723" cy="1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/>
            <p:cNvSpPr txBox="1"/>
            <p:nvPr/>
          </p:nvSpPr>
          <p:spPr>
            <a:xfrm>
              <a:off x="17495" y="2996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>
                  <a:sym typeface="+mn-ea"/>
                </a:rPr>
                <a:t>叔区块哈希索引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17466" y="3319"/>
              <a:ext cx="2835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>
                  <a:sym typeface="+mn-ea"/>
                </a:rPr>
                <a:t>父区块哈希索引</a:t>
              </a:r>
              <a:endParaRPr lang="zh-CN" altLang="en-US" sz="900">
                <a:sym typeface="+mn-ea"/>
              </a:endParaRPr>
            </a:p>
          </p:txBody>
        </p:sp>
      </p:grpSp>
      <p:graphicFrame>
        <p:nvGraphicFramePr>
          <p:cNvPr id="240" name="对象 239"/>
          <p:cNvGraphicFramePr/>
          <p:nvPr/>
        </p:nvGraphicFramePr>
        <p:xfrm>
          <a:off x="1697990" y="3366770"/>
          <a:ext cx="224663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1" imgW="2713990" imgH="3559175" progId="Visio.Drawing.15">
                  <p:embed/>
                </p:oleObj>
              </mc:Choice>
              <mc:Fallback>
                <p:oleObj name="" r:id="rId1" imgW="2713990" imgH="3559175" progId="Visio.Drawing.15">
                  <p:embed/>
                  <p:pic>
                    <p:nvPicPr>
                      <p:cNvPr id="0" name="图片 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7990" y="3366770"/>
                        <a:ext cx="224663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对象 250"/>
          <p:cNvGraphicFramePr/>
          <p:nvPr/>
        </p:nvGraphicFramePr>
        <p:xfrm>
          <a:off x="4268470" y="4743450"/>
          <a:ext cx="208153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" name="" r:id="rId3" imgW="2458085" imgH="1602740" progId="Visio.Drawing.15">
                  <p:embed/>
                </p:oleObj>
              </mc:Choice>
              <mc:Fallback>
                <p:oleObj name="" r:id="rId3" imgW="2458085" imgH="1602740" progId="Visio.Drawing.15">
                  <p:embed/>
                  <p:pic>
                    <p:nvPicPr>
                      <p:cNvPr id="0" name="图片 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8470" y="4743450"/>
                        <a:ext cx="2081530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对象 252"/>
          <p:cNvGraphicFramePr/>
          <p:nvPr/>
        </p:nvGraphicFramePr>
        <p:xfrm>
          <a:off x="4712970" y="1435100"/>
          <a:ext cx="2012315" cy="154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" name="" r:id="rId5" imgW="2458085" imgH="1986280" progId="Visio.Drawing.15">
                  <p:embed/>
                </p:oleObj>
              </mc:Choice>
              <mc:Fallback>
                <p:oleObj name="" r:id="rId5" imgW="2458085" imgH="1986280" progId="Visio.Drawing.15">
                  <p:embed/>
                  <p:pic>
                    <p:nvPicPr>
                      <p:cNvPr id="0" name="图片 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2970" y="1435100"/>
                        <a:ext cx="2012315" cy="154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对象 254"/>
          <p:cNvGraphicFramePr/>
          <p:nvPr/>
        </p:nvGraphicFramePr>
        <p:xfrm>
          <a:off x="7117715" y="1577340"/>
          <a:ext cx="1595755" cy="122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" name="" r:id="rId7" imgW="2458085" imgH="1986280" progId="Visio.Drawing.15">
                  <p:embed/>
                </p:oleObj>
              </mc:Choice>
              <mc:Fallback>
                <p:oleObj name="" r:id="rId7" imgW="2458085" imgH="1986280" progId="Visio.Drawing.15">
                  <p:embed/>
                  <p:pic>
                    <p:nvPicPr>
                      <p:cNvPr id="0" name="图片 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7715" y="1577340"/>
                        <a:ext cx="1595755" cy="122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" name="对象 256"/>
          <p:cNvGraphicFramePr/>
          <p:nvPr/>
        </p:nvGraphicFramePr>
        <p:xfrm>
          <a:off x="2453640" y="1577340"/>
          <a:ext cx="1595755" cy="131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" name="" r:id="rId9" imgW="2458085" imgH="1986280" progId="Visio.Drawing.15">
                  <p:embed/>
                </p:oleObj>
              </mc:Choice>
              <mc:Fallback>
                <p:oleObj name="" r:id="rId9" imgW="2458085" imgH="1986280" progId="Visio.Drawing.15">
                  <p:embed/>
                  <p:pic>
                    <p:nvPicPr>
                      <p:cNvPr id="0" name="图片 2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3640" y="1577340"/>
                        <a:ext cx="1595755" cy="131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肘形连接符 2"/>
          <p:cNvCxnSpPr>
            <a:stCxn id="34" idx="2"/>
          </p:cNvCxnSpPr>
          <p:nvPr/>
        </p:nvCxnSpPr>
        <p:spPr>
          <a:xfrm rot="5400000" flipV="1">
            <a:off x="4203700" y="3886200"/>
            <a:ext cx="1283335" cy="78994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14" idx="0"/>
            <a:endCxn id="253" idx="2"/>
          </p:cNvCxnSpPr>
          <p:nvPr/>
        </p:nvCxnSpPr>
        <p:spPr>
          <a:xfrm rot="16200000" flipV="1">
            <a:off x="6396038" y="2306638"/>
            <a:ext cx="391795" cy="174498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57" idx="3"/>
          </p:cNvCxnSpPr>
          <p:nvPr/>
        </p:nvCxnSpPr>
        <p:spPr>
          <a:xfrm flipH="1" flipV="1">
            <a:off x="4049395" y="2237105"/>
            <a:ext cx="814705" cy="6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255" idx="1"/>
          </p:cNvCxnSpPr>
          <p:nvPr/>
        </p:nvCxnSpPr>
        <p:spPr>
          <a:xfrm>
            <a:off x="6553200" y="1653540"/>
            <a:ext cx="564515" cy="537210"/>
          </a:xfrm>
          <a:prstGeom prst="bentConnector3">
            <a:avLst>
              <a:gd name="adj1" fmla="val 5005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/>
          <p:nvPr/>
        </p:nvGraphicFramePr>
        <p:xfrm>
          <a:off x="291465" y="-715645"/>
          <a:ext cx="2150745" cy="299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2713990" imgH="3756025" progId="Visio.Drawing.15">
                  <p:embed/>
                </p:oleObj>
              </mc:Choice>
              <mc:Fallback>
                <p:oleObj name="" r:id="rId1" imgW="2713990" imgH="3756025" progId="Visio.Drawing.15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465" y="-715645"/>
                        <a:ext cx="2150745" cy="299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矩形 92"/>
          <p:cNvSpPr/>
          <p:nvPr/>
        </p:nvSpPr>
        <p:spPr>
          <a:xfrm>
            <a:off x="3738880" y="9436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671695" y="9436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662930" y="943610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5662930" y="1159510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6654165" y="943610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654165" y="1159510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647305" y="96901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634730" y="95631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5788660" y="22783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6590030" y="22783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7390765" y="22783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811520" y="16814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6612890" y="16814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7413625" y="16814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>
            <a:stCxn id="93" idx="3"/>
            <a:endCxn id="94" idx="1"/>
          </p:cNvCxnSpPr>
          <p:nvPr/>
        </p:nvCxnSpPr>
        <p:spPr>
          <a:xfrm>
            <a:off x="4272280" y="1153160"/>
            <a:ext cx="39941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4" idx="3"/>
          </p:cNvCxnSpPr>
          <p:nvPr/>
        </p:nvCxnSpPr>
        <p:spPr>
          <a:xfrm flipV="1">
            <a:off x="5205095" y="1134110"/>
            <a:ext cx="490220" cy="190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9" idx="3"/>
            <a:endCxn id="100" idx="1"/>
          </p:cNvCxnSpPr>
          <p:nvPr/>
        </p:nvCxnSpPr>
        <p:spPr>
          <a:xfrm flipV="1">
            <a:off x="8180705" y="1165860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6205220" y="1153160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7200265" y="1165860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96" idx="1"/>
            <a:endCxn id="106" idx="0"/>
          </p:cNvCxnSpPr>
          <p:nvPr/>
        </p:nvCxnSpPr>
        <p:spPr>
          <a:xfrm>
            <a:off x="5662930" y="1267460"/>
            <a:ext cx="364490" cy="41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01" idx="2"/>
          </p:cNvCxnSpPr>
          <p:nvPr/>
        </p:nvCxnSpPr>
        <p:spPr>
          <a:xfrm>
            <a:off x="5662930" y="1267460"/>
            <a:ext cx="125730" cy="122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1" idx="6"/>
            <a:endCxn id="102" idx="2"/>
          </p:cNvCxnSpPr>
          <p:nvPr/>
        </p:nvCxnSpPr>
        <p:spPr>
          <a:xfrm>
            <a:off x="6220460" y="2494280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2" idx="6"/>
            <a:endCxn id="105" idx="2"/>
          </p:cNvCxnSpPr>
          <p:nvPr/>
        </p:nvCxnSpPr>
        <p:spPr>
          <a:xfrm>
            <a:off x="7021830" y="2494280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6" idx="6"/>
            <a:endCxn id="113" idx="2"/>
          </p:cNvCxnSpPr>
          <p:nvPr/>
        </p:nvCxnSpPr>
        <p:spPr>
          <a:xfrm>
            <a:off x="6243320" y="1897380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3" idx="6"/>
            <a:endCxn id="114" idx="2"/>
          </p:cNvCxnSpPr>
          <p:nvPr/>
        </p:nvCxnSpPr>
        <p:spPr>
          <a:xfrm>
            <a:off x="7044690" y="1897380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8192135" y="22783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8168005" y="16814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2" name="直接箭头连接符 131"/>
          <p:cNvCxnSpPr>
            <a:stCxn id="105" idx="6"/>
            <a:endCxn id="130" idx="2"/>
          </p:cNvCxnSpPr>
          <p:nvPr/>
        </p:nvCxnSpPr>
        <p:spPr>
          <a:xfrm>
            <a:off x="7822565" y="2494280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4" idx="6"/>
            <a:endCxn id="131" idx="2"/>
          </p:cNvCxnSpPr>
          <p:nvPr/>
        </p:nvCxnSpPr>
        <p:spPr>
          <a:xfrm>
            <a:off x="7845425" y="1897380"/>
            <a:ext cx="3225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0" idx="6"/>
          </p:cNvCxnSpPr>
          <p:nvPr/>
        </p:nvCxnSpPr>
        <p:spPr>
          <a:xfrm flipV="1">
            <a:off x="8623935" y="2480310"/>
            <a:ext cx="359410" cy="1397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1" idx="6"/>
          </p:cNvCxnSpPr>
          <p:nvPr/>
        </p:nvCxnSpPr>
        <p:spPr>
          <a:xfrm>
            <a:off x="8599805" y="1897380"/>
            <a:ext cx="410210" cy="1143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9168130" y="1146810"/>
            <a:ext cx="454025" cy="1270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05" idx="0"/>
            <a:endCxn id="99" idx="2"/>
          </p:cNvCxnSpPr>
          <p:nvPr/>
        </p:nvCxnSpPr>
        <p:spPr>
          <a:xfrm flipV="1">
            <a:off x="7606665" y="1388110"/>
            <a:ext cx="307340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14" idx="0"/>
            <a:endCxn id="99" idx="2"/>
          </p:cNvCxnSpPr>
          <p:nvPr/>
        </p:nvCxnSpPr>
        <p:spPr>
          <a:xfrm flipV="1">
            <a:off x="7629525" y="1388110"/>
            <a:ext cx="28448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4671695" y="1816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4687570" y="168148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2" name="直接箭头连接符 191"/>
          <p:cNvCxnSpPr>
            <a:stCxn id="93" idx="0"/>
            <a:endCxn id="189" idx="1"/>
          </p:cNvCxnSpPr>
          <p:nvPr/>
        </p:nvCxnSpPr>
        <p:spPr>
          <a:xfrm flipV="1">
            <a:off x="4005580" y="391160"/>
            <a:ext cx="666115" cy="55245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90" idx="1"/>
            <a:endCxn id="93" idx="2"/>
          </p:cNvCxnSpPr>
          <p:nvPr/>
        </p:nvCxnSpPr>
        <p:spPr>
          <a:xfrm flipH="1" flipV="1">
            <a:off x="4005580" y="1362710"/>
            <a:ext cx="681990" cy="52832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3354070" y="-554355"/>
            <a:ext cx="6743700" cy="337756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6539230" y="1816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5" name="直接箭头连接符 164"/>
          <p:cNvCxnSpPr>
            <a:endCxn id="164" idx="1"/>
          </p:cNvCxnSpPr>
          <p:nvPr/>
        </p:nvCxnSpPr>
        <p:spPr>
          <a:xfrm flipV="1">
            <a:off x="5873115" y="391160"/>
            <a:ext cx="666115" cy="55245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7702550" y="168910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8503920" y="168910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66" idx="6"/>
            <a:endCxn id="167" idx="2"/>
          </p:cNvCxnSpPr>
          <p:nvPr/>
        </p:nvCxnSpPr>
        <p:spPr>
          <a:xfrm>
            <a:off x="8134350" y="384810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66" idx="4"/>
            <a:endCxn id="99" idx="0"/>
          </p:cNvCxnSpPr>
          <p:nvPr/>
        </p:nvCxnSpPr>
        <p:spPr>
          <a:xfrm flipH="1">
            <a:off x="7914005" y="600710"/>
            <a:ext cx="4445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8503920" y="-375920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2" name="直接箭头连接符 171"/>
          <p:cNvCxnSpPr>
            <a:stCxn id="171" idx="2"/>
            <a:endCxn id="166" idx="0"/>
          </p:cNvCxnSpPr>
          <p:nvPr/>
        </p:nvCxnSpPr>
        <p:spPr>
          <a:xfrm flipH="1">
            <a:off x="7918450" y="-160020"/>
            <a:ext cx="585470" cy="328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07010" y="3507740"/>
            <a:ext cx="1376045" cy="1029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320040" y="3590290"/>
            <a:ext cx="119126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320040" y="3964940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291465" y="4650740"/>
            <a:ext cx="119126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initial blcok</a:t>
            </a:r>
            <a:endParaRPr lang="en-US" altLang="zh-CN" sz="1200"/>
          </a:p>
        </p:txBody>
      </p:sp>
      <p:sp>
        <p:nvSpPr>
          <p:cNvPr id="22" name="矩形 21"/>
          <p:cNvSpPr/>
          <p:nvPr/>
        </p:nvSpPr>
        <p:spPr>
          <a:xfrm>
            <a:off x="1862455" y="350774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1975485" y="359029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1955165" y="426021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2087245" y="386588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28" name="矩形 27"/>
          <p:cNvSpPr/>
          <p:nvPr/>
        </p:nvSpPr>
        <p:spPr>
          <a:xfrm>
            <a:off x="3606800" y="350774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3719830" y="359029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699510" y="426021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3831590" y="386588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33" name="矩形 32"/>
          <p:cNvSpPr/>
          <p:nvPr/>
        </p:nvSpPr>
        <p:spPr>
          <a:xfrm>
            <a:off x="5415280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>
            <a:off x="5528310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5574665" y="4275455"/>
            <a:ext cx="1038860" cy="213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list of sensing data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5623560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47" name="文本框 46"/>
          <p:cNvSpPr txBox="1"/>
          <p:nvPr/>
        </p:nvSpPr>
        <p:spPr>
          <a:xfrm>
            <a:off x="5574665" y="4516755"/>
            <a:ext cx="1038860" cy="2139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subchain audit info</a:t>
            </a:r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5528310" y="4235450"/>
            <a:ext cx="1190625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13905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0" name="文本框 49"/>
          <p:cNvSpPr txBox="1"/>
          <p:nvPr/>
        </p:nvSpPr>
        <p:spPr>
          <a:xfrm>
            <a:off x="7226935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>
            <a:off x="7301865" y="4275455"/>
            <a:ext cx="1038860" cy="21399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list of sensing data</a:t>
            </a:r>
            <a:endParaRPr lang="en-US" altLang="zh-CN" sz="800"/>
          </a:p>
        </p:txBody>
      </p:sp>
      <p:sp>
        <p:nvSpPr>
          <p:cNvPr id="52" name="文本框 51"/>
          <p:cNvSpPr txBox="1"/>
          <p:nvPr/>
        </p:nvSpPr>
        <p:spPr>
          <a:xfrm>
            <a:off x="7322185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7292340" y="4516755"/>
            <a:ext cx="1038860" cy="213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subchain audit info</a:t>
            </a:r>
            <a:endParaRPr lang="en-US" altLang="zh-CN" sz="800"/>
          </a:p>
        </p:txBody>
      </p:sp>
      <p:sp>
        <p:nvSpPr>
          <p:cNvPr id="54" name="矩形 53"/>
          <p:cNvSpPr/>
          <p:nvPr/>
        </p:nvSpPr>
        <p:spPr>
          <a:xfrm>
            <a:off x="7226935" y="4235450"/>
            <a:ext cx="1190625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899525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6" name="文本框 55"/>
          <p:cNvSpPr txBox="1"/>
          <p:nvPr/>
        </p:nvSpPr>
        <p:spPr>
          <a:xfrm>
            <a:off x="9012555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9107805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77" name="文本框 76"/>
          <p:cNvSpPr txBox="1"/>
          <p:nvPr/>
        </p:nvSpPr>
        <p:spPr>
          <a:xfrm>
            <a:off x="9012555" y="427545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>
                <a:sym typeface="+mn-ea"/>
              </a:rPr>
              <a:t>subchain audit info</a:t>
            </a:r>
            <a:endParaRPr lang="en-US" altLang="zh-CN" sz="1200"/>
          </a:p>
        </p:txBody>
      </p:sp>
      <p:sp>
        <p:nvSpPr>
          <p:cNvPr id="78" name="矩形 77"/>
          <p:cNvSpPr/>
          <p:nvPr/>
        </p:nvSpPr>
        <p:spPr>
          <a:xfrm>
            <a:off x="6485255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79" name="文本框 78"/>
          <p:cNvSpPr txBox="1"/>
          <p:nvPr/>
        </p:nvSpPr>
        <p:spPr>
          <a:xfrm>
            <a:off x="6598285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03" name="文本框 102"/>
          <p:cNvSpPr txBox="1"/>
          <p:nvPr/>
        </p:nvSpPr>
        <p:spPr>
          <a:xfrm>
            <a:off x="6577965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04" name="文本框 103"/>
          <p:cNvSpPr txBox="1"/>
          <p:nvPr/>
        </p:nvSpPr>
        <p:spPr>
          <a:xfrm>
            <a:off x="6710045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107" name="矩形 106"/>
          <p:cNvSpPr/>
          <p:nvPr/>
        </p:nvSpPr>
        <p:spPr>
          <a:xfrm>
            <a:off x="8087360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08" name="文本框 107"/>
          <p:cNvSpPr txBox="1"/>
          <p:nvPr/>
        </p:nvSpPr>
        <p:spPr>
          <a:xfrm>
            <a:off x="8200390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09" name="文本框 108"/>
          <p:cNvSpPr txBox="1"/>
          <p:nvPr/>
        </p:nvSpPr>
        <p:spPr>
          <a:xfrm>
            <a:off x="8180070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10" name="文本框 109"/>
          <p:cNvSpPr txBox="1"/>
          <p:nvPr/>
        </p:nvSpPr>
        <p:spPr>
          <a:xfrm>
            <a:off x="8312150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11" name="直接箭头连接符 110"/>
          <p:cNvCxnSpPr>
            <a:stCxn id="27" idx="1"/>
            <a:endCxn id="10" idx="3"/>
          </p:cNvCxnSpPr>
          <p:nvPr/>
        </p:nvCxnSpPr>
        <p:spPr>
          <a:xfrm flipH="1" flipV="1">
            <a:off x="1511300" y="3728085"/>
            <a:ext cx="575945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32" idx="1"/>
          </p:cNvCxnSpPr>
          <p:nvPr/>
        </p:nvCxnSpPr>
        <p:spPr>
          <a:xfrm flipH="1">
            <a:off x="3124200" y="3988435"/>
            <a:ext cx="7073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32" idx="3"/>
          </p:cNvCxnSpPr>
          <p:nvPr/>
        </p:nvCxnSpPr>
        <p:spPr>
          <a:xfrm flipH="1">
            <a:off x="4831715" y="3964940"/>
            <a:ext cx="79184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2" idx="1"/>
            <a:endCxn id="45" idx="3"/>
          </p:cNvCxnSpPr>
          <p:nvPr/>
        </p:nvCxnSpPr>
        <p:spPr>
          <a:xfrm flipH="1">
            <a:off x="6623685" y="396367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57" idx="1"/>
            <a:endCxn id="52" idx="3"/>
          </p:cNvCxnSpPr>
          <p:nvPr/>
        </p:nvCxnSpPr>
        <p:spPr>
          <a:xfrm flipH="1">
            <a:off x="8322310" y="3963670"/>
            <a:ext cx="7854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10558780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36" name="文本框 135"/>
          <p:cNvSpPr txBox="1"/>
          <p:nvPr/>
        </p:nvSpPr>
        <p:spPr>
          <a:xfrm>
            <a:off x="10671810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37" name="文本框 136"/>
          <p:cNvSpPr txBox="1"/>
          <p:nvPr/>
        </p:nvSpPr>
        <p:spPr>
          <a:xfrm>
            <a:off x="10767060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138" name="文本框 137"/>
          <p:cNvSpPr txBox="1"/>
          <p:nvPr/>
        </p:nvSpPr>
        <p:spPr>
          <a:xfrm>
            <a:off x="10671810" y="427545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>
                <a:sym typeface="+mn-ea"/>
              </a:rPr>
              <a:t>subchain audit info</a:t>
            </a:r>
            <a:endParaRPr lang="en-US" altLang="zh-CN" sz="1200"/>
          </a:p>
        </p:txBody>
      </p:sp>
      <p:cxnSp>
        <p:nvCxnSpPr>
          <p:cNvPr id="139" name="直接箭头连接符 138"/>
          <p:cNvCxnSpPr>
            <a:stCxn id="137" idx="1"/>
            <a:endCxn id="57" idx="3"/>
          </p:cNvCxnSpPr>
          <p:nvPr/>
        </p:nvCxnSpPr>
        <p:spPr>
          <a:xfrm flipH="1">
            <a:off x="10107930" y="3963670"/>
            <a:ext cx="6591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9763760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41" name="文本框 140"/>
          <p:cNvSpPr txBox="1"/>
          <p:nvPr/>
        </p:nvSpPr>
        <p:spPr>
          <a:xfrm>
            <a:off x="9876790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42" name="文本框 141"/>
          <p:cNvSpPr txBox="1"/>
          <p:nvPr/>
        </p:nvSpPr>
        <p:spPr>
          <a:xfrm>
            <a:off x="9856470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43" name="文本框 142"/>
          <p:cNvSpPr txBox="1"/>
          <p:nvPr/>
        </p:nvSpPr>
        <p:spPr>
          <a:xfrm>
            <a:off x="9988550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44" name="直接箭头连接符 143"/>
          <p:cNvCxnSpPr>
            <a:stCxn id="110" idx="1"/>
            <a:endCxn id="104" idx="3"/>
          </p:cNvCxnSpPr>
          <p:nvPr/>
        </p:nvCxnSpPr>
        <p:spPr>
          <a:xfrm flipH="1">
            <a:off x="7710170" y="5572125"/>
            <a:ext cx="6019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3" idx="1"/>
            <a:endCxn id="110" idx="3"/>
          </p:cNvCxnSpPr>
          <p:nvPr/>
        </p:nvCxnSpPr>
        <p:spPr>
          <a:xfrm flipH="1">
            <a:off x="9312275" y="5572125"/>
            <a:ext cx="6762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03" idx="1"/>
            <a:endCxn id="48" idx="2"/>
          </p:cNvCxnSpPr>
          <p:nvPr/>
        </p:nvCxnSpPr>
        <p:spPr>
          <a:xfrm flipH="1" flipV="1">
            <a:off x="6123940" y="4761230"/>
            <a:ext cx="454025" cy="1313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1351260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48" name="文本框 147"/>
          <p:cNvSpPr txBox="1"/>
          <p:nvPr/>
        </p:nvSpPr>
        <p:spPr>
          <a:xfrm>
            <a:off x="11464290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49" name="文本框 148"/>
          <p:cNvSpPr txBox="1"/>
          <p:nvPr/>
        </p:nvSpPr>
        <p:spPr>
          <a:xfrm>
            <a:off x="11443970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50" name="文本框 149"/>
          <p:cNvSpPr txBox="1"/>
          <p:nvPr/>
        </p:nvSpPr>
        <p:spPr>
          <a:xfrm>
            <a:off x="11576050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51" name="直接箭头连接符 150"/>
          <p:cNvCxnSpPr>
            <a:stCxn id="150" idx="1"/>
          </p:cNvCxnSpPr>
          <p:nvPr/>
        </p:nvCxnSpPr>
        <p:spPr>
          <a:xfrm flipH="1">
            <a:off x="11014075" y="5572125"/>
            <a:ext cx="5619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2" idx="1"/>
            <a:endCxn id="77" idx="2"/>
          </p:cNvCxnSpPr>
          <p:nvPr/>
        </p:nvCxnSpPr>
        <p:spPr>
          <a:xfrm flipH="1" flipV="1">
            <a:off x="9608185" y="4735830"/>
            <a:ext cx="248285" cy="1338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3627755" y="498919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54" name="文本框 153"/>
          <p:cNvSpPr txBox="1"/>
          <p:nvPr/>
        </p:nvSpPr>
        <p:spPr>
          <a:xfrm>
            <a:off x="3740785" y="507174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3720465" y="5741670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56" name="文本框 155"/>
          <p:cNvSpPr txBox="1"/>
          <p:nvPr/>
        </p:nvSpPr>
        <p:spPr>
          <a:xfrm>
            <a:off x="3852545" y="534733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57" name="直接箭头连接符 156"/>
          <p:cNvCxnSpPr/>
          <p:nvPr/>
        </p:nvCxnSpPr>
        <p:spPr>
          <a:xfrm flipH="1" flipV="1">
            <a:off x="3140710" y="4072890"/>
            <a:ext cx="711835" cy="137668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H="1" flipV="1">
            <a:off x="1501140" y="3728085"/>
            <a:ext cx="575945" cy="260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>
            <a:off x="3114040" y="3988435"/>
            <a:ext cx="70739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4821555" y="3964940"/>
            <a:ext cx="791845" cy="23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>
            <a:off x="6613525" y="3963670"/>
            <a:ext cx="698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0" y="3240405"/>
            <a:ext cx="12947650" cy="34671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1713865" y="3326765"/>
            <a:ext cx="1640205" cy="174561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圆角矩形 173"/>
          <p:cNvSpPr/>
          <p:nvPr/>
        </p:nvSpPr>
        <p:spPr>
          <a:xfrm>
            <a:off x="3447415" y="4185920"/>
            <a:ext cx="1701800" cy="61214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10452100" y="4171950"/>
            <a:ext cx="1584960" cy="75438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>
            <a:stCxn id="163" idx="0"/>
          </p:cNvCxnSpPr>
          <p:nvPr/>
        </p:nvCxnSpPr>
        <p:spPr>
          <a:xfrm flipH="1" flipV="1">
            <a:off x="6461125" y="2823210"/>
            <a:ext cx="12700" cy="41719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对象 194"/>
          <p:cNvGraphicFramePr/>
          <p:nvPr/>
        </p:nvGraphicFramePr>
        <p:xfrm>
          <a:off x="10558780" y="-1062990"/>
          <a:ext cx="260794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" name="" r:id="rId3" imgW="2713990" imgH="4385310" progId="Visio.Drawing.15">
                  <p:embed/>
                </p:oleObj>
              </mc:Choice>
              <mc:Fallback>
                <p:oleObj name="" r:id="rId3" imgW="2713990" imgH="4385310" progId="Visio.Drawing.15">
                  <p:embed/>
                  <p:pic>
                    <p:nvPicPr>
                      <p:cNvPr id="0" name="图片 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8780" y="-1062990"/>
                        <a:ext cx="2607945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5380355" y="182943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6313170" y="182943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304405" y="1829435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7304405" y="2045335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295640" y="1829435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8295640" y="2045335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9288780" y="1854835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10276205" y="1842135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7430135" y="316420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8231505" y="316420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9032240" y="316420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452995" y="256730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254365" y="256730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9055100" y="256730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>
            <a:stCxn id="93" idx="3"/>
            <a:endCxn id="94" idx="1"/>
          </p:cNvCxnSpPr>
          <p:nvPr/>
        </p:nvCxnSpPr>
        <p:spPr>
          <a:xfrm>
            <a:off x="5913755" y="2038985"/>
            <a:ext cx="39941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4" idx="3"/>
          </p:cNvCxnSpPr>
          <p:nvPr/>
        </p:nvCxnSpPr>
        <p:spPr>
          <a:xfrm flipV="1">
            <a:off x="6846570" y="2019935"/>
            <a:ext cx="490220" cy="190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9" idx="3"/>
            <a:endCxn id="100" idx="1"/>
          </p:cNvCxnSpPr>
          <p:nvPr/>
        </p:nvCxnSpPr>
        <p:spPr>
          <a:xfrm flipV="1">
            <a:off x="9822180" y="2051685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846695" y="2038985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841740" y="2051685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96" idx="1"/>
            <a:endCxn id="106" idx="0"/>
          </p:cNvCxnSpPr>
          <p:nvPr/>
        </p:nvCxnSpPr>
        <p:spPr>
          <a:xfrm>
            <a:off x="7304405" y="2153285"/>
            <a:ext cx="364490" cy="41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96" idx="1"/>
            <a:endCxn id="101" idx="4"/>
          </p:cNvCxnSpPr>
          <p:nvPr/>
        </p:nvCxnSpPr>
        <p:spPr>
          <a:xfrm>
            <a:off x="7304405" y="2153285"/>
            <a:ext cx="341630" cy="144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1" idx="6"/>
            <a:endCxn id="102" idx="2"/>
          </p:cNvCxnSpPr>
          <p:nvPr/>
        </p:nvCxnSpPr>
        <p:spPr>
          <a:xfrm>
            <a:off x="7861935" y="3380105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2" idx="6"/>
            <a:endCxn id="105" idx="2"/>
          </p:cNvCxnSpPr>
          <p:nvPr/>
        </p:nvCxnSpPr>
        <p:spPr>
          <a:xfrm>
            <a:off x="8663305" y="3380105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6" idx="6"/>
            <a:endCxn id="113" idx="2"/>
          </p:cNvCxnSpPr>
          <p:nvPr/>
        </p:nvCxnSpPr>
        <p:spPr>
          <a:xfrm>
            <a:off x="7884795" y="2783205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3" idx="6"/>
            <a:endCxn id="114" idx="2"/>
          </p:cNvCxnSpPr>
          <p:nvPr/>
        </p:nvCxnSpPr>
        <p:spPr>
          <a:xfrm>
            <a:off x="8686165" y="2783205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9833610" y="316420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9809480" y="256730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2" name="直接箭头连接符 131"/>
          <p:cNvCxnSpPr>
            <a:stCxn id="105" idx="6"/>
            <a:endCxn id="130" idx="2"/>
          </p:cNvCxnSpPr>
          <p:nvPr/>
        </p:nvCxnSpPr>
        <p:spPr>
          <a:xfrm>
            <a:off x="9464040" y="3380105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4" idx="6"/>
            <a:endCxn id="131" idx="2"/>
          </p:cNvCxnSpPr>
          <p:nvPr/>
        </p:nvCxnSpPr>
        <p:spPr>
          <a:xfrm>
            <a:off x="9486900" y="2783205"/>
            <a:ext cx="3225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0" idx="6"/>
          </p:cNvCxnSpPr>
          <p:nvPr/>
        </p:nvCxnSpPr>
        <p:spPr>
          <a:xfrm flipV="1">
            <a:off x="10265410" y="3366135"/>
            <a:ext cx="359410" cy="1397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1" idx="6"/>
          </p:cNvCxnSpPr>
          <p:nvPr/>
        </p:nvCxnSpPr>
        <p:spPr>
          <a:xfrm>
            <a:off x="10241280" y="2783205"/>
            <a:ext cx="410210" cy="1143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10809605" y="2032635"/>
            <a:ext cx="454025" cy="1270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05" idx="4"/>
            <a:endCxn id="99" idx="0"/>
          </p:cNvCxnSpPr>
          <p:nvPr/>
        </p:nvCxnSpPr>
        <p:spPr>
          <a:xfrm flipV="1">
            <a:off x="9248140" y="1854835"/>
            <a:ext cx="307340" cy="174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14" idx="0"/>
            <a:endCxn id="99" idx="2"/>
          </p:cNvCxnSpPr>
          <p:nvPr/>
        </p:nvCxnSpPr>
        <p:spPr>
          <a:xfrm flipV="1">
            <a:off x="9271000" y="2273935"/>
            <a:ext cx="28448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6313170" y="106743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6329045" y="256730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2" name="直接箭头连接符 191"/>
          <p:cNvCxnSpPr>
            <a:stCxn id="93" idx="0"/>
            <a:endCxn id="189" idx="1"/>
          </p:cNvCxnSpPr>
          <p:nvPr/>
        </p:nvCxnSpPr>
        <p:spPr>
          <a:xfrm flipV="1">
            <a:off x="5647055" y="1276985"/>
            <a:ext cx="666115" cy="55245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90" idx="1"/>
            <a:endCxn id="93" idx="2"/>
          </p:cNvCxnSpPr>
          <p:nvPr/>
        </p:nvCxnSpPr>
        <p:spPr>
          <a:xfrm flipH="1" flipV="1">
            <a:off x="5647055" y="2248535"/>
            <a:ext cx="681990" cy="52832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4995545" y="331470"/>
            <a:ext cx="6743700" cy="337756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180705" y="106743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5" name="直接箭头连接符 164"/>
          <p:cNvCxnSpPr>
            <a:endCxn id="164" idx="1"/>
          </p:cNvCxnSpPr>
          <p:nvPr/>
        </p:nvCxnSpPr>
        <p:spPr>
          <a:xfrm flipV="1">
            <a:off x="7514590" y="1276985"/>
            <a:ext cx="666115" cy="55245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9344025" y="105473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10145395" y="105473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66" idx="6"/>
            <a:endCxn id="167" idx="2"/>
          </p:cNvCxnSpPr>
          <p:nvPr/>
        </p:nvCxnSpPr>
        <p:spPr>
          <a:xfrm>
            <a:off x="9775825" y="1270635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66" idx="4"/>
            <a:endCxn id="99" idx="0"/>
          </p:cNvCxnSpPr>
          <p:nvPr/>
        </p:nvCxnSpPr>
        <p:spPr>
          <a:xfrm flipH="1">
            <a:off x="9555480" y="1486535"/>
            <a:ext cx="4445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145395" y="50990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2" name="直接箭头连接符 171"/>
          <p:cNvCxnSpPr>
            <a:stCxn id="171" idx="2"/>
            <a:endCxn id="166" idx="0"/>
          </p:cNvCxnSpPr>
          <p:nvPr/>
        </p:nvCxnSpPr>
        <p:spPr>
          <a:xfrm flipH="1">
            <a:off x="9559925" y="725805"/>
            <a:ext cx="585470" cy="328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438150" y="248285"/>
            <a:ext cx="4394200" cy="337756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82" name="矩形 81"/>
          <p:cNvSpPr/>
          <p:nvPr/>
        </p:nvSpPr>
        <p:spPr>
          <a:xfrm>
            <a:off x="757555" y="421005"/>
            <a:ext cx="533400" cy="288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83" name="椭圆 82"/>
          <p:cNvSpPr/>
          <p:nvPr/>
        </p:nvSpPr>
        <p:spPr>
          <a:xfrm>
            <a:off x="793750" y="789305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84" name="矩形 83"/>
          <p:cNvSpPr/>
          <p:nvPr/>
        </p:nvSpPr>
        <p:spPr>
          <a:xfrm>
            <a:off x="793750" y="1219835"/>
            <a:ext cx="444500" cy="127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85" name="矩形 84"/>
          <p:cNvSpPr/>
          <p:nvPr/>
        </p:nvSpPr>
        <p:spPr>
          <a:xfrm>
            <a:off x="793750" y="1359535"/>
            <a:ext cx="444500" cy="127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86" name="椭圆 85"/>
          <p:cNvSpPr/>
          <p:nvPr/>
        </p:nvSpPr>
        <p:spPr>
          <a:xfrm>
            <a:off x="758190" y="1696085"/>
            <a:ext cx="324000" cy="324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87" name="椭圆 86"/>
          <p:cNvSpPr/>
          <p:nvPr/>
        </p:nvSpPr>
        <p:spPr>
          <a:xfrm>
            <a:off x="775970" y="2153285"/>
            <a:ext cx="288000" cy="2880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88" name="矩形 87"/>
          <p:cNvSpPr/>
          <p:nvPr/>
        </p:nvSpPr>
        <p:spPr>
          <a:xfrm>
            <a:off x="721995" y="2581275"/>
            <a:ext cx="432000" cy="28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91" name="文本框 90"/>
          <p:cNvSpPr txBox="1"/>
          <p:nvPr/>
        </p:nvSpPr>
        <p:spPr>
          <a:xfrm>
            <a:off x="1339850" y="427990"/>
            <a:ext cx="30099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/>
              <a:t>传感数据区块</a:t>
            </a:r>
            <a:endParaRPr lang="zh-CN" altLang="en-US" sz="1500"/>
          </a:p>
        </p:txBody>
      </p:sp>
      <p:sp>
        <p:nvSpPr>
          <p:cNvPr id="92" name="文本框 91"/>
          <p:cNvSpPr txBox="1"/>
          <p:nvPr/>
        </p:nvSpPr>
        <p:spPr>
          <a:xfrm>
            <a:off x="1365250" y="755650"/>
            <a:ext cx="22225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A</a:t>
            </a:r>
            <a:r>
              <a:rPr lang="zh-CN" altLang="en-US" sz="1500"/>
              <a:t>子链区块</a:t>
            </a:r>
            <a:endParaRPr lang="zh-CN" altLang="en-US" sz="1500"/>
          </a:p>
        </p:txBody>
      </p:sp>
      <p:sp>
        <p:nvSpPr>
          <p:cNvPr id="176" name="文本框 175"/>
          <p:cNvSpPr txBox="1"/>
          <p:nvPr/>
        </p:nvSpPr>
        <p:spPr>
          <a:xfrm>
            <a:off x="1365250" y="1164590"/>
            <a:ext cx="29851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/>
              <a:t>传感数据和控制数据区块</a:t>
            </a:r>
            <a:endParaRPr lang="zh-CN" altLang="en-US" sz="1500"/>
          </a:p>
        </p:txBody>
      </p:sp>
      <p:sp>
        <p:nvSpPr>
          <p:cNvPr id="178" name="文本框 177"/>
          <p:cNvSpPr txBox="1"/>
          <p:nvPr/>
        </p:nvSpPr>
        <p:spPr>
          <a:xfrm>
            <a:off x="1365250" y="1696085"/>
            <a:ext cx="22225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B</a:t>
            </a:r>
            <a:r>
              <a:rPr lang="zh-CN" altLang="en-US" sz="1500"/>
              <a:t>子链区块</a:t>
            </a:r>
            <a:endParaRPr lang="zh-CN" altLang="en-US" sz="1500"/>
          </a:p>
        </p:txBody>
      </p:sp>
      <p:sp>
        <p:nvSpPr>
          <p:cNvPr id="179" name="文本框 178"/>
          <p:cNvSpPr txBox="1"/>
          <p:nvPr/>
        </p:nvSpPr>
        <p:spPr>
          <a:xfrm>
            <a:off x="1339850" y="2153285"/>
            <a:ext cx="2540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500"/>
              <a:t>C</a:t>
            </a:r>
            <a:r>
              <a:rPr lang="zh-CN" altLang="en-US" sz="1500"/>
              <a:t>子链区块</a:t>
            </a:r>
            <a:endParaRPr lang="zh-CN" altLang="en-US" sz="1500"/>
          </a:p>
        </p:txBody>
      </p:sp>
      <p:sp>
        <p:nvSpPr>
          <p:cNvPr id="180" name="文本框 179"/>
          <p:cNvSpPr txBox="1"/>
          <p:nvPr/>
        </p:nvSpPr>
        <p:spPr>
          <a:xfrm>
            <a:off x="1339850" y="2615565"/>
            <a:ext cx="2540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>
                <a:sym typeface="+mn-ea"/>
              </a:rPr>
              <a:t>控制数据区块</a:t>
            </a:r>
            <a:endParaRPr lang="zh-CN" altLang="en-US" sz="1500">
              <a:sym typeface="+mn-ea"/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692150" y="3151505"/>
            <a:ext cx="647700" cy="127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692150" y="3481705"/>
            <a:ext cx="64770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1365250" y="2986405"/>
            <a:ext cx="2540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>
                <a:sym typeface="+mn-ea"/>
              </a:rPr>
              <a:t>叔区块哈希索引</a:t>
            </a:r>
            <a:endParaRPr lang="zh-CN" altLang="en-US" sz="1500">
              <a:sym typeface="+mn-ea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339850" y="3274060"/>
            <a:ext cx="2540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>
                <a:sym typeface="+mn-ea"/>
              </a:rPr>
              <a:t>父区块哈希索引</a:t>
            </a:r>
            <a:endParaRPr lang="zh-CN" altLang="en-US" sz="15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3" name="矩形 92"/>
          <p:cNvSpPr/>
          <p:nvPr/>
        </p:nvSpPr>
        <p:spPr>
          <a:xfrm>
            <a:off x="789305" y="97218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722120" y="97218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713355" y="972185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713355" y="1188085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704590" y="972185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3704590" y="1188085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697730" y="997585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5685155" y="984885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2839085" y="230695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640455" y="230695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441190" y="230695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2861945" y="171577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663315" y="171005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464050" y="171005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1322705" y="1181735"/>
            <a:ext cx="39941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4" idx="3"/>
          </p:cNvCxnSpPr>
          <p:nvPr/>
        </p:nvCxnSpPr>
        <p:spPr>
          <a:xfrm flipV="1">
            <a:off x="2255520" y="1162685"/>
            <a:ext cx="490220" cy="190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9" idx="3"/>
            <a:endCxn id="100" idx="1"/>
          </p:cNvCxnSpPr>
          <p:nvPr/>
        </p:nvCxnSpPr>
        <p:spPr>
          <a:xfrm flipV="1">
            <a:off x="5231130" y="1194435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255645" y="1181735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4250690" y="1194435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96" idx="1"/>
            <a:endCxn id="106" idx="0"/>
          </p:cNvCxnSpPr>
          <p:nvPr/>
        </p:nvCxnSpPr>
        <p:spPr>
          <a:xfrm>
            <a:off x="2713355" y="1296035"/>
            <a:ext cx="364490" cy="41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96" idx="1"/>
            <a:endCxn id="101" idx="4"/>
          </p:cNvCxnSpPr>
          <p:nvPr/>
        </p:nvCxnSpPr>
        <p:spPr>
          <a:xfrm>
            <a:off x="2713355" y="1296035"/>
            <a:ext cx="341630" cy="144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1" idx="6"/>
            <a:endCxn id="102" idx="2"/>
          </p:cNvCxnSpPr>
          <p:nvPr/>
        </p:nvCxnSpPr>
        <p:spPr>
          <a:xfrm>
            <a:off x="3270885" y="2522855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2" idx="6"/>
            <a:endCxn id="105" idx="2"/>
          </p:cNvCxnSpPr>
          <p:nvPr/>
        </p:nvCxnSpPr>
        <p:spPr>
          <a:xfrm>
            <a:off x="4072255" y="2522855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6" idx="6"/>
            <a:endCxn id="113" idx="2"/>
          </p:cNvCxnSpPr>
          <p:nvPr/>
        </p:nvCxnSpPr>
        <p:spPr>
          <a:xfrm flipV="1">
            <a:off x="3293745" y="1925955"/>
            <a:ext cx="369570" cy="57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3" idx="6"/>
            <a:endCxn id="114" idx="2"/>
          </p:cNvCxnSpPr>
          <p:nvPr/>
        </p:nvCxnSpPr>
        <p:spPr>
          <a:xfrm>
            <a:off x="4095115" y="1925955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5242560" y="230695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218430" y="171005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2" name="直接箭头连接符 131"/>
          <p:cNvCxnSpPr>
            <a:stCxn id="105" idx="6"/>
            <a:endCxn id="130" idx="2"/>
          </p:cNvCxnSpPr>
          <p:nvPr/>
        </p:nvCxnSpPr>
        <p:spPr>
          <a:xfrm>
            <a:off x="4872990" y="2522855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4" idx="6"/>
            <a:endCxn id="131" idx="2"/>
          </p:cNvCxnSpPr>
          <p:nvPr/>
        </p:nvCxnSpPr>
        <p:spPr>
          <a:xfrm>
            <a:off x="4895850" y="1925955"/>
            <a:ext cx="3225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0" idx="6"/>
          </p:cNvCxnSpPr>
          <p:nvPr/>
        </p:nvCxnSpPr>
        <p:spPr>
          <a:xfrm flipV="1">
            <a:off x="5674360" y="2508885"/>
            <a:ext cx="359410" cy="1397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1" idx="6"/>
          </p:cNvCxnSpPr>
          <p:nvPr/>
        </p:nvCxnSpPr>
        <p:spPr>
          <a:xfrm>
            <a:off x="5650230" y="1925955"/>
            <a:ext cx="410210" cy="1143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6218555" y="1175385"/>
            <a:ext cx="454025" cy="1270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05" idx="4"/>
            <a:endCxn id="99" idx="0"/>
          </p:cNvCxnSpPr>
          <p:nvPr/>
        </p:nvCxnSpPr>
        <p:spPr>
          <a:xfrm flipV="1">
            <a:off x="4657090" y="997585"/>
            <a:ext cx="307340" cy="174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14" idx="0"/>
            <a:endCxn id="99" idx="2"/>
          </p:cNvCxnSpPr>
          <p:nvPr/>
        </p:nvCxnSpPr>
        <p:spPr>
          <a:xfrm flipV="1">
            <a:off x="4679950" y="1416685"/>
            <a:ext cx="28448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1722120" y="21018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1737995" y="171005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2" name="直接箭头连接符 191"/>
          <p:cNvCxnSpPr>
            <a:stCxn id="93" idx="0"/>
            <a:endCxn id="189" idx="1"/>
          </p:cNvCxnSpPr>
          <p:nvPr/>
        </p:nvCxnSpPr>
        <p:spPr>
          <a:xfrm flipV="1">
            <a:off x="1056005" y="419735"/>
            <a:ext cx="666115" cy="55245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90" idx="1"/>
            <a:endCxn id="93" idx="2"/>
          </p:cNvCxnSpPr>
          <p:nvPr/>
        </p:nvCxnSpPr>
        <p:spPr>
          <a:xfrm flipH="1" flipV="1">
            <a:off x="1056005" y="1391285"/>
            <a:ext cx="681990" cy="52832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3589655" y="21018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5" name="直接箭头连接符 164"/>
          <p:cNvCxnSpPr>
            <a:endCxn id="164" idx="1"/>
          </p:cNvCxnSpPr>
          <p:nvPr/>
        </p:nvCxnSpPr>
        <p:spPr>
          <a:xfrm flipV="1">
            <a:off x="2923540" y="419735"/>
            <a:ext cx="666115" cy="55245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4752975" y="19748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5554345" y="19748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66" idx="6"/>
            <a:endCxn id="167" idx="2"/>
          </p:cNvCxnSpPr>
          <p:nvPr/>
        </p:nvCxnSpPr>
        <p:spPr>
          <a:xfrm>
            <a:off x="5184775" y="413385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66" idx="4"/>
            <a:endCxn id="99" idx="0"/>
          </p:cNvCxnSpPr>
          <p:nvPr/>
        </p:nvCxnSpPr>
        <p:spPr>
          <a:xfrm flipH="1">
            <a:off x="4964430" y="629285"/>
            <a:ext cx="4445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5554345" y="-34734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2" name="直接箭头连接符 171"/>
          <p:cNvCxnSpPr>
            <a:stCxn id="171" idx="2"/>
            <a:endCxn id="166" idx="0"/>
          </p:cNvCxnSpPr>
          <p:nvPr/>
        </p:nvCxnSpPr>
        <p:spPr>
          <a:xfrm flipH="1">
            <a:off x="4968875" y="-131445"/>
            <a:ext cx="585470" cy="328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65200" y="447103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38195" y="4471035"/>
            <a:ext cx="533400" cy="419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70430" y="447103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38195" y="52743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  <a:alpha val="8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09440" y="5274310"/>
            <a:ext cx="533400" cy="419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09440" y="4471035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  <a:alpha val="8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08345" y="528002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609715" y="527431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410450" y="527431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0" idx="6"/>
            <a:endCxn id="21" idx="2"/>
          </p:cNvCxnSpPr>
          <p:nvPr/>
        </p:nvCxnSpPr>
        <p:spPr>
          <a:xfrm flipV="1">
            <a:off x="6249670" y="5490210"/>
            <a:ext cx="369570" cy="571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6"/>
            <a:endCxn id="22" idx="2"/>
          </p:cNvCxnSpPr>
          <p:nvPr/>
        </p:nvCxnSpPr>
        <p:spPr>
          <a:xfrm>
            <a:off x="7051040" y="5490210"/>
            <a:ext cx="36893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164830" y="527431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2" idx="6"/>
            <a:endCxn id="25" idx="2"/>
          </p:cNvCxnSpPr>
          <p:nvPr/>
        </p:nvCxnSpPr>
        <p:spPr>
          <a:xfrm>
            <a:off x="7851775" y="5490210"/>
            <a:ext cx="3225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6"/>
          </p:cNvCxnSpPr>
          <p:nvPr/>
        </p:nvCxnSpPr>
        <p:spPr>
          <a:xfrm>
            <a:off x="8606155" y="5490210"/>
            <a:ext cx="410210" cy="11430"/>
          </a:xfrm>
          <a:prstGeom prst="straightConnector1">
            <a:avLst/>
          </a:prstGeom>
          <a:ln w="25400"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17870" y="608330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19240" y="607758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419975" y="607758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6" idx="6"/>
            <a:endCxn id="37" idx="2"/>
          </p:cNvCxnSpPr>
          <p:nvPr/>
        </p:nvCxnSpPr>
        <p:spPr>
          <a:xfrm flipV="1">
            <a:off x="6259195" y="6293485"/>
            <a:ext cx="369570" cy="571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6"/>
            <a:endCxn id="38" idx="2"/>
          </p:cNvCxnSpPr>
          <p:nvPr/>
        </p:nvCxnSpPr>
        <p:spPr>
          <a:xfrm>
            <a:off x="7060565" y="6293485"/>
            <a:ext cx="36893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174355" y="6077585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8" idx="6"/>
            <a:endCxn id="41" idx="2"/>
          </p:cNvCxnSpPr>
          <p:nvPr/>
        </p:nvCxnSpPr>
        <p:spPr>
          <a:xfrm>
            <a:off x="7861300" y="6293485"/>
            <a:ext cx="3225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6"/>
          </p:cNvCxnSpPr>
          <p:nvPr/>
        </p:nvCxnSpPr>
        <p:spPr>
          <a:xfrm>
            <a:off x="8615680" y="6293485"/>
            <a:ext cx="410210" cy="11430"/>
          </a:xfrm>
          <a:prstGeom prst="straightConnector1">
            <a:avLst/>
          </a:prstGeom>
          <a:ln w="25400"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02730" y="3670935"/>
            <a:ext cx="533400" cy="419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809865" y="4483735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797290" y="4483735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937500" y="365823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738870" y="3658235"/>
            <a:ext cx="432000" cy="431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51" idx="6"/>
            <a:endCxn id="52" idx="2"/>
          </p:cNvCxnSpPr>
          <p:nvPr/>
        </p:nvCxnSpPr>
        <p:spPr>
          <a:xfrm>
            <a:off x="8369300" y="3874135"/>
            <a:ext cx="36957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8738870" y="3113405"/>
            <a:ext cx="432000" cy="431800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8153400" y="3329305"/>
            <a:ext cx="585470" cy="328930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1" idx="1"/>
            <a:endCxn id="9" idx="3"/>
          </p:cNvCxnSpPr>
          <p:nvPr/>
        </p:nvCxnSpPr>
        <p:spPr>
          <a:xfrm flipH="1">
            <a:off x="1498600" y="4680585"/>
            <a:ext cx="67183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1"/>
            <a:endCxn id="11" idx="3"/>
          </p:cNvCxnSpPr>
          <p:nvPr/>
        </p:nvCxnSpPr>
        <p:spPr>
          <a:xfrm flipH="1">
            <a:off x="2703830" y="4680585"/>
            <a:ext cx="634365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1"/>
            <a:endCxn id="12" idx="3"/>
          </p:cNvCxnSpPr>
          <p:nvPr/>
        </p:nvCxnSpPr>
        <p:spPr>
          <a:xfrm flipH="1">
            <a:off x="3871595" y="4680585"/>
            <a:ext cx="537845" cy="8032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6" idx="1"/>
            <a:endCxn id="12" idx="3"/>
          </p:cNvCxnSpPr>
          <p:nvPr/>
        </p:nvCxnSpPr>
        <p:spPr>
          <a:xfrm flipH="1">
            <a:off x="3871595" y="5483860"/>
            <a:ext cx="537845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0688320" y="2556510"/>
            <a:ext cx="533400" cy="419100"/>
          </a:xfrm>
          <a:prstGeom prst="rect">
            <a:avLst/>
          </a:prstGeom>
          <a:gradFill>
            <a:gsLst>
              <a:gs pos="50000">
                <a:schemeClr val="accent1"/>
              </a:gs>
              <a:gs pos="49000">
                <a:srgbClr val="92D050"/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499100" y="4458335"/>
            <a:ext cx="533400" cy="419100"/>
          </a:xfrm>
          <a:prstGeom prst="rect">
            <a:avLst/>
          </a:prstGeom>
          <a:gradFill>
            <a:gsLst>
              <a:gs pos="50000">
                <a:schemeClr val="accent1"/>
              </a:gs>
              <a:gs pos="49000">
                <a:srgbClr val="92D050"/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3" idx="1"/>
            <a:endCxn id="17" idx="3"/>
          </p:cNvCxnSpPr>
          <p:nvPr/>
        </p:nvCxnSpPr>
        <p:spPr>
          <a:xfrm flipH="1">
            <a:off x="4942840" y="4667885"/>
            <a:ext cx="556260" cy="12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9" idx="1"/>
            <a:endCxn id="63" idx="3"/>
          </p:cNvCxnSpPr>
          <p:nvPr/>
        </p:nvCxnSpPr>
        <p:spPr>
          <a:xfrm flipH="1" flipV="1">
            <a:off x="6032500" y="4667885"/>
            <a:ext cx="567055" cy="12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1" idx="2"/>
            <a:endCxn id="89" idx="3"/>
          </p:cNvCxnSpPr>
          <p:nvPr/>
        </p:nvCxnSpPr>
        <p:spPr>
          <a:xfrm flipH="1">
            <a:off x="7132955" y="3874135"/>
            <a:ext cx="804545" cy="8064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7" idx="1"/>
            <a:endCxn id="89" idx="3"/>
          </p:cNvCxnSpPr>
          <p:nvPr/>
        </p:nvCxnSpPr>
        <p:spPr>
          <a:xfrm flipH="1" flipV="1">
            <a:off x="7132955" y="4680585"/>
            <a:ext cx="676910" cy="12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8" idx="1"/>
            <a:endCxn id="47" idx="3"/>
          </p:cNvCxnSpPr>
          <p:nvPr/>
        </p:nvCxnSpPr>
        <p:spPr>
          <a:xfrm flipH="1">
            <a:off x="8343265" y="4693285"/>
            <a:ext cx="4540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1"/>
          </p:cNvCxnSpPr>
          <p:nvPr/>
        </p:nvCxnSpPr>
        <p:spPr>
          <a:xfrm flipH="1" flipV="1">
            <a:off x="2714625" y="4705350"/>
            <a:ext cx="623570" cy="7785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409440" y="3658235"/>
            <a:ext cx="533400" cy="419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338195" y="3664585"/>
            <a:ext cx="533400" cy="419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H="1">
            <a:off x="2703830" y="3867785"/>
            <a:ext cx="634365" cy="80645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1"/>
          </p:cNvCxnSpPr>
          <p:nvPr/>
        </p:nvCxnSpPr>
        <p:spPr>
          <a:xfrm flipH="1">
            <a:off x="3867150" y="3867785"/>
            <a:ext cx="542290" cy="156146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4" idx="1"/>
            <a:endCxn id="63" idx="3"/>
          </p:cNvCxnSpPr>
          <p:nvPr/>
        </p:nvCxnSpPr>
        <p:spPr>
          <a:xfrm flipH="1">
            <a:off x="6032500" y="3880485"/>
            <a:ext cx="570230" cy="78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0" idx="0"/>
            <a:endCxn id="63" idx="2"/>
          </p:cNvCxnSpPr>
          <p:nvPr/>
        </p:nvCxnSpPr>
        <p:spPr>
          <a:xfrm flipH="1" flipV="1">
            <a:off x="5765800" y="4877435"/>
            <a:ext cx="258445" cy="40259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36" idx="0"/>
            <a:endCxn id="63" idx="2"/>
          </p:cNvCxnSpPr>
          <p:nvPr/>
        </p:nvCxnSpPr>
        <p:spPr>
          <a:xfrm flipH="1" flipV="1">
            <a:off x="5765800" y="4877435"/>
            <a:ext cx="267970" cy="120586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7626350" y="4902835"/>
            <a:ext cx="450215" cy="37147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8" idx="0"/>
            <a:endCxn id="47" idx="2"/>
          </p:cNvCxnSpPr>
          <p:nvPr/>
        </p:nvCxnSpPr>
        <p:spPr>
          <a:xfrm flipV="1">
            <a:off x="7635875" y="4902835"/>
            <a:ext cx="440690" cy="117475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599555" y="4471035"/>
            <a:ext cx="533400" cy="419100"/>
          </a:xfrm>
          <a:prstGeom prst="rect">
            <a:avLst/>
          </a:prstGeom>
          <a:gradFill>
            <a:gsLst>
              <a:gs pos="50000">
                <a:schemeClr val="accent1"/>
              </a:gs>
              <a:gs pos="49000">
                <a:srgbClr val="92D050"/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/>
          <p:nvPr/>
        </p:nvCxnSpPr>
        <p:spPr>
          <a:xfrm flipH="1">
            <a:off x="9330690" y="4686935"/>
            <a:ext cx="4540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390" y="25146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2205" y="25146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732790" y="461010"/>
            <a:ext cx="39941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65020" y="25146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665605" y="4610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71800" y="25146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72385" y="461010"/>
            <a:ext cx="39941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05200" y="4610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960" y="110236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20775" y="110236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21360" y="13119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53590" y="110236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654175" y="13119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60370" y="110236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560955" y="13119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493770" y="13119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727075" y="2732405"/>
            <a:ext cx="8192135" cy="2941320"/>
            <a:chOff x="1145" y="4303"/>
            <a:chExt cx="14850" cy="5366"/>
          </a:xfrm>
        </p:grpSpPr>
        <p:sp>
          <p:nvSpPr>
            <p:cNvPr id="32" name="矩形 31"/>
            <p:cNvSpPr/>
            <p:nvPr/>
          </p:nvSpPr>
          <p:spPr>
            <a:xfrm>
              <a:off x="1145" y="642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822" y="644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83" y="6441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822" y="770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  <a:alpha val="8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509" y="7706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509" y="6441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  <a:alpha val="8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0197" y="7959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725" y="795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327" y="795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49" idx="6"/>
              <a:endCxn id="50" idx="2"/>
            </p:cNvCxnSpPr>
            <p:nvPr/>
          </p:nvCxnSpPr>
          <p:spPr>
            <a:xfrm flipV="1">
              <a:off x="10877" y="8290"/>
              <a:ext cx="848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0" idx="6"/>
              <a:endCxn id="60" idx="2"/>
            </p:cNvCxnSpPr>
            <p:nvPr/>
          </p:nvCxnSpPr>
          <p:spPr>
            <a:xfrm>
              <a:off x="12405" y="8290"/>
              <a:ext cx="922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14669" y="795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stCxn id="60" idx="6"/>
              <a:endCxn id="65" idx="2"/>
            </p:cNvCxnSpPr>
            <p:nvPr/>
          </p:nvCxnSpPr>
          <p:spPr>
            <a:xfrm>
              <a:off x="14007" y="8290"/>
              <a:ext cx="662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5" idx="6"/>
            </p:cNvCxnSpPr>
            <p:nvPr/>
          </p:nvCxnSpPr>
          <p:spPr>
            <a:xfrm>
              <a:off x="15349" y="8290"/>
              <a:ext cx="646" cy="18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8727" y="8980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0123" y="8980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604" y="8980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7" name="直接箭头连接符 76"/>
            <p:cNvCxnSpPr>
              <a:stCxn id="74" idx="6"/>
              <a:endCxn id="75" idx="2"/>
            </p:cNvCxnSpPr>
            <p:nvPr/>
          </p:nvCxnSpPr>
          <p:spPr>
            <a:xfrm>
              <a:off x="9407" y="9320"/>
              <a:ext cx="716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75" idx="6"/>
              <a:endCxn id="76" idx="2"/>
            </p:cNvCxnSpPr>
            <p:nvPr/>
          </p:nvCxnSpPr>
          <p:spPr>
            <a:xfrm>
              <a:off x="10803" y="9320"/>
              <a:ext cx="801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3159" y="8989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76" idx="6"/>
              <a:endCxn id="79" idx="2"/>
            </p:cNvCxnSpPr>
            <p:nvPr/>
          </p:nvCxnSpPr>
          <p:spPr>
            <a:xfrm>
              <a:off x="12284" y="9320"/>
              <a:ext cx="875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9" idx="6"/>
            </p:cNvCxnSpPr>
            <p:nvPr/>
          </p:nvCxnSpPr>
          <p:spPr>
            <a:xfrm>
              <a:off x="13839" y="9329"/>
              <a:ext cx="646" cy="18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9963" y="518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864" y="6461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3419" y="6461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2065" y="5161"/>
              <a:ext cx="680" cy="6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3327" y="5161"/>
              <a:ext cx="680" cy="6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>
              <a:stCxn id="108" idx="6"/>
              <a:endCxn id="109" idx="2"/>
            </p:cNvCxnSpPr>
            <p:nvPr/>
          </p:nvCxnSpPr>
          <p:spPr>
            <a:xfrm>
              <a:off x="12745" y="5501"/>
              <a:ext cx="582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13327" y="4303"/>
              <a:ext cx="680" cy="680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flipH="1">
              <a:off x="12405" y="4643"/>
              <a:ext cx="922" cy="518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34" idx="1"/>
              <a:endCxn id="32" idx="3"/>
            </p:cNvCxnSpPr>
            <p:nvPr/>
          </p:nvCxnSpPr>
          <p:spPr>
            <a:xfrm flipH="1" flipV="1">
              <a:off x="1985" y="6756"/>
              <a:ext cx="998" cy="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33" idx="1"/>
              <a:endCxn id="34" idx="3"/>
            </p:cNvCxnSpPr>
            <p:nvPr/>
          </p:nvCxnSpPr>
          <p:spPr>
            <a:xfrm flipH="1">
              <a:off x="3823" y="6771"/>
              <a:ext cx="999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46" idx="1"/>
              <a:endCxn id="35" idx="3"/>
            </p:cNvCxnSpPr>
            <p:nvPr/>
          </p:nvCxnSpPr>
          <p:spPr>
            <a:xfrm flipH="1">
              <a:off x="5662" y="6771"/>
              <a:ext cx="847" cy="12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45" idx="1"/>
              <a:endCxn id="35" idx="3"/>
            </p:cNvCxnSpPr>
            <p:nvPr/>
          </p:nvCxnSpPr>
          <p:spPr>
            <a:xfrm flipH="1">
              <a:off x="5662" y="8036"/>
              <a:ext cx="847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8225" y="6421"/>
              <a:ext cx="840" cy="660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7" name="直接箭头连接符 136"/>
            <p:cNvCxnSpPr>
              <a:stCxn id="136" idx="1"/>
              <a:endCxn id="46" idx="3"/>
            </p:cNvCxnSpPr>
            <p:nvPr/>
          </p:nvCxnSpPr>
          <p:spPr>
            <a:xfrm flipH="1">
              <a:off x="7349" y="6751"/>
              <a:ext cx="876" cy="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52" idx="1"/>
              <a:endCxn id="136" idx="3"/>
            </p:cNvCxnSpPr>
            <p:nvPr/>
          </p:nvCxnSpPr>
          <p:spPr>
            <a:xfrm flipH="1" flipV="1">
              <a:off x="9065" y="6751"/>
              <a:ext cx="893" cy="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108" idx="2"/>
              <a:endCxn id="152" idx="3"/>
            </p:cNvCxnSpPr>
            <p:nvPr/>
          </p:nvCxnSpPr>
          <p:spPr>
            <a:xfrm flipH="1">
              <a:off x="10798" y="5501"/>
              <a:ext cx="1267" cy="12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103" idx="1"/>
              <a:endCxn id="152" idx="3"/>
            </p:cNvCxnSpPr>
            <p:nvPr/>
          </p:nvCxnSpPr>
          <p:spPr>
            <a:xfrm flipH="1" flipV="1">
              <a:off x="10798" y="6771"/>
              <a:ext cx="1066" cy="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7" idx="1"/>
              <a:endCxn id="103" idx="3"/>
            </p:cNvCxnSpPr>
            <p:nvPr/>
          </p:nvCxnSpPr>
          <p:spPr>
            <a:xfrm flipH="1">
              <a:off x="12704" y="6791"/>
              <a:ext cx="71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35" idx="1"/>
            </p:cNvCxnSpPr>
            <p:nvPr/>
          </p:nvCxnSpPr>
          <p:spPr>
            <a:xfrm flipH="1" flipV="1">
              <a:off x="3840" y="6810"/>
              <a:ext cx="982" cy="122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/>
            <p:cNvSpPr/>
            <p:nvPr/>
          </p:nvSpPr>
          <p:spPr>
            <a:xfrm>
              <a:off x="6509" y="516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822" y="517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3823" y="5491"/>
              <a:ext cx="999" cy="127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43" idx="1"/>
            </p:cNvCxnSpPr>
            <p:nvPr/>
          </p:nvCxnSpPr>
          <p:spPr>
            <a:xfrm flipH="1">
              <a:off x="5655" y="5491"/>
              <a:ext cx="854" cy="2459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92" idx="1"/>
              <a:endCxn id="136" idx="3"/>
            </p:cNvCxnSpPr>
            <p:nvPr/>
          </p:nvCxnSpPr>
          <p:spPr>
            <a:xfrm flipH="1">
              <a:off x="9065" y="5511"/>
              <a:ext cx="898" cy="12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49" idx="0"/>
              <a:endCxn id="152" idx="2"/>
            </p:cNvCxnSpPr>
            <p:nvPr/>
          </p:nvCxnSpPr>
          <p:spPr>
            <a:xfrm flipH="1" flipV="1">
              <a:off x="10378" y="7101"/>
              <a:ext cx="159" cy="85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74" idx="0"/>
              <a:endCxn id="136" idx="2"/>
            </p:cNvCxnSpPr>
            <p:nvPr/>
          </p:nvCxnSpPr>
          <p:spPr>
            <a:xfrm flipH="1" flipV="1">
              <a:off x="8645" y="7081"/>
              <a:ext cx="422" cy="1899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60" idx="0"/>
              <a:endCxn id="107" idx="2"/>
            </p:cNvCxnSpPr>
            <p:nvPr/>
          </p:nvCxnSpPr>
          <p:spPr>
            <a:xfrm flipV="1">
              <a:off x="13667" y="7121"/>
              <a:ext cx="172" cy="829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76" idx="0"/>
              <a:endCxn id="103" idx="2"/>
            </p:cNvCxnSpPr>
            <p:nvPr/>
          </p:nvCxnSpPr>
          <p:spPr>
            <a:xfrm flipV="1">
              <a:off x="11944" y="7121"/>
              <a:ext cx="340" cy="1859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958" y="6441"/>
              <a:ext cx="840" cy="660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4259" y="6781"/>
              <a:ext cx="71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椭圆 153"/>
          <p:cNvSpPr/>
          <p:nvPr/>
        </p:nvSpPr>
        <p:spPr>
          <a:xfrm>
            <a:off x="250190" y="177800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132205" y="177228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2065020" y="1772285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7" name="直接箭头连接符 156"/>
          <p:cNvCxnSpPr>
            <a:stCxn id="154" idx="6"/>
            <a:endCxn id="155" idx="2"/>
          </p:cNvCxnSpPr>
          <p:nvPr/>
        </p:nvCxnSpPr>
        <p:spPr>
          <a:xfrm flipV="1">
            <a:off x="681990" y="1988185"/>
            <a:ext cx="450215" cy="571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5" idx="6"/>
            <a:endCxn id="156" idx="2"/>
          </p:cNvCxnSpPr>
          <p:nvPr/>
        </p:nvCxnSpPr>
        <p:spPr>
          <a:xfrm>
            <a:off x="1564005" y="1988185"/>
            <a:ext cx="5010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2960370" y="177800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stCxn id="156" idx="6"/>
            <a:endCxn id="159" idx="2"/>
          </p:cNvCxnSpPr>
          <p:nvPr/>
        </p:nvCxnSpPr>
        <p:spPr>
          <a:xfrm>
            <a:off x="2496820" y="1988185"/>
            <a:ext cx="463550" cy="571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9" idx="6"/>
          </p:cNvCxnSpPr>
          <p:nvPr/>
        </p:nvCxnSpPr>
        <p:spPr>
          <a:xfrm>
            <a:off x="3392170" y="1993900"/>
            <a:ext cx="410210" cy="11430"/>
          </a:xfrm>
          <a:prstGeom prst="straightConnector1">
            <a:avLst/>
          </a:prstGeom>
          <a:ln w="25400"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721360" y="4610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2560955" y="461010"/>
            <a:ext cx="39941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0" y="506095"/>
            <a:ext cx="3933825" cy="1914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6627272" cy="5400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014730" y="4539615"/>
            <a:ext cx="1514475" cy="6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3784600" y="-217805"/>
            <a:ext cx="6419215" cy="29210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7010" y="3507740"/>
            <a:ext cx="1376045" cy="1029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320040" y="3590290"/>
            <a:ext cx="119126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320040" y="3964940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291465" y="4650740"/>
            <a:ext cx="119126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initial blcok</a:t>
            </a:r>
            <a:endParaRPr lang="en-US" altLang="zh-CN" sz="1200"/>
          </a:p>
        </p:txBody>
      </p:sp>
      <p:sp>
        <p:nvSpPr>
          <p:cNvPr id="22" name="矩形 21"/>
          <p:cNvSpPr/>
          <p:nvPr/>
        </p:nvSpPr>
        <p:spPr>
          <a:xfrm>
            <a:off x="1862455" y="350774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1975485" y="359029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1955165" y="426021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2087245" y="386588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28" name="矩形 27"/>
          <p:cNvSpPr/>
          <p:nvPr/>
        </p:nvSpPr>
        <p:spPr>
          <a:xfrm>
            <a:off x="3606800" y="350774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3719830" y="359029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699510" y="426021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3831590" y="386588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33" name="矩形 32"/>
          <p:cNvSpPr/>
          <p:nvPr/>
        </p:nvSpPr>
        <p:spPr>
          <a:xfrm>
            <a:off x="5415280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>
            <a:off x="5528310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5574665" y="4275455"/>
            <a:ext cx="1038860" cy="213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list of sensing data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5623560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47" name="文本框 46"/>
          <p:cNvSpPr txBox="1"/>
          <p:nvPr/>
        </p:nvSpPr>
        <p:spPr>
          <a:xfrm>
            <a:off x="5574665" y="4516755"/>
            <a:ext cx="1038860" cy="2139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subchain audit info</a:t>
            </a:r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5528310" y="4235450"/>
            <a:ext cx="1190625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13905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0" name="文本框 49"/>
          <p:cNvSpPr txBox="1"/>
          <p:nvPr/>
        </p:nvSpPr>
        <p:spPr>
          <a:xfrm>
            <a:off x="7226935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>
            <a:off x="7301865" y="4275455"/>
            <a:ext cx="1038860" cy="21399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list of sensing data</a:t>
            </a:r>
            <a:endParaRPr lang="en-US" altLang="zh-CN" sz="800"/>
          </a:p>
        </p:txBody>
      </p:sp>
      <p:sp>
        <p:nvSpPr>
          <p:cNvPr id="52" name="文本框 51"/>
          <p:cNvSpPr txBox="1"/>
          <p:nvPr/>
        </p:nvSpPr>
        <p:spPr>
          <a:xfrm>
            <a:off x="7322185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7292340" y="4516755"/>
            <a:ext cx="1038860" cy="213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subchain audit info</a:t>
            </a:r>
            <a:endParaRPr lang="en-US" altLang="zh-CN" sz="800"/>
          </a:p>
        </p:txBody>
      </p:sp>
      <p:sp>
        <p:nvSpPr>
          <p:cNvPr id="54" name="矩形 53"/>
          <p:cNvSpPr/>
          <p:nvPr/>
        </p:nvSpPr>
        <p:spPr>
          <a:xfrm>
            <a:off x="7226935" y="4235450"/>
            <a:ext cx="1190625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899525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6" name="文本框 55"/>
          <p:cNvSpPr txBox="1"/>
          <p:nvPr/>
        </p:nvSpPr>
        <p:spPr>
          <a:xfrm>
            <a:off x="9012555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9107805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77" name="文本框 76"/>
          <p:cNvSpPr txBox="1"/>
          <p:nvPr/>
        </p:nvSpPr>
        <p:spPr>
          <a:xfrm>
            <a:off x="9012555" y="427545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>
                <a:sym typeface="+mn-ea"/>
              </a:rPr>
              <a:t>subchain audit info</a:t>
            </a:r>
            <a:endParaRPr lang="en-US" altLang="zh-CN" sz="1200"/>
          </a:p>
        </p:txBody>
      </p:sp>
      <p:sp>
        <p:nvSpPr>
          <p:cNvPr id="78" name="矩形 77"/>
          <p:cNvSpPr/>
          <p:nvPr/>
        </p:nvSpPr>
        <p:spPr>
          <a:xfrm>
            <a:off x="6485255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79" name="文本框 78"/>
          <p:cNvSpPr txBox="1"/>
          <p:nvPr/>
        </p:nvSpPr>
        <p:spPr>
          <a:xfrm>
            <a:off x="6598285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03" name="文本框 102"/>
          <p:cNvSpPr txBox="1"/>
          <p:nvPr/>
        </p:nvSpPr>
        <p:spPr>
          <a:xfrm>
            <a:off x="6577965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04" name="文本框 103"/>
          <p:cNvSpPr txBox="1"/>
          <p:nvPr/>
        </p:nvSpPr>
        <p:spPr>
          <a:xfrm>
            <a:off x="6710045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107" name="矩形 106"/>
          <p:cNvSpPr/>
          <p:nvPr/>
        </p:nvSpPr>
        <p:spPr>
          <a:xfrm>
            <a:off x="8087360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08" name="文本框 107"/>
          <p:cNvSpPr txBox="1"/>
          <p:nvPr/>
        </p:nvSpPr>
        <p:spPr>
          <a:xfrm>
            <a:off x="8200390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09" name="文本框 108"/>
          <p:cNvSpPr txBox="1"/>
          <p:nvPr/>
        </p:nvSpPr>
        <p:spPr>
          <a:xfrm>
            <a:off x="8180070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10" name="文本框 109"/>
          <p:cNvSpPr txBox="1"/>
          <p:nvPr/>
        </p:nvSpPr>
        <p:spPr>
          <a:xfrm>
            <a:off x="8312150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11" name="直接箭头连接符 110"/>
          <p:cNvCxnSpPr>
            <a:stCxn id="27" idx="1"/>
            <a:endCxn id="10" idx="3"/>
          </p:cNvCxnSpPr>
          <p:nvPr/>
        </p:nvCxnSpPr>
        <p:spPr>
          <a:xfrm flipH="1" flipV="1">
            <a:off x="1511300" y="3728085"/>
            <a:ext cx="575945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32" idx="1"/>
          </p:cNvCxnSpPr>
          <p:nvPr/>
        </p:nvCxnSpPr>
        <p:spPr>
          <a:xfrm flipH="1">
            <a:off x="3124200" y="3988435"/>
            <a:ext cx="7073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32" idx="3"/>
          </p:cNvCxnSpPr>
          <p:nvPr/>
        </p:nvCxnSpPr>
        <p:spPr>
          <a:xfrm flipH="1">
            <a:off x="4831715" y="3964940"/>
            <a:ext cx="79184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2" idx="1"/>
            <a:endCxn id="45" idx="3"/>
          </p:cNvCxnSpPr>
          <p:nvPr/>
        </p:nvCxnSpPr>
        <p:spPr>
          <a:xfrm flipH="1">
            <a:off x="6623685" y="396367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57" idx="1"/>
            <a:endCxn id="52" idx="3"/>
          </p:cNvCxnSpPr>
          <p:nvPr/>
        </p:nvCxnSpPr>
        <p:spPr>
          <a:xfrm flipH="1">
            <a:off x="8322310" y="3963670"/>
            <a:ext cx="7854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10558780" y="34829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36" name="文本框 135"/>
          <p:cNvSpPr txBox="1"/>
          <p:nvPr/>
        </p:nvSpPr>
        <p:spPr>
          <a:xfrm>
            <a:off x="10671810" y="35655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37" name="文本框 136"/>
          <p:cNvSpPr txBox="1"/>
          <p:nvPr/>
        </p:nvSpPr>
        <p:spPr>
          <a:xfrm>
            <a:off x="10767060" y="38411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138" name="文本框 137"/>
          <p:cNvSpPr txBox="1"/>
          <p:nvPr/>
        </p:nvSpPr>
        <p:spPr>
          <a:xfrm>
            <a:off x="10671810" y="427545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>
                <a:sym typeface="+mn-ea"/>
              </a:rPr>
              <a:t>subchain audit info</a:t>
            </a:r>
            <a:endParaRPr lang="en-US" altLang="zh-CN" sz="1200"/>
          </a:p>
        </p:txBody>
      </p:sp>
      <p:cxnSp>
        <p:nvCxnSpPr>
          <p:cNvPr id="139" name="直接箭头连接符 138"/>
          <p:cNvCxnSpPr>
            <a:stCxn id="137" idx="1"/>
            <a:endCxn id="57" idx="3"/>
          </p:cNvCxnSpPr>
          <p:nvPr/>
        </p:nvCxnSpPr>
        <p:spPr>
          <a:xfrm flipH="1">
            <a:off x="10107930" y="3963670"/>
            <a:ext cx="6591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9763760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41" name="文本框 140"/>
          <p:cNvSpPr txBox="1"/>
          <p:nvPr/>
        </p:nvSpPr>
        <p:spPr>
          <a:xfrm>
            <a:off x="9876790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42" name="文本框 141"/>
          <p:cNvSpPr txBox="1"/>
          <p:nvPr/>
        </p:nvSpPr>
        <p:spPr>
          <a:xfrm>
            <a:off x="9856470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43" name="文本框 142"/>
          <p:cNvSpPr txBox="1"/>
          <p:nvPr/>
        </p:nvSpPr>
        <p:spPr>
          <a:xfrm>
            <a:off x="9988550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44" name="直接箭头连接符 143"/>
          <p:cNvCxnSpPr>
            <a:stCxn id="110" idx="1"/>
            <a:endCxn id="104" idx="3"/>
          </p:cNvCxnSpPr>
          <p:nvPr/>
        </p:nvCxnSpPr>
        <p:spPr>
          <a:xfrm flipH="1">
            <a:off x="7710170" y="5572125"/>
            <a:ext cx="6019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3" idx="1"/>
            <a:endCxn id="110" idx="3"/>
          </p:cNvCxnSpPr>
          <p:nvPr/>
        </p:nvCxnSpPr>
        <p:spPr>
          <a:xfrm flipH="1">
            <a:off x="9312275" y="5572125"/>
            <a:ext cx="6762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03" idx="1"/>
            <a:endCxn id="48" idx="2"/>
          </p:cNvCxnSpPr>
          <p:nvPr/>
        </p:nvCxnSpPr>
        <p:spPr>
          <a:xfrm flipH="1" flipV="1">
            <a:off x="6123940" y="4761230"/>
            <a:ext cx="454025" cy="1313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1351260" y="50914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48" name="文本框 147"/>
          <p:cNvSpPr txBox="1"/>
          <p:nvPr/>
        </p:nvSpPr>
        <p:spPr>
          <a:xfrm>
            <a:off x="11464290" y="51739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49" name="文本框 148"/>
          <p:cNvSpPr txBox="1"/>
          <p:nvPr/>
        </p:nvSpPr>
        <p:spPr>
          <a:xfrm>
            <a:off x="11443970" y="58439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50" name="文本框 149"/>
          <p:cNvSpPr txBox="1"/>
          <p:nvPr/>
        </p:nvSpPr>
        <p:spPr>
          <a:xfrm>
            <a:off x="11576050" y="54495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51" name="直接箭头连接符 150"/>
          <p:cNvCxnSpPr>
            <a:stCxn id="150" idx="1"/>
          </p:cNvCxnSpPr>
          <p:nvPr/>
        </p:nvCxnSpPr>
        <p:spPr>
          <a:xfrm flipH="1">
            <a:off x="11014075" y="5572125"/>
            <a:ext cx="5619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2" idx="1"/>
            <a:endCxn id="77" idx="2"/>
          </p:cNvCxnSpPr>
          <p:nvPr/>
        </p:nvCxnSpPr>
        <p:spPr>
          <a:xfrm flipH="1" flipV="1">
            <a:off x="9608185" y="4735830"/>
            <a:ext cx="248285" cy="1338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3627755" y="498919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54" name="文本框 153"/>
          <p:cNvSpPr txBox="1"/>
          <p:nvPr/>
        </p:nvSpPr>
        <p:spPr>
          <a:xfrm>
            <a:off x="3740785" y="507174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3720465" y="5741670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56" name="文本框 155"/>
          <p:cNvSpPr txBox="1"/>
          <p:nvPr/>
        </p:nvSpPr>
        <p:spPr>
          <a:xfrm>
            <a:off x="3852545" y="534733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157" name="直接箭头连接符 156"/>
          <p:cNvCxnSpPr/>
          <p:nvPr/>
        </p:nvCxnSpPr>
        <p:spPr>
          <a:xfrm flipH="1" flipV="1">
            <a:off x="3140710" y="4072890"/>
            <a:ext cx="711835" cy="137668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H="1" flipV="1">
            <a:off x="1501140" y="3728085"/>
            <a:ext cx="575945" cy="260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>
            <a:off x="3114040" y="3988435"/>
            <a:ext cx="70739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4821555" y="3964940"/>
            <a:ext cx="791845" cy="23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>
            <a:off x="6613525" y="3963670"/>
            <a:ext cx="698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0" y="3240405"/>
            <a:ext cx="12947650" cy="34671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1713865" y="3326765"/>
            <a:ext cx="1640205" cy="174561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圆角矩形 173"/>
          <p:cNvSpPr/>
          <p:nvPr/>
        </p:nvSpPr>
        <p:spPr>
          <a:xfrm>
            <a:off x="3447415" y="4185920"/>
            <a:ext cx="1701800" cy="61214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10452100" y="4171950"/>
            <a:ext cx="1584960" cy="75438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7816215" y="2823210"/>
            <a:ext cx="12700" cy="41719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20795" y="70485"/>
            <a:ext cx="6286500" cy="2291715"/>
            <a:chOff x="1145" y="4303"/>
            <a:chExt cx="14850" cy="5366"/>
          </a:xfrm>
        </p:grpSpPr>
        <p:sp>
          <p:nvSpPr>
            <p:cNvPr id="3" name="矩形 2"/>
            <p:cNvSpPr/>
            <p:nvPr/>
          </p:nvSpPr>
          <p:spPr>
            <a:xfrm>
              <a:off x="1145" y="642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22" y="644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83" y="6441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822" y="770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  <a:alpha val="8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509" y="7706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509" y="6441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  <a:alpha val="8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197" y="7959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725" y="795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327" y="795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6" idx="6"/>
              <a:endCxn id="7" idx="2"/>
            </p:cNvCxnSpPr>
            <p:nvPr/>
          </p:nvCxnSpPr>
          <p:spPr>
            <a:xfrm flipV="1">
              <a:off x="10877" y="8290"/>
              <a:ext cx="848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7" idx="6"/>
              <a:endCxn id="60" idx="2"/>
            </p:cNvCxnSpPr>
            <p:nvPr/>
          </p:nvCxnSpPr>
          <p:spPr>
            <a:xfrm>
              <a:off x="12405" y="8290"/>
              <a:ext cx="922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14669" y="795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stCxn id="60" idx="6"/>
              <a:endCxn id="65" idx="2"/>
            </p:cNvCxnSpPr>
            <p:nvPr/>
          </p:nvCxnSpPr>
          <p:spPr>
            <a:xfrm>
              <a:off x="14007" y="8290"/>
              <a:ext cx="662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5" idx="6"/>
            </p:cNvCxnSpPr>
            <p:nvPr/>
          </p:nvCxnSpPr>
          <p:spPr>
            <a:xfrm>
              <a:off x="15349" y="8290"/>
              <a:ext cx="646" cy="18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8727" y="8980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0123" y="8980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604" y="8980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74" idx="6"/>
              <a:endCxn id="75" idx="2"/>
            </p:cNvCxnSpPr>
            <p:nvPr/>
          </p:nvCxnSpPr>
          <p:spPr>
            <a:xfrm>
              <a:off x="9407" y="9320"/>
              <a:ext cx="716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5" idx="6"/>
              <a:endCxn id="76" idx="2"/>
            </p:cNvCxnSpPr>
            <p:nvPr/>
          </p:nvCxnSpPr>
          <p:spPr>
            <a:xfrm>
              <a:off x="10803" y="9320"/>
              <a:ext cx="801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3159" y="8989"/>
              <a:ext cx="680" cy="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76" idx="6"/>
              <a:endCxn id="13" idx="2"/>
            </p:cNvCxnSpPr>
            <p:nvPr/>
          </p:nvCxnSpPr>
          <p:spPr>
            <a:xfrm>
              <a:off x="12284" y="9320"/>
              <a:ext cx="875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3" idx="6"/>
            </p:cNvCxnSpPr>
            <p:nvPr/>
          </p:nvCxnSpPr>
          <p:spPr>
            <a:xfrm>
              <a:off x="13839" y="9329"/>
              <a:ext cx="646" cy="18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9963" y="518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864" y="6461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419" y="6461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2065" y="5161"/>
              <a:ext cx="680" cy="6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327" y="5161"/>
              <a:ext cx="680" cy="6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6" idx="6"/>
              <a:endCxn id="19" idx="2"/>
            </p:cNvCxnSpPr>
            <p:nvPr/>
          </p:nvCxnSpPr>
          <p:spPr>
            <a:xfrm>
              <a:off x="12745" y="5501"/>
              <a:ext cx="582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3327" y="4303"/>
              <a:ext cx="680" cy="680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12405" y="4643"/>
              <a:ext cx="922" cy="518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34" idx="1"/>
              <a:endCxn id="3" idx="3"/>
            </p:cNvCxnSpPr>
            <p:nvPr/>
          </p:nvCxnSpPr>
          <p:spPr>
            <a:xfrm flipH="1" flipV="1">
              <a:off x="1985" y="6756"/>
              <a:ext cx="998" cy="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1"/>
              <a:endCxn id="34" idx="3"/>
            </p:cNvCxnSpPr>
            <p:nvPr/>
          </p:nvCxnSpPr>
          <p:spPr>
            <a:xfrm flipH="1">
              <a:off x="3823" y="6771"/>
              <a:ext cx="999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6" idx="1"/>
              <a:endCxn id="35" idx="3"/>
            </p:cNvCxnSpPr>
            <p:nvPr/>
          </p:nvCxnSpPr>
          <p:spPr>
            <a:xfrm flipH="1">
              <a:off x="5662" y="6771"/>
              <a:ext cx="847" cy="12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5" idx="1"/>
              <a:endCxn id="35" idx="3"/>
            </p:cNvCxnSpPr>
            <p:nvPr/>
          </p:nvCxnSpPr>
          <p:spPr>
            <a:xfrm flipH="1">
              <a:off x="5662" y="8036"/>
              <a:ext cx="847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8225" y="6421"/>
              <a:ext cx="840" cy="660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stCxn id="40" idx="1"/>
              <a:endCxn id="46" idx="3"/>
            </p:cNvCxnSpPr>
            <p:nvPr/>
          </p:nvCxnSpPr>
          <p:spPr>
            <a:xfrm flipH="1">
              <a:off x="7349" y="6751"/>
              <a:ext cx="876" cy="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82" idx="1"/>
              <a:endCxn id="40" idx="3"/>
            </p:cNvCxnSpPr>
            <p:nvPr/>
          </p:nvCxnSpPr>
          <p:spPr>
            <a:xfrm flipH="1" flipV="1">
              <a:off x="9065" y="6751"/>
              <a:ext cx="893" cy="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6" idx="2"/>
              <a:endCxn id="82" idx="3"/>
            </p:cNvCxnSpPr>
            <p:nvPr/>
          </p:nvCxnSpPr>
          <p:spPr>
            <a:xfrm flipH="1">
              <a:off x="10798" y="5501"/>
              <a:ext cx="1267" cy="12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4" idx="1"/>
              <a:endCxn id="82" idx="3"/>
            </p:cNvCxnSpPr>
            <p:nvPr/>
          </p:nvCxnSpPr>
          <p:spPr>
            <a:xfrm flipH="1" flipV="1">
              <a:off x="10798" y="6771"/>
              <a:ext cx="1066" cy="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5" idx="1"/>
              <a:endCxn id="14" idx="3"/>
            </p:cNvCxnSpPr>
            <p:nvPr/>
          </p:nvCxnSpPr>
          <p:spPr>
            <a:xfrm flipH="1">
              <a:off x="12704" y="6791"/>
              <a:ext cx="71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35" idx="1"/>
            </p:cNvCxnSpPr>
            <p:nvPr/>
          </p:nvCxnSpPr>
          <p:spPr>
            <a:xfrm flipH="1" flipV="1">
              <a:off x="3840" y="6810"/>
              <a:ext cx="982" cy="122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6509" y="516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822" y="5171"/>
              <a:ext cx="840" cy="6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箭头连接符 68"/>
            <p:cNvCxnSpPr/>
            <p:nvPr/>
          </p:nvCxnSpPr>
          <p:spPr>
            <a:xfrm flipH="1">
              <a:off x="3823" y="5491"/>
              <a:ext cx="999" cy="127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1"/>
            </p:cNvCxnSpPr>
            <p:nvPr/>
          </p:nvCxnSpPr>
          <p:spPr>
            <a:xfrm flipH="1">
              <a:off x="5655" y="5491"/>
              <a:ext cx="854" cy="2459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92" idx="1"/>
              <a:endCxn id="40" idx="3"/>
            </p:cNvCxnSpPr>
            <p:nvPr/>
          </p:nvCxnSpPr>
          <p:spPr>
            <a:xfrm flipH="1">
              <a:off x="9065" y="5511"/>
              <a:ext cx="898" cy="12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" idx="0"/>
              <a:endCxn id="82" idx="2"/>
            </p:cNvCxnSpPr>
            <p:nvPr/>
          </p:nvCxnSpPr>
          <p:spPr>
            <a:xfrm flipH="1" flipV="1">
              <a:off x="10378" y="7101"/>
              <a:ext cx="159" cy="85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74" idx="0"/>
              <a:endCxn id="40" idx="2"/>
            </p:cNvCxnSpPr>
            <p:nvPr/>
          </p:nvCxnSpPr>
          <p:spPr>
            <a:xfrm flipH="1" flipV="1">
              <a:off x="8645" y="7081"/>
              <a:ext cx="422" cy="1899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0"/>
              <a:endCxn id="15" idx="2"/>
            </p:cNvCxnSpPr>
            <p:nvPr/>
          </p:nvCxnSpPr>
          <p:spPr>
            <a:xfrm flipV="1">
              <a:off x="13667" y="7121"/>
              <a:ext cx="172" cy="829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76" idx="0"/>
              <a:endCxn id="14" idx="2"/>
            </p:cNvCxnSpPr>
            <p:nvPr/>
          </p:nvCxnSpPr>
          <p:spPr>
            <a:xfrm flipV="1">
              <a:off x="11944" y="7121"/>
              <a:ext cx="340" cy="1859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9958" y="6441"/>
              <a:ext cx="840" cy="660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49000">
                  <a:srgbClr val="92D050"/>
                </a:gs>
              </a:gsLst>
              <a:lin ang="540000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H="1">
              <a:off x="14259" y="6781"/>
              <a:ext cx="71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>
            <a:off x="198755" y="353695"/>
            <a:ext cx="2782570" cy="1640840"/>
            <a:chOff x="296" y="396"/>
            <a:chExt cx="5852" cy="3084"/>
          </a:xfrm>
        </p:grpSpPr>
        <p:sp>
          <p:nvSpPr>
            <p:cNvPr id="84" name="矩形 83"/>
            <p:cNvSpPr/>
            <p:nvPr/>
          </p:nvSpPr>
          <p:spPr>
            <a:xfrm>
              <a:off x="314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83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1154" y="726"/>
              <a:ext cx="62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3252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/>
            <p:nvPr/>
          </p:nvCxnSpPr>
          <p:spPr>
            <a:xfrm>
              <a:off x="2623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4680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4051" y="726"/>
              <a:ext cx="62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/>
            <p:nvPr/>
          </p:nvCxnSpPr>
          <p:spPr>
            <a:xfrm>
              <a:off x="5520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/>
            <p:cNvSpPr/>
            <p:nvPr/>
          </p:nvSpPr>
          <p:spPr>
            <a:xfrm>
              <a:off x="296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1765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>
              <a:off x="1136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234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3" name="直接箭头连接符 182"/>
            <p:cNvCxnSpPr/>
            <p:nvPr/>
          </p:nvCxnSpPr>
          <p:spPr>
            <a:xfrm>
              <a:off x="2605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矩形 183"/>
            <p:cNvSpPr/>
            <p:nvPr/>
          </p:nvSpPr>
          <p:spPr>
            <a:xfrm>
              <a:off x="4662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5" name="直接箭头连接符 184"/>
            <p:cNvCxnSpPr/>
            <p:nvPr/>
          </p:nvCxnSpPr>
          <p:spPr>
            <a:xfrm>
              <a:off x="4033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5502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椭圆 190"/>
            <p:cNvSpPr/>
            <p:nvPr/>
          </p:nvSpPr>
          <p:spPr>
            <a:xfrm>
              <a:off x="394" y="280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783" y="2791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3252" y="2791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7" name="直接箭头连接符 196"/>
            <p:cNvCxnSpPr>
              <a:stCxn id="191" idx="6"/>
              <a:endCxn id="193" idx="2"/>
            </p:cNvCxnSpPr>
            <p:nvPr/>
          </p:nvCxnSpPr>
          <p:spPr>
            <a:xfrm flipV="1">
              <a:off x="1074" y="3131"/>
              <a:ext cx="709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193" idx="6"/>
              <a:endCxn id="194" idx="2"/>
            </p:cNvCxnSpPr>
            <p:nvPr/>
          </p:nvCxnSpPr>
          <p:spPr>
            <a:xfrm>
              <a:off x="2463" y="3131"/>
              <a:ext cx="78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/>
            <p:cNvSpPr/>
            <p:nvPr/>
          </p:nvSpPr>
          <p:spPr>
            <a:xfrm>
              <a:off x="4662" y="280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>
              <a:stCxn id="194" idx="6"/>
              <a:endCxn id="199" idx="2"/>
            </p:cNvCxnSpPr>
            <p:nvPr/>
          </p:nvCxnSpPr>
          <p:spPr>
            <a:xfrm>
              <a:off x="3932" y="3131"/>
              <a:ext cx="730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>
              <a:stCxn id="199" idx="6"/>
            </p:cNvCxnSpPr>
            <p:nvPr/>
          </p:nvCxnSpPr>
          <p:spPr>
            <a:xfrm>
              <a:off x="5342" y="3140"/>
              <a:ext cx="646" cy="18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>
              <a:off x="1136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>
              <a:off x="4033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圆角矩形 204"/>
          <p:cNvSpPr/>
          <p:nvPr/>
        </p:nvSpPr>
        <p:spPr>
          <a:xfrm>
            <a:off x="63500" y="-97790"/>
            <a:ext cx="3231515" cy="252095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6" name="直接箭头连接符 205"/>
          <p:cNvCxnSpPr/>
          <p:nvPr/>
        </p:nvCxnSpPr>
        <p:spPr>
          <a:xfrm flipH="1" flipV="1">
            <a:off x="3295015" y="1110615"/>
            <a:ext cx="489585" cy="31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组合 226"/>
          <p:cNvGrpSpPr/>
          <p:nvPr/>
        </p:nvGrpSpPr>
        <p:grpSpPr>
          <a:xfrm>
            <a:off x="10452100" y="-48260"/>
            <a:ext cx="3114040" cy="2406467"/>
            <a:chOff x="12052" y="1095"/>
            <a:chExt cx="6920" cy="5319"/>
          </a:xfrm>
        </p:grpSpPr>
        <p:sp>
          <p:nvSpPr>
            <p:cNvPr id="207" name="圆角矩形 206"/>
            <p:cNvSpPr/>
            <p:nvPr/>
          </p:nvSpPr>
          <p:spPr>
            <a:xfrm>
              <a:off x="12052" y="1095"/>
              <a:ext cx="6920" cy="5319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12555" y="1367"/>
              <a:ext cx="840" cy="45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2612" y="1947"/>
              <a:ext cx="454" cy="4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2612" y="2625"/>
              <a:ext cx="700" cy="2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2612" y="2845"/>
              <a:ext cx="700" cy="2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2556" y="3375"/>
              <a:ext cx="510" cy="51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2584" y="4095"/>
              <a:ext cx="454" cy="454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499" y="4769"/>
              <a:ext cx="680" cy="4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3472" y="1378"/>
              <a:ext cx="4740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传感数据区块</a:t>
              </a:r>
              <a:endParaRPr lang="zh-CN" altLang="en-US" sz="100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3512" y="1894"/>
              <a:ext cx="3500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A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3512" y="2538"/>
              <a:ext cx="4701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传感数据和控制数据区块</a:t>
              </a:r>
              <a:endParaRPr lang="zh-CN" altLang="en-US" sz="10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3512" y="3375"/>
              <a:ext cx="3500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B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3472" y="4095"/>
              <a:ext cx="4000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/>
                <a:t>C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3472" y="4823"/>
              <a:ext cx="4000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控制数据区块</a:t>
              </a:r>
              <a:endParaRPr lang="zh-CN" altLang="en-US" sz="1000">
                <a:sym typeface="+mn-ea"/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>
            <a:xfrm>
              <a:off x="12452" y="5667"/>
              <a:ext cx="1020" cy="2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12452" y="6187"/>
              <a:ext cx="1020" cy="2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/>
            <p:cNvSpPr txBox="1"/>
            <p:nvPr/>
          </p:nvSpPr>
          <p:spPr>
            <a:xfrm>
              <a:off x="13512" y="5407"/>
              <a:ext cx="4000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叔区块哈希索引</a:t>
              </a:r>
              <a:endParaRPr lang="zh-CN" altLang="en-US" sz="1000">
                <a:sym typeface="+mn-ea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13472" y="5860"/>
              <a:ext cx="4000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父区块哈希索引</a:t>
              </a:r>
              <a:endParaRPr lang="zh-CN" altLang="en-US" sz="1000"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2753360" y="2182495"/>
          <a:ext cx="236029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458085" imgH="1986280" progId="Visio.Drawing.15">
                  <p:embed/>
                </p:oleObj>
              </mc:Choice>
              <mc:Fallback>
                <p:oleObj name="" r:id="rId1" imgW="2458085" imgH="198628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3360" y="2182495"/>
                        <a:ext cx="2360295" cy="190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591810" y="1306830"/>
          <a:ext cx="2360295" cy="424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458085" imgH="4404995" progId="Visio.Drawing.15">
                  <p:embed/>
                </p:oleObj>
              </mc:Choice>
              <mc:Fallback>
                <p:oleObj name="" r:id="rId3" imgW="2458085" imgH="440499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1810" y="1306830"/>
                        <a:ext cx="2360295" cy="424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7494270" y="3423920"/>
            <a:ext cx="3589655" cy="1030605"/>
          </a:xfrm>
          <a:prstGeom prst="parallelogram">
            <a:avLst>
              <a:gd name="adj" fmla="val 846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868170" y="3007995"/>
            <a:ext cx="324000" cy="396000"/>
            <a:chOff x="295" y="2215"/>
            <a:chExt cx="832" cy="922"/>
          </a:xfrm>
        </p:grpSpPr>
        <p:sp>
          <p:nvSpPr>
            <p:cNvPr id="177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4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5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6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7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8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77110" y="2987675"/>
            <a:ext cx="324000" cy="396000"/>
            <a:chOff x="295" y="2215"/>
            <a:chExt cx="832" cy="922"/>
          </a:xfrm>
        </p:grpSpPr>
        <p:sp>
          <p:nvSpPr>
            <p:cNvPr id="41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735580" y="2987675"/>
            <a:ext cx="324000" cy="396000"/>
            <a:chOff x="295" y="2215"/>
            <a:chExt cx="832" cy="922"/>
          </a:xfrm>
        </p:grpSpPr>
        <p:sp>
          <p:nvSpPr>
            <p:cNvPr id="54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36265" y="2999740"/>
            <a:ext cx="324000" cy="396000"/>
            <a:chOff x="295" y="2215"/>
            <a:chExt cx="832" cy="922"/>
          </a:xfrm>
        </p:grpSpPr>
        <p:sp>
          <p:nvSpPr>
            <p:cNvPr id="67" name="Freeform 52"/>
            <p:cNvSpPr/>
            <p:nvPr/>
          </p:nvSpPr>
          <p:spPr bwMode="auto">
            <a:xfrm>
              <a:off x="530" y="2498"/>
              <a:ext cx="402" cy="358"/>
            </a:xfrm>
            <a:custGeom>
              <a:avLst/>
              <a:gdLst>
                <a:gd name="T0" fmla="*/ 44 w 161"/>
                <a:gd name="T1" fmla="*/ 143 h 143"/>
                <a:gd name="T2" fmla="*/ 0 w 161"/>
                <a:gd name="T3" fmla="*/ 79 h 143"/>
                <a:gd name="T4" fmla="*/ 119 w 161"/>
                <a:gd name="T5" fmla="*/ 0 h 143"/>
                <a:gd name="T6" fmla="*/ 160 w 161"/>
                <a:gd name="T7" fmla="*/ 21 h 143"/>
                <a:gd name="T8" fmla="*/ 161 w 161"/>
                <a:gd name="T9" fmla="*/ 64 h 143"/>
                <a:gd name="T10" fmla="*/ 44 w 161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43">
                  <a:moveTo>
                    <a:pt x="44" y="143"/>
                  </a:moveTo>
                  <a:lnTo>
                    <a:pt x="0" y="79"/>
                  </a:lnTo>
                  <a:lnTo>
                    <a:pt x="119" y="0"/>
                  </a:lnTo>
                  <a:lnTo>
                    <a:pt x="160" y="21"/>
                  </a:lnTo>
                  <a:lnTo>
                    <a:pt x="161" y="64"/>
                  </a:lnTo>
                  <a:lnTo>
                    <a:pt x="44" y="143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 flipH="1" flipV="1">
              <a:off x="618" y="221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 flipH="1" flipV="1">
              <a:off x="555" y="2253"/>
              <a:ext cx="172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Line 55"/>
            <p:cNvSpPr>
              <a:spLocks noChangeShapeType="1"/>
            </p:cNvSpPr>
            <p:nvPr/>
          </p:nvSpPr>
          <p:spPr bwMode="auto">
            <a:xfrm flipH="1" flipV="1">
              <a:off x="498" y="2290"/>
              <a:ext cx="167" cy="26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Line 56"/>
            <p:cNvSpPr>
              <a:spLocks noChangeShapeType="1"/>
            </p:cNvSpPr>
            <p:nvPr/>
          </p:nvSpPr>
          <p:spPr bwMode="auto">
            <a:xfrm flipH="1" flipV="1">
              <a:off x="440" y="2335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Line 57"/>
            <p:cNvSpPr>
              <a:spLocks noChangeShapeType="1"/>
            </p:cNvSpPr>
            <p:nvPr/>
          </p:nvSpPr>
          <p:spPr bwMode="auto">
            <a:xfrm flipH="1" flipV="1">
              <a:off x="380" y="2373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Line 58"/>
            <p:cNvSpPr>
              <a:spLocks noChangeShapeType="1"/>
            </p:cNvSpPr>
            <p:nvPr/>
          </p:nvSpPr>
          <p:spPr bwMode="auto">
            <a:xfrm flipH="1" flipV="1">
              <a:off x="953" y="2730"/>
              <a:ext cx="175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Line 59"/>
            <p:cNvSpPr>
              <a:spLocks noChangeShapeType="1"/>
            </p:cNvSpPr>
            <p:nvPr/>
          </p:nvSpPr>
          <p:spPr bwMode="auto">
            <a:xfrm flipH="1" flipV="1">
              <a:off x="895" y="2768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Line 60"/>
            <p:cNvSpPr>
              <a:spLocks noChangeShapeType="1"/>
            </p:cNvSpPr>
            <p:nvPr/>
          </p:nvSpPr>
          <p:spPr bwMode="auto">
            <a:xfrm flipH="1" flipV="1">
              <a:off x="838" y="280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Line 61"/>
            <p:cNvSpPr>
              <a:spLocks noChangeShapeType="1"/>
            </p:cNvSpPr>
            <p:nvPr/>
          </p:nvSpPr>
          <p:spPr bwMode="auto">
            <a:xfrm flipH="1" flipV="1">
              <a:off x="780" y="2845"/>
              <a:ext cx="170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Line 62"/>
            <p:cNvSpPr>
              <a:spLocks noChangeShapeType="1"/>
            </p:cNvSpPr>
            <p:nvPr/>
          </p:nvSpPr>
          <p:spPr bwMode="auto">
            <a:xfrm flipH="1" flipV="1">
              <a:off x="723" y="2883"/>
              <a:ext cx="167" cy="255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63"/>
            <p:cNvSpPr/>
            <p:nvPr/>
          </p:nvSpPr>
          <p:spPr bwMode="auto">
            <a:xfrm>
              <a:off x="295" y="2758"/>
              <a:ext cx="277" cy="280"/>
            </a:xfrm>
            <a:custGeom>
              <a:avLst/>
              <a:gdLst>
                <a:gd name="T0" fmla="*/ 56 w 58"/>
                <a:gd name="T1" fmla="*/ 9 h 58"/>
                <a:gd name="T2" fmla="*/ 56 w 58"/>
                <a:gd name="T3" fmla="*/ 9 h 58"/>
                <a:gd name="T4" fmla="*/ 56 w 58"/>
                <a:gd name="T5" fmla="*/ 9 h 58"/>
                <a:gd name="T6" fmla="*/ 56 w 58"/>
                <a:gd name="T7" fmla="*/ 9 h 58"/>
                <a:gd name="T8" fmla="*/ 56 w 58"/>
                <a:gd name="T9" fmla="*/ 9 h 58"/>
                <a:gd name="T10" fmla="*/ 0 w 58"/>
                <a:gd name="T11" fmla="*/ 16 h 58"/>
                <a:gd name="T12" fmla="*/ 14 w 58"/>
                <a:gd name="T13" fmla="*/ 37 h 58"/>
                <a:gd name="T14" fmla="*/ 14 w 58"/>
                <a:gd name="T15" fmla="*/ 37 h 58"/>
                <a:gd name="T16" fmla="*/ 28 w 58"/>
                <a:gd name="T17" fmla="*/ 58 h 58"/>
                <a:gd name="T18" fmla="*/ 56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6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9" y="0"/>
                    <a:pt x="0" y="16"/>
                    <a:pt x="0" y="1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58" y="28"/>
                    <a:pt x="56" y="9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9" name="椭圆 78"/>
          <p:cNvSpPr/>
          <p:nvPr/>
        </p:nvSpPr>
        <p:spPr>
          <a:xfrm>
            <a:off x="686435" y="3792220"/>
            <a:ext cx="4340860" cy="1295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0" name="Shape 2850"/>
          <p:cNvSpPr/>
          <p:nvPr/>
        </p:nvSpPr>
        <p:spPr>
          <a:xfrm>
            <a:off x="11357241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0" name="Shape 2850"/>
          <p:cNvSpPr/>
          <p:nvPr/>
        </p:nvSpPr>
        <p:spPr>
          <a:xfrm>
            <a:off x="11484241" y="8658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1" name="Shape 2850"/>
          <p:cNvSpPr/>
          <p:nvPr/>
        </p:nvSpPr>
        <p:spPr>
          <a:xfrm>
            <a:off x="11611241" y="8785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2" name="Shape 2850"/>
          <p:cNvSpPr/>
          <p:nvPr/>
        </p:nvSpPr>
        <p:spPr>
          <a:xfrm>
            <a:off x="11738241" y="8912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3" name="Shape 2850"/>
          <p:cNvSpPr/>
          <p:nvPr/>
        </p:nvSpPr>
        <p:spPr>
          <a:xfrm>
            <a:off x="11865241" y="9039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4" name="Shape 2850"/>
          <p:cNvSpPr/>
          <p:nvPr/>
        </p:nvSpPr>
        <p:spPr>
          <a:xfrm>
            <a:off x="11992241" y="9166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5" name="Shape 2850"/>
          <p:cNvSpPr/>
          <p:nvPr/>
        </p:nvSpPr>
        <p:spPr>
          <a:xfrm>
            <a:off x="12119241" y="9293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6" name="Shape 2850"/>
          <p:cNvSpPr/>
          <p:nvPr/>
        </p:nvSpPr>
        <p:spPr>
          <a:xfrm>
            <a:off x="12246241" y="9420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7" name="Shape 2850"/>
          <p:cNvSpPr/>
          <p:nvPr/>
        </p:nvSpPr>
        <p:spPr>
          <a:xfrm>
            <a:off x="12373241" y="9547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8" name="Shape 2850"/>
          <p:cNvSpPr/>
          <p:nvPr/>
        </p:nvSpPr>
        <p:spPr>
          <a:xfrm>
            <a:off x="12500241" y="9674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89" name="Shape 2850"/>
          <p:cNvSpPr/>
          <p:nvPr/>
        </p:nvSpPr>
        <p:spPr>
          <a:xfrm>
            <a:off x="12627241" y="980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0" name="Shape 2850"/>
          <p:cNvSpPr/>
          <p:nvPr/>
        </p:nvSpPr>
        <p:spPr>
          <a:xfrm>
            <a:off x="12754241" y="9928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1" name="Shape 2850"/>
          <p:cNvSpPr/>
          <p:nvPr/>
        </p:nvSpPr>
        <p:spPr>
          <a:xfrm>
            <a:off x="12881241" y="10055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2" name="Shape 2850"/>
          <p:cNvSpPr/>
          <p:nvPr/>
        </p:nvSpPr>
        <p:spPr>
          <a:xfrm>
            <a:off x="13008241" y="10182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3" name="Shape 2850"/>
          <p:cNvSpPr/>
          <p:nvPr/>
        </p:nvSpPr>
        <p:spPr>
          <a:xfrm>
            <a:off x="13135241" y="10309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4" name="Shape 2850"/>
          <p:cNvSpPr/>
          <p:nvPr/>
        </p:nvSpPr>
        <p:spPr>
          <a:xfrm>
            <a:off x="13262241" y="10436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5" name="Shape 2850"/>
          <p:cNvSpPr/>
          <p:nvPr/>
        </p:nvSpPr>
        <p:spPr>
          <a:xfrm>
            <a:off x="13389241" y="10563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6" name="Shape 2850"/>
          <p:cNvSpPr/>
          <p:nvPr/>
        </p:nvSpPr>
        <p:spPr>
          <a:xfrm>
            <a:off x="13516241" y="10690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7" name="Shape 2850"/>
          <p:cNvSpPr/>
          <p:nvPr/>
        </p:nvSpPr>
        <p:spPr>
          <a:xfrm>
            <a:off x="13643241" y="10817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8" name="Shape 2850"/>
          <p:cNvSpPr/>
          <p:nvPr/>
        </p:nvSpPr>
        <p:spPr>
          <a:xfrm>
            <a:off x="13770241" y="10944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99" name="Shape 2850"/>
          <p:cNvSpPr/>
          <p:nvPr/>
        </p:nvSpPr>
        <p:spPr>
          <a:xfrm>
            <a:off x="13897241" y="1107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00" name="Shape 2850"/>
          <p:cNvSpPr/>
          <p:nvPr/>
        </p:nvSpPr>
        <p:spPr>
          <a:xfrm>
            <a:off x="14024241" y="11198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02" name="Shape 2850"/>
          <p:cNvSpPr/>
          <p:nvPr/>
        </p:nvSpPr>
        <p:spPr>
          <a:xfrm>
            <a:off x="14151241" y="11325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pic>
        <p:nvPicPr>
          <p:cNvPr id="103" name="图片 102" descr="303b32303039303531373bcad6bb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33900" y="1474470"/>
            <a:ext cx="448310" cy="628650"/>
          </a:xfrm>
          <a:prstGeom prst="rect">
            <a:avLst/>
          </a:prstGeom>
        </p:spPr>
      </p:pic>
      <p:grpSp>
        <p:nvGrpSpPr>
          <p:cNvPr id="106" name="组合 105"/>
          <p:cNvGrpSpPr/>
          <p:nvPr/>
        </p:nvGrpSpPr>
        <p:grpSpPr>
          <a:xfrm>
            <a:off x="5821045" y="5193030"/>
            <a:ext cx="273050" cy="312420"/>
            <a:chOff x="2610" y="7653"/>
            <a:chExt cx="864" cy="866"/>
          </a:xfrm>
        </p:grpSpPr>
        <p:sp>
          <p:nvSpPr>
            <p:cNvPr id="104" name="Oval 187"/>
            <p:cNvSpPr>
              <a:spLocks noChangeArrowheads="1"/>
            </p:cNvSpPr>
            <p:nvPr/>
          </p:nvSpPr>
          <p:spPr bwMode="auto">
            <a:xfrm>
              <a:off x="2865" y="7653"/>
              <a:ext cx="358" cy="358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88"/>
            <p:cNvSpPr/>
            <p:nvPr/>
          </p:nvSpPr>
          <p:spPr bwMode="auto">
            <a:xfrm>
              <a:off x="2610" y="8095"/>
              <a:ext cx="865" cy="425"/>
            </a:xfrm>
            <a:custGeom>
              <a:avLst/>
              <a:gdLst>
                <a:gd name="T0" fmla="*/ 96 w 192"/>
                <a:gd name="T1" fmla="*/ 0 h 94"/>
                <a:gd name="T2" fmla="*/ 0 w 192"/>
                <a:gd name="T3" fmla="*/ 94 h 94"/>
                <a:gd name="T4" fmla="*/ 192 w 192"/>
                <a:gd name="T5" fmla="*/ 94 h 94"/>
                <a:gd name="T6" fmla="*/ 96 w 192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4">
                  <a:moveTo>
                    <a:pt x="96" y="0"/>
                  </a:moveTo>
                  <a:cubicBezTo>
                    <a:pt x="43" y="0"/>
                    <a:pt x="0" y="42"/>
                    <a:pt x="0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42"/>
                    <a:pt x="149" y="0"/>
                    <a:pt x="96" y="0"/>
                  </a:cubicBezTo>
                  <a:close/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22" name="对象 121"/>
          <p:cNvGraphicFramePr/>
          <p:nvPr/>
        </p:nvGraphicFramePr>
        <p:xfrm>
          <a:off x="1134087" y="4105765"/>
          <a:ext cx="360045" cy="28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" name="" r:id="rId3" imgW="334010" imgH="285115" progId="Visio.Drawing.15">
                  <p:embed/>
                </p:oleObj>
              </mc:Choice>
              <mc:Fallback>
                <p:oleObj name="" r:id="rId3" imgW="334010" imgH="28511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4087" y="4105765"/>
                        <a:ext cx="360045" cy="28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" name="图片 123" descr="303b32303131373038363bbbf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6525" y="1353185"/>
            <a:ext cx="436880" cy="436880"/>
          </a:xfrm>
          <a:prstGeom prst="rect">
            <a:avLst/>
          </a:prstGeom>
        </p:spPr>
      </p:pic>
      <p:sp>
        <p:nvSpPr>
          <p:cNvPr id="2945" name="Shape 2945"/>
          <p:cNvSpPr/>
          <p:nvPr/>
        </p:nvSpPr>
        <p:spPr>
          <a:xfrm>
            <a:off x="13566466" y="6578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27" name="Shape 2945"/>
          <p:cNvSpPr/>
          <p:nvPr/>
        </p:nvSpPr>
        <p:spPr>
          <a:xfrm>
            <a:off x="13693466" y="6705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28" name="Shape 2945"/>
          <p:cNvSpPr/>
          <p:nvPr/>
        </p:nvSpPr>
        <p:spPr>
          <a:xfrm>
            <a:off x="13820466" y="6832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29" name="Shape 2945"/>
          <p:cNvSpPr/>
          <p:nvPr/>
        </p:nvSpPr>
        <p:spPr>
          <a:xfrm>
            <a:off x="13947466" y="6959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30" name="Shape 2945"/>
          <p:cNvSpPr/>
          <p:nvPr/>
        </p:nvSpPr>
        <p:spPr>
          <a:xfrm>
            <a:off x="14074466" y="7086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pic>
        <p:nvPicPr>
          <p:cNvPr id="131" name="图片 1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6330" y="1171575"/>
            <a:ext cx="561975" cy="666750"/>
          </a:xfrm>
          <a:prstGeom prst="rect">
            <a:avLst/>
          </a:prstGeom>
        </p:spPr>
      </p:pic>
      <p:pic>
        <p:nvPicPr>
          <p:cNvPr id="132" name="图片 1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235" y="3693160"/>
            <a:ext cx="457200" cy="666750"/>
          </a:xfrm>
          <a:prstGeom prst="rect">
            <a:avLst/>
          </a:prstGeom>
        </p:spPr>
      </p:pic>
      <p:grpSp>
        <p:nvGrpSpPr>
          <p:cNvPr id="133" name="组合 132"/>
          <p:cNvGrpSpPr/>
          <p:nvPr/>
        </p:nvGrpSpPr>
        <p:grpSpPr>
          <a:xfrm>
            <a:off x="7233920" y="1478280"/>
            <a:ext cx="282575" cy="266700"/>
            <a:chOff x="13841" y="941"/>
            <a:chExt cx="864" cy="704"/>
          </a:xfrm>
        </p:grpSpPr>
        <p:sp>
          <p:nvSpPr>
            <p:cNvPr id="286" name="Freeform 28"/>
            <p:cNvSpPr/>
            <p:nvPr/>
          </p:nvSpPr>
          <p:spPr bwMode="auto">
            <a:xfrm>
              <a:off x="13841" y="941"/>
              <a:ext cx="865" cy="493"/>
            </a:xfrm>
            <a:custGeom>
              <a:avLst/>
              <a:gdLst>
                <a:gd name="T0" fmla="*/ 192 w 192"/>
                <a:gd name="T1" fmla="*/ 68 h 109"/>
                <a:gd name="T2" fmla="*/ 150 w 192"/>
                <a:gd name="T3" fmla="*/ 27 h 109"/>
                <a:gd name="T4" fmla="*/ 137 w 192"/>
                <a:gd name="T5" fmla="*/ 29 h 109"/>
                <a:gd name="T6" fmla="*/ 97 w 192"/>
                <a:gd name="T7" fmla="*/ 0 h 109"/>
                <a:gd name="T8" fmla="*/ 55 w 192"/>
                <a:gd name="T9" fmla="*/ 38 h 109"/>
                <a:gd name="T10" fmla="*/ 37 w 192"/>
                <a:gd name="T11" fmla="*/ 34 h 109"/>
                <a:gd name="T12" fmla="*/ 0 w 192"/>
                <a:gd name="T13" fmla="*/ 72 h 109"/>
                <a:gd name="T14" fmla="*/ 32 w 192"/>
                <a:gd name="T15" fmla="*/ 109 h 109"/>
                <a:gd name="T16" fmla="*/ 32 w 192"/>
                <a:gd name="T17" fmla="*/ 109 h 109"/>
                <a:gd name="T18" fmla="*/ 36 w 192"/>
                <a:gd name="T19" fmla="*/ 109 h 109"/>
                <a:gd name="T20" fmla="*/ 37 w 192"/>
                <a:gd name="T21" fmla="*/ 109 h 109"/>
                <a:gd name="T22" fmla="*/ 39 w 192"/>
                <a:gd name="T23" fmla="*/ 109 h 109"/>
                <a:gd name="T24" fmla="*/ 149 w 192"/>
                <a:gd name="T25" fmla="*/ 109 h 109"/>
                <a:gd name="T26" fmla="*/ 150 w 192"/>
                <a:gd name="T27" fmla="*/ 109 h 109"/>
                <a:gd name="T28" fmla="*/ 152 w 192"/>
                <a:gd name="T29" fmla="*/ 109 h 109"/>
                <a:gd name="T30" fmla="*/ 154 w 192"/>
                <a:gd name="T31" fmla="*/ 109 h 109"/>
                <a:gd name="T32" fmla="*/ 154 w 192"/>
                <a:gd name="T33" fmla="*/ 109 h 109"/>
                <a:gd name="T34" fmla="*/ 192 w 192"/>
                <a:gd name="T35" fmla="*/ 6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09">
                  <a:moveTo>
                    <a:pt x="192" y="68"/>
                  </a:moveTo>
                  <a:cubicBezTo>
                    <a:pt x="192" y="45"/>
                    <a:pt x="173" y="27"/>
                    <a:pt x="150" y="27"/>
                  </a:cubicBezTo>
                  <a:cubicBezTo>
                    <a:pt x="146" y="27"/>
                    <a:pt x="141" y="28"/>
                    <a:pt x="137" y="29"/>
                  </a:cubicBezTo>
                  <a:cubicBezTo>
                    <a:pt x="131" y="12"/>
                    <a:pt x="116" y="0"/>
                    <a:pt x="97" y="0"/>
                  </a:cubicBezTo>
                  <a:cubicBezTo>
                    <a:pt x="75" y="0"/>
                    <a:pt x="57" y="17"/>
                    <a:pt x="55" y="38"/>
                  </a:cubicBezTo>
                  <a:cubicBezTo>
                    <a:pt x="50" y="35"/>
                    <a:pt x="44" y="34"/>
                    <a:pt x="37" y="34"/>
                  </a:cubicBezTo>
                  <a:cubicBezTo>
                    <a:pt x="17" y="34"/>
                    <a:pt x="0" y="51"/>
                    <a:pt x="0" y="72"/>
                  </a:cubicBezTo>
                  <a:cubicBezTo>
                    <a:pt x="0" y="91"/>
                    <a:pt x="14" y="106"/>
                    <a:pt x="32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8" y="109"/>
                    <a:pt x="38" y="109"/>
                    <a:pt x="39" y="109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9"/>
                    <a:pt x="150" y="109"/>
                    <a:pt x="150" y="109"/>
                  </a:cubicBezTo>
                  <a:cubicBezTo>
                    <a:pt x="151" y="109"/>
                    <a:pt x="151" y="109"/>
                    <a:pt x="152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75" y="107"/>
                    <a:pt x="192" y="90"/>
                    <a:pt x="192" y="68"/>
                  </a:cubicBezTo>
                  <a:close/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Line 29"/>
            <p:cNvSpPr>
              <a:spLocks noChangeShapeType="1"/>
            </p:cNvSpPr>
            <p:nvPr/>
          </p:nvSpPr>
          <p:spPr bwMode="auto">
            <a:xfrm flipV="1">
              <a:off x="13941" y="1501"/>
              <a:ext cx="73" cy="145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Line 30"/>
            <p:cNvSpPr>
              <a:spLocks noChangeShapeType="1"/>
            </p:cNvSpPr>
            <p:nvPr/>
          </p:nvSpPr>
          <p:spPr bwMode="auto">
            <a:xfrm flipV="1">
              <a:off x="14166" y="1501"/>
              <a:ext cx="73" cy="145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Line 31"/>
            <p:cNvSpPr>
              <a:spLocks noChangeShapeType="1"/>
            </p:cNvSpPr>
            <p:nvPr/>
          </p:nvSpPr>
          <p:spPr bwMode="auto">
            <a:xfrm flipV="1">
              <a:off x="14391" y="1501"/>
              <a:ext cx="73" cy="145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163435" y="1953895"/>
            <a:ext cx="396240" cy="196215"/>
            <a:chOff x="9040" y="2505"/>
            <a:chExt cx="5800" cy="1190"/>
          </a:xfrm>
        </p:grpSpPr>
        <p:sp>
          <p:nvSpPr>
            <p:cNvPr id="151" name="任意多边形 150"/>
            <p:cNvSpPr/>
            <p:nvPr/>
          </p:nvSpPr>
          <p:spPr>
            <a:xfrm>
              <a:off x="9040" y="2505"/>
              <a:ext cx="5000" cy="390"/>
            </a:xfrm>
            <a:custGeom>
              <a:avLst/>
              <a:gdLst>
                <a:gd name="connisteX0" fmla="*/ 0 w 3175000"/>
                <a:gd name="connsiteY0" fmla="*/ 31750 h 247735"/>
                <a:gd name="connisteX1" fmla="*/ 438150 w 3175000"/>
                <a:gd name="connsiteY1" fmla="*/ 241300 h 247735"/>
                <a:gd name="connisteX2" fmla="*/ 831850 w 3175000"/>
                <a:gd name="connsiteY2" fmla="*/ 19050 h 247735"/>
                <a:gd name="connisteX3" fmla="*/ 1270000 w 3175000"/>
                <a:gd name="connsiteY3" fmla="*/ 241300 h 247735"/>
                <a:gd name="connisteX4" fmla="*/ 1682750 w 3175000"/>
                <a:gd name="connsiteY4" fmla="*/ 31750 h 247735"/>
                <a:gd name="connisteX5" fmla="*/ 2095500 w 3175000"/>
                <a:gd name="connsiteY5" fmla="*/ 228600 h 247735"/>
                <a:gd name="connisteX6" fmla="*/ 2438400 w 3175000"/>
                <a:gd name="connsiteY6" fmla="*/ 25400 h 247735"/>
                <a:gd name="connisteX7" fmla="*/ 2819400 w 3175000"/>
                <a:gd name="connsiteY7" fmla="*/ 247650 h 247735"/>
                <a:gd name="connisteX8" fmla="*/ 3175000 w 3175000"/>
                <a:gd name="connsiteY8" fmla="*/ 0 h 247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3175000" h="247735">
                  <a:moveTo>
                    <a:pt x="0" y="31750"/>
                  </a:moveTo>
                  <a:cubicBezTo>
                    <a:pt x="80010" y="78105"/>
                    <a:pt x="271780" y="243840"/>
                    <a:pt x="438150" y="241300"/>
                  </a:cubicBezTo>
                  <a:cubicBezTo>
                    <a:pt x="604520" y="238760"/>
                    <a:pt x="665480" y="19050"/>
                    <a:pt x="831850" y="19050"/>
                  </a:cubicBezTo>
                  <a:cubicBezTo>
                    <a:pt x="998220" y="19050"/>
                    <a:pt x="1099820" y="238760"/>
                    <a:pt x="1270000" y="241300"/>
                  </a:cubicBezTo>
                  <a:cubicBezTo>
                    <a:pt x="1440180" y="243840"/>
                    <a:pt x="1517650" y="34290"/>
                    <a:pt x="1682750" y="31750"/>
                  </a:cubicBezTo>
                  <a:cubicBezTo>
                    <a:pt x="1847850" y="29210"/>
                    <a:pt x="1944370" y="229870"/>
                    <a:pt x="2095500" y="228600"/>
                  </a:cubicBezTo>
                  <a:cubicBezTo>
                    <a:pt x="2246630" y="227330"/>
                    <a:pt x="2293620" y="21590"/>
                    <a:pt x="2438400" y="25400"/>
                  </a:cubicBezTo>
                  <a:cubicBezTo>
                    <a:pt x="2583180" y="29210"/>
                    <a:pt x="2672080" y="252730"/>
                    <a:pt x="2819400" y="247650"/>
                  </a:cubicBezTo>
                  <a:cubicBezTo>
                    <a:pt x="2966720" y="242570"/>
                    <a:pt x="3111500" y="53975"/>
                    <a:pt x="31750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9240" y="2705"/>
              <a:ext cx="5000" cy="390"/>
            </a:xfrm>
            <a:custGeom>
              <a:avLst/>
              <a:gdLst>
                <a:gd name="connisteX0" fmla="*/ 0 w 3175000"/>
                <a:gd name="connsiteY0" fmla="*/ 31750 h 247735"/>
                <a:gd name="connisteX1" fmla="*/ 438150 w 3175000"/>
                <a:gd name="connsiteY1" fmla="*/ 241300 h 247735"/>
                <a:gd name="connisteX2" fmla="*/ 831850 w 3175000"/>
                <a:gd name="connsiteY2" fmla="*/ 19050 h 247735"/>
                <a:gd name="connisteX3" fmla="*/ 1270000 w 3175000"/>
                <a:gd name="connsiteY3" fmla="*/ 241300 h 247735"/>
                <a:gd name="connisteX4" fmla="*/ 1682750 w 3175000"/>
                <a:gd name="connsiteY4" fmla="*/ 31750 h 247735"/>
                <a:gd name="connisteX5" fmla="*/ 2095500 w 3175000"/>
                <a:gd name="connsiteY5" fmla="*/ 228600 h 247735"/>
                <a:gd name="connisteX6" fmla="*/ 2438400 w 3175000"/>
                <a:gd name="connsiteY6" fmla="*/ 25400 h 247735"/>
                <a:gd name="connisteX7" fmla="*/ 2819400 w 3175000"/>
                <a:gd name="connsiteY7" fmla="*/ 247650 h 247735"/>
                <a:gd name="connisteX8" fmla="*/ 3175000 w 3175000"/>
                <a:gd name="connsiteY8" fmla="*/ 0 h 247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3175000" h="247735">
                  <a:moveTo>
                    <a:pt x="0" y="31750"/>
                  </a:moveTo>
                  <a:cubicBezTo>
                    <a:pt x="80010" y="78105"/>
                    <a:pt x="271780" y="243840"/>
                    <a:pt x="438150" y="241300"/>
                  </a:cubicBezTo>
                  <a:cubicBezTo>
                    <a:pt x="604520" y="238760"/>
                    <a:pt x="665480" y="19050"/>
                    <a:pt x="831850" y="19050"/>
                  </a:cubicBezTo>
                  <a:cubicBezTo>
                    <a:pt x="998220" y="19050"/>
                    <a:pt x="1099820" y="238760"/>
                    <a:pt x="1270000" y="241300"/>
                  </a:cubicBezTo>
                  <a:cubicBezTo>
                    <a:pt x="1440180" y="243840"/>
                    <a:pt x="1517650" y="34290"/>
                    <a:pt x="1682750" y="31750"/>
                  </a:cubicBezTo>
                  <a:cubicBezTo>
                    <a:pt x="1847850" y="29210"/>
                    <a:pt x="1944370" y="229870"/>
                    <a:pt x="2095500" y="228600"/>
                  </a:cubicBezTo>
                  <a:cubicBezTo>
                    <a:pt x="2246630" y="227330"/>
                    <a:pt x="2293620" y="21590"/>
                    <a:pt x="2438400" y="25400"/>
                  </a:cubicBezTo>
                  <a:cubicBezTo>
                    <a:pt x="2583180" y="29210"/>
                    <a:pt x="2672080" y="252730"/>
                    <a:pt x="2819400" y="247650"/>
                  </a:cubicBezTo>
                  <a:cubicBezTo>
                    <a:pt x="2966720" y="242570"/>
                    <a:pt x="3111500" y="53975"/>
                    <a:pt x="31750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任意多边形 152"/>
            <p:cNvSpPr/>
            <p:nvPr/>
          </p:nvSpPr>
          <p:spPr>
            <a:xfrm>
              <a:off x="9440" y="2905"/>
              <a:ext cx="5000" cy="390"/>
            </a:xfrm>
            <a:custGeom>
              <a:avLst/>
              <a:gdLst>
                <a:gd name="connisteX0" fmla="*/ 0 w 3175000"/>
                <a:gd name="connsiteY0" fmla="*/ 31750 h 247735"/>
                <a:gd name="connisteX1" fmla="*/ 438150 w 3175000"/>
                <a:gd name="connsiteY1" fmla="*/ 241300 h 247735"/>
                <a:gd name="connisteX2" fmla="*/ 831850 w 3175000"/>
                <a:gd name="connsiteY2" fmla="*/ 19050 h 247735"/>
                <a:gd name="connisteX3" fmla="*/ 1270000 w 3175000"/>
                <a:gd name="connsiteY3" fmla="*/ 241300 h 247735"/>
                <a:gd name="connisteX4" fmla="*/ 1682750 w 3175000"/>
                <a:gd name="connsiteY4" fmla="*/ 31750 h 247735"/>
                <a:gd name="connisteX5" fmla="*/ 2095500 w 3175000"/>
                <a:gd name="connsiteY5" fmla="*/ 228600 h 247735"/>
                <a:gd name="connisteX6" fmla="*/ 2438400 w 3175000"/>
                <a:gd name="connsiteY6" fmla="*/ 25400 h 247735"/>
                <a:gd name="connisteX7" fmla="*/ 2819400 w 3175000"/>
                <a:gd name="connsiteY7" fmla="*/ 247650 h 247735"/>
                <a:gd name="connisteX8" fmla="*/ 3175000 w 3175000"/>
                <a:gd name="connsiteY8" fmla="*/ 0 h 247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3175000" h="247735">
                  <a:moveTo>
                    <a:pt x="0" y="31750"/>
                  </a:moveTo>
                  <a:cubicBezTo>
                    <a:pt x="80010" y="78105"/>
                    <a:pt x="271780" y="243840"/>
                    <a:pt x="438150" y="241300"/>
                  </a:cubicBezTo>
                  <a:cubicBezTo>
                    <a:pt x="604520" y="238760"/>
                    <a:pt x="665480" y="19050"/>
                    <a:pt x="831850" y="19050"/>
                  </a:cubicBezTo>
                  <a:cubicBezTo>
                    <a:pt x="998220" y="19050"/>
                    <a:pt x="1099820" y="238760"/>
                    <a:pt x="1270000" y="241300"/>
                  </a:cubicBezTo>
                  <a:cubicBezTo>
                    <a:pt x="1440180" y="243840"/>
                    <a:pt x="1517650" y="34290"/>
                    <a:pt x="1682750" y="31750"/>
                  </a:cubicBezTo>
                  <a:cubicBezTo>
                    <a:pt x="1847850" y="29210"/>
                    <a:pt x="1944370" y="229870"/>
                    <a:pt x="2095500" y="228600"/>
                  </a:cubicBezTo>
                  <a:cubicBezTo>
                    <a:pt x="2246630" y="227330"/>
                    <a:pt x="2293620" y="21590"/>
                    <a:pt x="2438400" y="25400"/>
                  </a:cubicBezTo>
                  <a:cubicBezTo>
                    <a:pt x="2583180" y="29210"/>
                    <a:pt x="2672080" y="252730"/>
                    <a:pt x="2819400" y="247650"/>
                  </a:cubicBezTo>
                  <a:cubicBezTo>
                    <a:pt x="2966720" y="242570"/>
                    <a:pt x="3111500" y="53975"/>
                    <a:pt x="31750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任意多边形 153"/>
            <p:cNvSpPr/>
            <p:nvPr/>
          </p:nvSpPr>
          <p:spPr>
            <a:xfrm>
              <a:off x="9640" y="3105"/>
              <a:ext cx="5000" cy="390"/>
            </a:xfrm>
            <a:custGeom>
              <a:avLst/>
              <a:gdLst>
                <a:gd name="connisteX0" fmla="*/ 0 w 3175000"/>
                <a:gd name="connsiteY0" fmla="*/ 31750 h 247735"/>
                <a:gd name="connisteX1" fmla="*/ 438150 w 3175000"/>
                <a:gd name="connsiteY1" fmla="*/ 241300 h 247735"/>
                <a:gd name="connisteX2" fmla="*/ 831850 w 3175000"/>
                <a:gd name="connsiteY2" fmla="*/ 19050 h 247735"/>
                <a:gd name="connisteX3" fmla="*/ 1270000 w 3175000"/>
                <a:gd name="connsiteY3" fmla="*/ 241300 h 247735"/>
                <a:gd name="connisteX4" fmla="*/ 1682750 w 3175000"/>
                <a:gd name="connsiteY4" fmla="*/ 31750 h 247735"/>
                <a:gd name="connisteX5" fmla="*/ 2095500 w 3175000"/>
                <a:gd name="connsiteY5" fmla="*/ 228600 h 247735"/>
                <a:gd name="connisteX6" fmla="*/ 2438400 w 3175000"/>
                <a:gd name="connsiteY6" fmla="*/ 25400 h 247735"/>
                <a:gd name="connisteX7" fmla="*/ 2819400 w 3175000"/>
                <a:gd name="connsiteY7" fmla="*/ 247650 h 247735"/>
                <a:gd name="connisteX8" fmla="*/ 3175000 w 3175000"/>
                <a:gd name="connsiteY8" fmla="*/ 0 h 247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3175000" h="247735">
                  <a:moveTo>
                    <a:pt x="0" y="31750"/>
                  </a:moveTo>
                  <a:cubicBezTo>
                    <a:pt x="80010" y="78105"/>
                    <a:pt x="271780" y="243840"/>
                    <a:pt x="438150" y="241300"/>
                  </a:cubicBezTo>
                  <a:cubicBezTo>
                    <a:pt x="604520" y="238760"/>
                    <a:pt x="665480" y="19050"/>
                    <a:pt x="831850" y="19050"/>
                  </a:cubicBezTo>
                  <a:cubicBezTo>
                    <a:pt x="998220" y="19050"/>
                    <a:pt x="1099820" y="238760"/>
                    <a:pt x="1270000" y="241300"/>
                  </a:cubicBezTo>
                  <a:cubicBezTo>
                    <a:pt x="1440180" y="243840"/>
                    <a:pt x="1517650" y="34290"/>
                    <a:pt x="1682750" y="31750"/>
                  </a:cubicBezTo>
                  <a:cubicBezTo>
                    <a:pt x="1847850" y="29210"/>
                    <a:pt x="1944370" y="229870"/>
                    <a:pt x="2095500" y="228600"/>
                  </a:cubicBezTo>
                  <a:cubicBezTo>
                    <a:pt x="2246630" y="227330"/>
                    <a:pt x="2293620" y="21590"/>
                    <a:pt x="2438400" y="25400"/>
                  </a:cubicBezTo>
                  <a:cubicBezTo>
                    <a:pt x="2583180" y="29210"/>
                    <a:pt x="2672080" y="252730"/>
                    <a:pt x="2819400" y="247650"/>
                  </a:cubicBezTo>
                  <a:cubicBezTo>
                    <a:pt x="2966720" y="242570"/>
                    <a:pt x="3111500" y="53975"/>
                    <a:pt x="31750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任意多边形 154"/>
            <p:cNvSpPr/>
            <p:nvPr/>
          </p:nvSpPr>
          <p:spPr>
            <a:xfrm>
              <a:off x="9840" y="3305"/>
              <a:ext cx="5000" cy="390"/>
            </a:xfrm>
            <a:custGeom>
              <a:avLst/>
              <a:gdLst>
                <a:gd name="connisteX0" fmla="*/ 0 w 3175000"/>
                <a:gd name="connsiteY0" fmla="*/ 31750 h 247735"/>
                <a:gd name="connisteX1" fmla="*/ 438150 w 3175000"/>
                <a:gd name="connsiteY1" fmla="*/ 241300 h 247735"/>
                <a:gd name="connisteX2" fmla="*/ 831850 w 3175000"/>
                <a:gd name="connsiteY2" fmla="*/ 19050 h 247735"/>
                <a:gd name="connisteX3" fmla="*/ 1270000 w 3175000"/>
                <a:gd name="connsiteY3" fmla="*/ 241300 h 247735"/>
                <a:gd name="connisteX4" fmla="*/ 1682750 w 3175000"/>
                <a:gd name="connsiteY4" fmla="*/ 31750 h 247735"/>
                <a:gd name="connisteX5" fmla="*/ 2095500 w 3175000"/>
                <a:gd name="connsiteY5" fmla="*/ 228600 h 247735"/>
                <a:gd name="connisteX6" fmla="*/ 2438400 w 3175000"/>
                <a:gd name="connsiteY6" fmla="*/ 25400 h 247735"/>
                <a:gd name="connisteX7" fmla="*/ 2819400 w 3175000"/>
                <a:gd name="connsiteY7" fmla="*/ 247650 h 247735"/>
                <a:gd name="connisteX8" fmla="*/ 3175000 w 3175000"/>
                <a:gd name="connsiteY8" fmla="*/ 0 h 247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3175000" h="247735">
                  <a:moveTo>
                    <a:pt x="0" y="31750"/>
                  </a:moveTo>
                  <a:cubicBezTo>
                    <a:pt x="80010" y="78105"/>
                    <a:pt x="271780" y="243840"/>
                    <a:pt x="438150" y="241300"/>
                  </a:cubicBezTo>
                  <a:cubicBezTo>
                    <a:pt x="604520" y="238760"/>
                    <a:pt x="665480" y="19050"/>
                    <a:pt x="831850" y="19050"/>
                  </a:cubicBezTo>
                  <a:cubicBezTo>
                    <a:pt x="998220" y="19050"/>
                    <a:pt x="1099820" y="238760"/>
                    <a:pt x="1270000" y="241300"/>
                  </a:cubicBezTo>
                  <a:cubicBezTo>
                    <a:pt x="1440180" y="243840"/>
                    <a:pt x="1517650" y="34290"/>
                    <a:pt x="1682750" y="31750"/>
                  </a:cubicBezTo>
                  <a:cubicBezTo>
                    <a:pt x="1847850" y="29210"/>
                    <a:pt x="1944370" y="229870"/>
                    <a:pt x="2095500" y="228600"/>
                  </a:cubicBezTo>
                  <a:cubicBezTo>
                    <a:pt x="2246630" y="227330"/>
                    <a:pt x="2293620" y="21590"/>
                    <a:pt x="2438400" y="25400"/>
                  </a:cubicBezTo>
                  <a:cubicBezTo>
                    <a:pt x="2583180" y="29210"/>
                    <a:pt x="2672080" y="252730"/>
                    <a:pt x="2819400" y="247650"/>
                  </a:cubicBezTo>
                  <a:cubicBezTo>
                    <a:pt x="2966720" y="242570"/>
                    <a:pt x="3111500" y="53975"/>
                    <a:pt x="31750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57" name="直接箭头连接符 156"/>
          <p:cNvCxnSpPr/>
          <p:nvPr/>
        </p:nvCxnSpPr>
        <p:spPr>
          <a:xfrm flipH="1">
            <a:off x="1656080" y="3422015"/>
            <a:ext cx="377825" cy="43878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2137410" y="3409950"/>
            <a:ext cx="329565" cy="3822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>
            <a:off x="2542540" y="3413760"/>
            <a:ext cx="329565" cy="3822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H="1">
            <a:off x="2990215" y="3413760"/>
            <a:ext cx="329565" cy="3822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H="1" flipV="1">
            <a:off x="2047240" y="3421698"/>
            <a:ext cx="438785" cy="3829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H="1" flipV="1">
            <a:off x="2478405" y="3421698"/>
            <a:ext cx="438785" cy="3829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2892425" y="3431223"/>
            <a:ext cx="438785" cy="3829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3315335" y="3429953"/>
            <a:ext cx="438785" cy="3829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对象 194"/>
          <p:cNvGraphicFramePr/>
          <p:nvPr/>
        </p:nvGraphicFramePr>
        <p:xfrm>
          <a:off x="1312545" y="4408805"/>
          <a:ext cx="360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" name="" r:id="rId9" imgW="334010" imgH="285115" progId="Visio.Drawing.15">
                  <p:embed/>
                </p:oleObj>
              </mc:Choice>
              <mc:Fallback>
                <p:oleObj name="" r:id="rId9" imgW="334010" imgH="28511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2545" y="4408805"/>
                        <a:ext cx="36000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/>
          <p:cNvGraphicFramePr/>
          <p:nvPr/>
        </p:nvGraphicFramePr>
        <p:xfrm>
          <a:off x="913765" y="4396740"/>
          <a:ext cx="360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" name="" r:id="rId11" imgW="334010" imgH="285115" progId="Visio.Drawing.15">
                  <p:embed/>
                </p:oleObj>
              </mc:Choice>
              <mc:Fallback>
                <p:oleObj name="" r:id="rId11" imgW="334010" imgH="28511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765" y="4396740"/>
                        <a:ext cx="36000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/>
          <p:nvPr/>
        </p:nvGraphicFramePr>
        <p:xfrm>
          <a:off x="3355975" y="4137025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" name="" r:id="rId12" imgW="923925" imgH="747395" progId="Visio.Drawing.15">
                  <p:embed/>
                </p:oleObj>
              </mc:Choice>
              <mc:Fallback>
                <p:oleObj name="" r:id="rId12" imgW="923925" imgH="747395" progId="Visio.Drawing.15">
                  <p:embed/>
                  <p:pic>
                    <p:nvPicPr>
                      <p:cNvPr id="0" name="图片 2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5975" y="4137025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对象 228"/>
          <p:cNvGraphicFramePr/>
          <p:nvPr/>
        </p:nvGraphicFramePr>
        <p:xfrm>
          <a:off x="5661025" y="4155440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" name="" r:id="rId14" imgW="923925" imgH="747395" progId="Visio.Drawing.15">
                  <p:embed/>
                </p:oleObj>
              </mc:Choice>
              <mc:Fallback>
                <p:oleObj name="" r:id="rId14" imgW="923925" imgH="747395" progId="Visio.Drawing.15">
                  <p:embed/>
                  <p:pic>
                    <p:nvPicPr>
                      <p:cNvPr id="0" name="图片 2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61025" y="4155440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对象 230"/>
          <p:cNvGraphicFramePr/>
          <p:nvPr/>
        </p:nvGraphicFramePr>
        <p:xfrm>
          <a:off x="6227445" y="1438275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" name="" r:id="rId16" imgW="923925" imgH="747395" progId="Visio.Drawing.15">
                  <p:embed/>
                </p:oleObj>
              </mc:Choice>
              <mc:Fallback>
                <p:oleObj name="" r:id="rId16" imgW="923925" imgH="747395" progId="Visio.Drawing.15">
                  <p:embed/>
                  <p:pic>
                    <p:nvPicPr>
                      <p:cNvPr id="0" name="图片 2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27445" y="1438275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对象 232"/>
          <p:cNvGraphicFramePr/>
          <p:nvPr/>
        </p:nvGraphicFramePr>
        <p:xfrm>
          <a:off x="7931785" y="2314575"/>
          <a:ext cx="36703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" name="" r:id="rId18" imgW="403225" imgH="747395" progId="Visio.Drawing.15">
                  <p:embed/>
                </p:oleObj>
              </mc:Choice>
              <mc:Fallback>
                <p:oleObj name="" r:id="rId18" imgW="403225" imgH="747395" progId="Visio.Drawing.15">
                  <p:embed/>
                  <p:pic>
                    <p:nvPicPr>
                      <p:cNvPr id="0" name="图片 2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31785" y="2314575"/>
                        <a:ext cx="36703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对象 234"/>
          <p:cNvGraphicFramePr/>
          <p:nvPr/>
        </p:nvGraphicFramePr>
        <p:xfrm>
          <a:off x="3692525" y="3737610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" name="" r:id="rId20" imgW="923925" imgH="747395" progId="Visio.Drawing.15">
                  <p:embed/>
                </p:oleObj>
              </mc:Choice>
              <mc:Fallback>
                <p:oleObj name="" r:id="rId20" imgW="923925" imgH="747395" progId="Visio.Drawing.15">
                  <p:embed/>
                  <p:pic>
                    <p:nvPicPr>
                      <p:cNvPr id="0" name="图片 23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92525" y="3737610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" name="对象 236"/>
          <p:cNvGraphicFramePr/>
          <p:nvPr/>
        </p:nvGraphicFramePr>
        <p:xfrm>
          <a:off x="4068445" y="3728720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" name="" r:id="rId21" imgW="923925" imgH="747395" progId="Visio.Drawing.15">
                  <p:embed/>
                </p:oleObj>
              </mc:Choice>
              <mc:Fallback>
                <p:oleObj name="" r:id="rId21" imgW="923925" imgH="747395" progId="Visio.Drawing.15">
                  <p:embed/>
                  <p:pic>
                    <p:nvPicPr>
                      <p:cNvPr id="0" name="图片 2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68445" y="3728720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对象 238"/>
          <p:cNvGraphicFramePr/>
          <p:nvPr/>
        </p:nvGraphicFramePr>
        <p:xfrm>
          <a:off x="3355975" y="3724275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" name="" r:id="rId22" imgW="923925" imgH="747395" progId="Visio.Drawing.15">
                  <p:embed/>
                </p:oleObj>
              </mc:Choice>
              <mc:Fallback>
                <p:oleObj name="" r:id="rId22" imgW="923925" imgH="747395" progId="Visio.Drawing.15">
                  <p:embed/>
                  <p:pic>
                    <p:nvPicPr>
                      <p:cNvPr id="0" name="图片 2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55975" y="3724275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对象 240"/>
          <p:cNvGraphicFramePr/>
          <p:nvPr/>
        </p:nvGraphicFramePr>
        <p:xfrm>
          <a:off x="3737610" y="4143375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" name="" r:id="rId23" imgW="923925" imgH="747395" progId="Visio.Drawing.15">
                  <p:embed/>
                </p:oleObj>
              </mc:Choice>
              <mc:Fallback>
                <p:oleObj name="" r:id="rId23" imgW="923925" imgH="747395" progId="Visio.Drawing.15">
                  <p:embed/>
                  <p:pic>
                    <p:nvPicPr>
                      <p:cNvPr id="0" name="图片 2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7610" y="4143375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对象 242"/>
          <p:cNvGraphicFramePr/>
          <p:nvPr/>
        </p:nvGraphicFramePr>
        <p:xfrm>
          <a:off x="4112895" y="4155440"/>
          <a:ext cx="86931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" name="" r:id="rId24" imgW="923925" imgH="747395" progId="Visio.Drawing.15">
                  <p:embed/>
                </p:oleObj>
              </mc:Choice>
              <mc:Fallback>
                <p:oleObj name="" r:id="rId24" imgW="923925" imgH="747395" progId="Visio.Drawing.15">
                  <p:embed/>
                  <p:pic>
                    <p:nvPicPr>
                      <p:cNvPr id="0" name="图片 2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2895" y="4155440"/>
                        <a:ext cx="86931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矩形 249"/>
          <p:cNvSpPr/>
          <p:nvPr/>
        </p:nvSpPr>
        <p:spPr>
          <a:xfrm rot="20760000">
            <a:off x="6223635" y="2603500"/>
            <a:ext cx="353060" cy="170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7" name="组合 296"/>
          <p:cNvGrpSpPr/>
          <p:nvPr/>
        </p:nvGrpSpPr>
        <p:grpSpPr>
          <a:xfrm>
            <a:off x="2416175" y="4244340"/>
            <a:ext cx="492125" cy="505460"/>
            <a:chOff x="7329" y="4717"/>
            <a:chExt cx="1014" cy="959"/>
          </a:xfrm>
        </p:grpSpPr>
        <p:grpSp>
          <p:nvGrpSpPr>
            <p:cNvPr id="264" name="组合 263"/>
            <p:cNvGrpSpPr/>
            <p:nvPr/>
          </p:nvGrpSpPr>
          <p:grpSpPr>
            <a:xfrm>
              <a:off x="7329" y="4717"/>
              <a:ext cx="517" cy="687"/>
              <a:chOff x="7332" y="4356"/>
              <a:chExt cx="792" cy="1032"/>
            </a:xfrm>
          </p:grpSpPr>
          <p:sp>
            <p:nvSpPr>
              <p:cNvPr id="257" name="立方体 256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1" name="直接连接符 260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组合 271"/>
            <p:cNvGrpSpPr/>
            <p:nvPr/>
          </p:nvGrpSpPr>
          <p:grpSpPr>
            <a:xfrm>
              <a:off x="7771" y="4718"/>
              <a:ext cx="517" cy="687"/>
              <a:chOff x="7332" y="4356"/>
              <a:chExt cx="792" cy="1032"/>
            </a:xfrm>
          </p:grpSpPr>
          <p:sp>
            <p:nvSpPr>
              <p:cNvPr id="273" name="立方体 272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6" name="直接连接符 275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组合 278"/>
            <p:cNvGrpSpPr/>
            <p:nvPr/>
          </p:nvGrpSpPr>
          <p:grpSpPr>
            <a:xfrm>
              <a:off x="7385" y="4987"/>
              <a:ext cx="517" cy="687"/>
              <a:chOff x="7332" y="4356"/>
              <a:chExt cx="792" cy="1032"/>
            </a:xfrm>
          </p:grpSpPr>
          <p:sp>
            <p:nvSpPr>
              <p:cNvPr id="280" name="立方体 279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2" name="椭圆 281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83" name="直接连接符 282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组合 289"/>
            <p:cNvGrpSpPr/>
            <p:nvPr/>
          </p:nvGrpSpPr>
          <p:grpSpPr>
            <a:xfrm>
              <a:off x="7827" y="4990"/>
              <a:ext cx="517" cy="687"/>
              <a:chOff x="7332" y="4356"/>
              <a:chExt cx="792" cy="1032"/>
            </a:xfrm>
          </p:grpSpPr>
          <p:sp>
            <p:nvSpPr>
              <p:cNvPr id="291" name="立方体 290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3" name="椭圆 292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94" name="直接连接符 293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6685" y="680085"/>
            <a:ext cx="11898630" cy="5497830"/>
            <a:chOff x="411" y="1180"/>
            <a:chExt cx="18738" cy="8658"/>
          </a:xfrm>
        </p:grpSpPr>
        <p:grpSp>
          <p:nvGrpSpPr>
            <p:cNvPr id="185" name="组合 184"/>
            <p:cNvGrpSpPr/>
            <p:nvPr/>
          </p:nvGrpSpPr>
          <p:grpSpPr>
            <a:xfrm>
              <a:off x="7650" y="5874"/>
              <a:ext cx="10761" cy="3965"/>
              <a:chOff x="3646" y="6569"/>
              <a:chExt cx="10761" cy="3965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3646" y="6569"/>
                <a:ext cx="10761" cy="3965"/>
                <a:chOff x="3140" y="4608"/>
                <a:chExt cx="10761" cy="3965"/>
              </a:xfrm>
            </p:grpSpPr>
            <p:sp>
              <p:nvSpPr>
                <p:cNvPr id="79" name="平行四边形 78"/>
                <p:cNvSpPr/>
                <p:nvPr/>
              </p:nvSpPr>
              <p:spPr>
                <a:xfrm>
                  <a:off x="3140" y="4624"/>
                  <a:ext cx="10761" cy="3949"/>
                </a:xfrm>
                <a:prstGeom prst="parallelogram">
                  <a:avLst>
                    <a:gd name="adj" fmla="val 846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  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107" name="任意多边形 106"/>
                <p:cNvSpPr/>
                <p:nvPr/>
              </p:nvSpPr>
              <p:spPr>
                <a:xfrm>
                  <a:off x="5701" y="4608"/>
                  <a:ext cx="3240" cy="1096"/>
                </a:xfrm>
                <a:custGeom>
                  <a:avLst/>
                  <a:gdLst>
                    <a:gd name="connisteX0" fmla="*/ 0 w 2057400"/>
                    <a:gd name="connsiteY0" fmla="*/ 579120 h 696205"/>
                    <a:gd name="connisteX1" fmla="*/ 1219200 w 2057400"/>
                    <a:gd name="connsiteY1" fmla="*/ 655320 h 696205"/>
                    <a:gd name="connisteX2" fmla="*/ 2057400 w 2057400"/>
                    <a:gd name="connsiteY2" fmla="*/ 0 h 69620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057400" h="696206">
                      <a:moveTo>
                        <a:pt x="0" y="579120"/>
                      </a:moveTo>
                      <a:cubicBezTo>
                        <a:pt x="227330" y="607695"/>
                        <a:pt x="807720" y="770890"/>
                        <a:pt x="1219200" y="655320"/>
                      </a:cubicBezTo>
                      <a:cubicBezTo>
                        <a:pt x="1630680" y="539750"/>
                        <a:pt x="1913890" y="132715"/>
                        <a:pt x="20574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6348" y="5700"/>
                  <a:ext cx="1621" cy="2868"/>
                </a:xfrm>
                <a:custGeom>
                  <a:avLst/>
                  <a:gdLst>
                    <a:gd name="connisteX0" fmla="*/ 488556 w 1029576"/>
                    <a:gd name="connsiteY0" fmla="*/ 0 h 1821180"/>
                    <a:gd name="connisteX1" fmla="*/ 16116 w 1029576"/>
                    <a:gd name="connsiteY1" fmla="*/ 708660 h 1821180"/>
                    <a:gd name="connisteX2" fmla="*/ 1029576 w 1029576"/>
                    <a:gd name="connsiteY2" fmla="*/ 1821180 h 18211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029577" h="1821180">
                      <a:moveTo>
                        <a:pt x="488557" y="0"/>
                      </a:moveTo>
                      <a:cubicBezTo>
                        <a:pt x="373622" y="119380"/>
                        <a:pt x="-91833" y="344170"/>
                        <a:pt x="16117" y="708660"/>
                      </a:cubicBezTo>
                      <a:cubicBezTo>
                        <a:pt x="124067" y="1073150"/>
                        <a:pt x="817487" y="1612900"/>
                        <a:pt x="1029577" y="18211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9" name="任意多边形 108"/>
                <p:cNvSpPr/>
                <p:nvPr/>
              </p:nvSpPr>
              <p:spPr>
                <a:xfrm>
                  <a:off x="4717" y="6720"/>
                  <a:ext cx="1797" cy="1848"/>
                </a:xfrm>
                <a:custGeom>
                  <a:avLst/>
                  <a:gdLst>
                    <a:gd name="connisteX0" fmla="*/ 0 w 1141193"/>
                    <a:gd name="connsiteY0" fmla="*/ 0 h 1173480"/>
                    <a:gd name="connisteX1" fmla="*/ 1127760 w 1141193"/>
                    <a:gd name="connsiteY1" fmla="*/ 228600 h 1173480"/>
                    <a:gd name="connisteX2" fmla="*/ 533400 w 1141193"/>
                    <a:gd name="connsiteY2" fmla="*/ 1173480 h 11734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141193" h="1173480">
                      <a:moveTo>
                        <a:pt x="0" y="0"/>
                      </a:moveTo>
                      <a:cubicBezTo>
                        <a:pt x="237490" y="26670"/>
                        <a:pt x="1021080" y="-6350"/>
                        <a:pt x="1127760" y="228600"/>
                      </a:cubicBezTo>
                      <a:cubicBezTo>
                        <a:pt x="1234440" y="463550"/>
                        <a:pt x="675005" y="989330"/>
                        <a:pt x="533400" y="11734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0" name="任意多边形 109"/>
                <p:cNvSpPr/>
                <p:nvPr/>
              </p:nvSpPr>
              <p:spPr>
                <a:xfrm>
                  <a:off x="7969" y="7168"/>
                  <a:ext cx="3000" cy="1400"/>
                </a:xfrm>
                <a:custGeom>
                  <a:avLst/>
                  <a:gdLst>
                    <a:gd name="connisteX0" fmla="*/ 1905000 w 1905000"/>
                    <a:gd name="connsiteY0" fmla="*/ 576819 h 889239"/>
                    <a:gd name="connisteX1" fmla="*/ 822960 w 1905000"/>
                    <a:gd name="connsiteY1" fmla="*/ 5319 h 889239"/>
                    <a:gd name="connisteX2" fmla="*/ 0 w 1905000"/>
                    <a:gd name="connsiteY2" fmla="*/ 889239 h 889239"/>
                    <a:gd name="connisteX3" fmla="*/ 205740 w 1905000"/>
                    <a:gd name="connsiteY3" fmla="*/ 1422639 h 88923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05000" h="889239">
                      <a:moveTo>
                        <a:pt x="1905000" y="576819"/>
                      </a:moveTo>
                      <a:cubicBezTo>
                        <a:pt x="1704975" y="444739"/>
                        <a:pt x="1203960" y="-56911"/>
                        <a:pt x="822960" y="5319"/>
                      </a:cubicBezTo>
                      <a:cubicBezTo>
                        <a:pt x="441960" y="67549"/>
                        <a:pt x="123190" y="606029"/>
                        <a:pt x="0" y="8892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6745" y="4620"/>
                  <a:ext cx="3628" cy="2772"/>
                </a:xfrm>
                <a:custGeom>
                  <a:avLst/>
                  <a:gdLst>
                    <a:gd name="connisteX0" fmla="*/ 1356360 w 2303958"/>
                    <a:gd name="connsiteY0" fmla="*/ 0 h 1760220"/>
                    <a:gd name="connisteX1" fmla="*/ 2255520 w 2303958"/>
                    <a:gd name="connsiteY1" fmla="*/ 731520 h 1760220"/>
                    <a:gd name="connisteX2" fmla="*/ 0 w 2303958"/>
                    <a:gd name="connsiteY2" fmla="*/ 1760220 h 176022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303958" h="1760220">
                      <a:moveTo>
                        <a:pt x="1356360" y="0"/>
                      </a:moveTo>
                      <a:cubicBezTo>
                        <a:pt x="1581150" y="125730"/>
                        <a:pt x="2526665" y="379730"/>
                        <a:pt x="2255520" y="731520"/>
                      </a:cubicBezTo>
                      <a:cubicBezTo>
                        <a:pt x="1984375" y="1083310"/>
                        <a:pt x="469265" y="1569085"/>
                        <a:pt x="0" y="176022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2" name="任意多边形 111"/>
                <p:cNvSpPr/>
                <p:nvPr/>
              </p:nvSpPr>
              <p:spPr>
                <a:xfrm>
                  <a:off x="9949" y="4632"/>
                  <a:ext cx="1920" cy="1736"/>
                </a:xfrm>
                <a:custGeom>
                  <a:avLst/>
                  <a:gdLst>
                    <a:gd name="connisteX0" fmla="*/ 1219200 w 1219200"/>
                    <a:gd name="connsiteY0" fmla="*/ 0 h 1102586"/>
                    <a:gd name="connisteX1" fmla="*/ 982980 w 1219200"/>
                    <a:gd name="connsiteY1" fmla="*/ 1051560 h 1102586"/>
                    <a:gd name="connisteX2" fmla="*/ 0 w 1219200"/>
                    <a:gd name="connsiteY2" fmla="*/ 906780 h 1102586"/>
                    <a:gd name="connisteX3" fmla="*/ 182880 w 1219200"/>
                    <a:gd name="connsiteY3" fmla="*/ 1242060 h 1102586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219200" h="1102586">
                      <a:moveTo>
                        <a:pt x="1219200" y="0"/>
                      </a:moveTo>
                      <a:cubicBezTo>
                        <a:pt x="1191895" y="213360"/>
                        <a:pt x="1226820" y="869950"/>
                        <a:pt x="982980" y="1051560"/>
                      </a:cubicBezTo>
                      <a:cubicBezTo>
                        <a:pt x="739140" y="1233170"/>
                        <a:pt x="160020" y="868680"/>
                        <a:pt x="0" y="9067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>
                  <a:off x="11212" y="6368"/>
                  <a:ext cx="1101" cy="629"/>
                </a:xfrm>
                <a:custGeom>
                  <a:avLst/>
                  <a:gdLst>
                    <a:gd name="connisteX0" fmla="*/ 717689 w 717689"/>
                    <a:gd name="connsiteY0" fmla="*/ 91440 h 412390"/>
                    <a:gd name="connisteX1" fmla="*/ 31889 w 717689"/>
                    <a:gd name="connsiteY1" fmla="*/ 411480 h 412390"/>
                    <a:gd name="connisteX2" fmla="*/ 69989 w 717689"/>
                    <a:gd name="connsiteY2" fmla="*/ 0 h 412390"/>
                    <a:gd name="connisteX3" fmla="*/ -714870 w 717689"/>
                    <a:gd name="connsiteY3" fmla="*/ -22860 h 4123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717689" h="412391">
                      <a:moveTo>
                        <a:pt x="717689" y="91440"/>
                      </a:moveTo>
                      <a:cubicBezTo>
                        <a:pt x="579894" y="163830"/>
                        <a:pt x="161429" y="429895"/>
                        <a:pt x="31889" y="411480"/>
                      </a:cubicBezTo>
                      <a:cubicBezTo>
                        <a:pt x="-97651" y="393065"/>
                        <a:pt x="219214" y="86995"/>
                        <a:pt x="69989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9301" y="6048"/>
                  <a:ext cx="672" cy="1128"/>
                </a:xfrm>
                <a:custGeom>
                  <a:avLst/>
                  <a:gdLst>
                    <a:gd name="connisteX0" fmla="*/ 0 w 426720"/>
                    <a:gd name="connsiteY0" fmla="*/ 716280 h 716280"/>
                    <a:gd name="connisteX1" fmla="*/ 312420 w 426720"/>
                    <a:gd name="connsiteY1" fmla="*/ 403860 h 716280"/>
                    <a:gd name="connisteX2" fmla="*/ 426720 w 426720"/>
                    <a:gd name="connsiteY2" fmla="*/ 0 h 7162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426720" h="716280">
                      <a:moveTo>
                        <a:pt x="0" y="716280"/>
                      </a:moveTo>
                      <a:cubicBezTo>
                        <a:pt x="60325" y="661670"/>
                        <a:pt x="227330" y="547370"/>
                        <a:pt x="312420" y="403860"/>
                      </a:cubicBezTo>
                      <a:cubicBezTo>
                        <a:pt x="397510" y="260350"/>
                        <a:pt x="410210" y="74295"/>
                        <a:pt x="42672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8" name="椭圆 127"/>
              <p:cNvSpPr/>
              <p:nvPr/>
            </p:nvSpPr>
            <p:spPr>
              <a:xfrm>
                <a:off x="7006" y="6672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6840" y="7218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7679" y="6672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7792" y="7331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5941" y="8390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7905" y="7685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8071" y="8766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8857" y="760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970" y="8266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13" y="9129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4727" y="9929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6207" y="902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5679" y="10240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9362" y="9581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五角星 154"/>
              <p:cNvSpPr/>
              <p:nvPr/>
            </p:nvSpPr>
            <p:spPr>
              <a:xfrm>
                <a:off x="9752" y="9844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196" y="1012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10035" y="9581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0148" y="10240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五角星 160"/>
              <p:cNvSpPr/>
              <p:nvPr/>
            </p:nvSpPr>
            <p:spPr>
              <a:xfrm>
                <a:off x="8461" y="9312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7905" y="9595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8744" y="9049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11176" y="6898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五角星 166"/>
              <p:cNvSpPr/>
              <p:nvPr/>
            </p:nvSpPr>
            <p:spPr>
              <a:xfrm>
                <a:off x="11566" y="716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11010" y="744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11962" y="755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2631" y="7048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10616" y="850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五角星 172"/>
              <p:cNvSpPr/>
              <p:nvPr/>
            </p:nvSpPr>
            <p:spPr>
              <a:xfrm>
                <a:off x="11006" y="8766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10450" y="9049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1289" y="850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1402" y="9162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五角星 176"/>
              <p:cNvSpPr/>
              <p:nvPr/>
            </p:nvSpPr>
            <p:spPr>
              <a:xfrm>
                <a:off x="12744" y="7324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2441" y="7955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3261" y="7211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五角星 179"/>
              <p:cNvSpPr/>
              <p:nvPr/>
            </p:nvSpPr>
            <p:spPr>
              <a:xfrm>
                <a:off x="7396" y="6935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" name="五角星 180"/>
              <p:cNvSpPr/>
              <p:nvPr/>
            </p:nvSpPr>
            <p:spPr>
              <a:xfrm>
                <a:off x="8404" y="8159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五角星 182"/>
              <p:cNvSpPr/>
              <p:nvPr/>
            </p:nvSpPr>
            <p:spPr>
              <a:xfrm>
                <a:off x="6301" y="8000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五角星 183"/>
              <p:cNvSpPr/>
              <p:nvPr/>
            </p:nvSpPr>
            <p:spPr>
              <a:xfrm>
                <a:off x="7119" y="9957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五角星 181"/>
              <p:cNvSpPr/>
              <p:nvPr/>
            </p:nvSpPr>
            <p:spPr>
              <a:xfrm>
                <a:off x="5509" y="958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6" name="椭圆 185"/>
            <p:cNvSpPr/>
            <p:nvPr/>
          </p:nvSpPr>
          <p:spPr>
            <a:xfrm>
              <a:off x="10769" y="9451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8778" y="9045"/>
              <a:ext cx="708" cy="312"/>
            </a:xfrm>
            <a:custGeom>
              <a:avLst/>
              <a:gdLst>
                <a:gd name="connisteX0" fmla="*/ 0 w 449580"/>
                <a:gd name="connsiteY0" fmla="*/ 198120 h 198120"/>
                <a:gd name="connisteX1" fmla="*/ 281940 w 449580"/>
                <a:gd name="connsiteY1" fmla="*/ 160020 h 198120"/>
                <a:gd name="connisteX2" fmla="*/ 449580 w 449580"/>
                <a:gd name="connsiteY2" fmla="*/ 0 h 198120"/>
                <a:gd name="connisteX3" fmla="*/ 449580 w 449580"/>
                <a:gd name="connsiteY3" fmla="*/ 30480 h 1981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49580" h="198120">
                  <a:moveTo>
                    <a:pt x="0" y="198120"/>
                  </a:moveTo>
                  <a:cubicBezTo>
                    <a:pt x="53340" y="193675"/>
                    <a:pt x="191770" y="199390"/>
                    <a:pt x="281940" y="160020"/>
                  </a:cubicBezTo>
                  <a:cubicBezTo>
                    <a:pt x="372110" y="120650"/>
                    <a:pt x="415925" y="26035"/>
                    <a:pt x="44958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9617" y="8517"/>
              <a:ext cx="625" cy="396"/>
            </a:xfrm>
            <a:custGeom>
              <a:avLst/>
              <a:gdLst>
                <a:gd name="connisteX0" fmla="*/ 396814 w 396814"/>
                <a:gd name="connsiteY0" fmla="*/ 0 h 251460"/>
                <a:gd name="connisteX1" fmla="*/ 84394 w 396814"/>
                <a:gd name="connsiteY1" fmla="*/ 38100 h 251460"/>
                <a:gd name="connisteX2" fmla="*/ 574 w 396814"/>
                <a:gd name="connsiteY2" fmla="*/ 251460 h 251460"/>
                <a:gd name="connisteX3" fmla="*/ 99634 w 396814"/>
                <a:gd name="connsiteY3" fmla="*/ 274320 h 2514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96815" h="251460">
                  <a:moveTo>
                    <a:pt x="396815" y="0"/>
                  </a:moveTo>
                  <a:cubicBezTo>
                    <a:pt x="335855" y="3175"/>
                    <a:pt x="163770" y="-12065"/>
                    <a:pt x="84395" y="38100"/>
                  </a:cubicBezTo>
                  <a:cubicBezTo>
                    <a:pt x="5020" y="88265"/>
                    <a:pt x="-2600" y="204470"/>
                    <a:pt x="575" y="25146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9726" y="9045"/>
              <a:ext cx="192" cy="504"/>
            </a:xfrm>
            <a:custGeom>
              <a:avLst/>
              <a:gdLst>
                <a:gd name="connisteX0" fmla="*/ 0 w 121931"/>
                <a:gd name="connsiteY0" fmla="*/ 320040 h 320040"/>
                <a:gd name="connisteX1" fmla="*/ 121920 w 121931"/>
                <a:gd name="connsiteY1" fmla="*/ 160020 h 320040"/>
                <a:gd name="connisteX2" fmla="*/ 7620 w 121931"/>
                <a:gd name="connsiteY2" fmla="*/ 0 h 320040"/>
                <a:gd name="connisteX3" fmla="*/ 76200 w 121931"/>
                <a:gd name="connsiteY3" fmla="*/ 22860 h 3200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21931" h="320040">
                  <a:moveTo>
                    <a:pt x="0" y="320040"/>
                  </a:moveTo>
                  <a:cubicBezTo>
                    <a:pt x="26670" y="291465"/>
                    <a:pt x="120650" y="224155"/>
                    <a:pt x="121920" y="160020"/>
                  </a:cubicBezTo>
                  <a:cubicBezTo>
                    <a:pt x="123190" y="95885"/>
                    <a:pt x="16510" y="27305"/>
                    <a:pt x="762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9075" y="8529"/>
              <a:ext cx="315" cy="480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 flipV="1">
              <a:off x="9945" y="7470"/>
              <a:ext cx="347" cy="268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2" name="任意多边形 201"/>
            <p:cNvSpPr/>
            <p:nvPr/>
          </p:nvSpPr>
          <p:spPr>
            <a:xfrm flipV="1">
              <a:off x="12091" y="7614"/>
              <a:ext cx="314" cy="500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任意多边形 202"/>
            <p:cNvSpPr/>
            <p:nvPr/>
          </p:nvSpPr>
          <p:spPr>
            <a:xfrm flipH="1" flipV="1">
              <a:off x="12578" y="7618"/>
              <a:ext cx="510" cy="120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 flipH="1">
              <a:off x="12578" y="7067"/>
              <a:ext cx="397" cy="451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任意多边形 206"/>
            <p:cNvSpPr/>
            <p:nvPr/>
          </p:nvSpPr>
          <p:spPr>
            <a:xfrm>
              <a:off x="11908" y="7146"/>
              <a:ext cx="497" cy="395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44" name="组合 343"/>
            <p:cNvGrpSpPr/>
            <p:nvPr/>
          </p:nvGrpSpPr>
          <p:grpSpPr>
            <a:xfrm>
              <a:off x="8389" y="1707"/>
              <a:ext cx="10760" cy="3964"/>
              <a:chOff x="8389" y="1707"/>
              <a:chExt cx="10760" cy="3964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389" y="1707"/>
                <a:ext cx="10761" cy="3965"/>
                <a:chOff x="3694" y="6524"/>
                <a:chExt cx="10761" cy="3965"/>
              </a:xfrm>
            </p:grpSpPr>
            <p:sp>
              <p:nvSpPr>
                <p:cNvPr id="90" name="五角星 89"/>
                <p:cNvSpPr/>
                <p:nvPr/>
              </p:nvSpPr>
              <p:spPr>
                <a:xfrm>
                  <a:off x="9800" y="9799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2" name="五角星 101"/>
                <p:cNvSpPr/>
                <p:nvPr/>
              </p:nvSpPr>
              <p:spPr>
                <a:xfrm>
                  <a:off x="11614" y="7116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4" name="五角星 113"/>
                <p:cNvSpPr/>
                <p:nvPr/>
              </p:nvSpPr>
              <p:spPr>
                <a:xfrm>
                  <a:off x="11054" y="8721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五角星 118"/>
                <p:cNvSpPr/>
                <p:nvPr/>
              </p:nvSpPr>
              <p:spPr>
                <a:xfrm>
                  <a:off x="12792" y="7279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" name="组合 1"/>
                <p:cNvGrpSpPr/>
                <p:nvPr/>
              </p:nvGrpSpPr>
              <p:grpSpPr>
                <a:xfrm>
                  <a:off x="3694" y="6524"/>
                  <a:ext cx="10761" cy="3965"/>
                  <a:chOff x="3140" y="4608"/>
                  <a:chExt cx="10761" cy="3965"/>
                </a:xfrm>
              </p:grpSpPr>
              <p:sp>
                <p:nvSpPr>
                  <p:cNvPr id="3" name="平行四边形 2"/>
                  <p:cNvSpPr/>
                  <p:nvPr/>
                </p:nvSpPr>
                <p:spPr>
                  <a:xfrm>
                    <a:off x="3140" y="4624"/>
                    <a:ext cx="10761" cy="3949"/>
                  </a:xfrm>
                  <a:prstGeom prst="parallelogram">
                    <a:avLst>
                      <a:gd name="adj" fmla="val 846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  </a:t>
                    </a:r>
                    <a:endParaRPr lang="en-US" altLang="zh-CN"/>
                  </a:p>
                  <a:p>
                    <a:pPr algn="ctr"/>
                    <a:endParaRPr lang="en-US" altLang="zh-CN"/>
                  </a:p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" name="任意多边形 3"/>
                  <p:cNvSpPr/>
                  <p:nvPr/>
                </p:nvSpPr>
                <p:spPr>
                  <a:xfrm>
                    <a:off x="5701" y="4608"/>
                    <a:ext cx="3240" cy="1096"/>
                  </a:xfrm>
                  <a:custGeom>
                    <a:avLst/>
                    <a:gdLst>
                      <a:gd name="connisteX0" fmla="*/ 0 w 2057400"/>
                      <a:gd name="connsiteY0" fmla="*/ 579120 h 696205"/>
                      <a:gd name="connisteX1" fmla="*/ 1219200 w 2057400"/>
                      <a:gd name="connsiteY1" fmla="*/ 655320 h 696205"/>
                      <a:gd name="connisteX2" fmla="*/ 2057400 w 2057400"/>
                      <a:gd name="connsiteY2" fmla="*/ 0 h 696205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</a:cxnLst>
                    <a:rect l="l" t="t" r="r" b="b"/>
                    <a:pathLst>
                      <a:path w="2057400" h="696206">
                        <a:moveTo>
                          <a:pt x="0" y="579120"/>
                        </a:moveTo>
                        <a:cubicBezTo>
                          <a:pt x="227330" y="607695"/>
                          <a:pt x="807720" y="770890"/>
                          <a:pt x="1219200" y="655320"/>
                        </a:cubicBezTo>
                        <a:cubicBezTo>
                          <a:pt x="1630680" y="539750"/>
                          <a:pt x="1913890" y="132715"/>
                          <a:pt x="2057400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任意多边形 5"/>
                  <p:cNvSpPr/>
                  <p:nvPr/>
                </p:nvSpPr>
                <p:spPr>
                  <a:xfrm>
                    <a:off x="6348" y="5700"/>
                    <a:ext cx="1621" cy="2868"/>
                  </a:xfrm>
                  <a:custGeom>
                    <a:avLst/>
                    <a:gdLst>
                      <a:gd name="connisteX0" fmla="*/ 488556 w 1029576"/>
                      <a:gd name="connsiteY0" fmla="*/ 0 h 1821180"/>
                      <a:gd name="connisteX1" fmla="*/ 16116 w 1029576"/>
                      <a:gd name="connsiteY1" fmla="*/ 708660 h 1821180"/>
                      <a:gd name="connisteX2" fmla="*/ 1029576 w 1029576"/>
                      <a:gd name="connsiteY2" fmla="*/ 1821180 h 182118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</a:cxnLst>
                    <a:rect l="l" t="t" r="r" b="b"/>
                    <a:pathLst>
                      <a:path w="1029577" h="1821180">
                        <a:moveTo>
                          <a:pt x="488557" y="0"/>
                        </a:moveTo>
                        <a:cubicBezTo>
                          <a:pt x="373622" y="119380"/>
                          <a:pt x="-91833" y="344170"/>
                          <a:pt x="16117" y="708660"/>
                        </a:cubicBezTo>
                        <a:cubicBezTo>
                          <a:pt x="124067" y="1073150"/>
                          <a:pt x="817487" y="1612900"/>
                          <a:pt x="1029577" y="182118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任意多边形 6"/>
                  <p:cNvSpPr/>
                  <p:nvPr/>
                </p:nvSpPr>
                <p:spPr>
                  <a:xfrm>
                    <a:off x="4717" y="6720"/>
                    <a:ext cx="1797" cy="1848"/>
                  </a:xfrm>
                  <a:custGeom>
                    <a:avLst/>
                    <a:gdLst>
                      <a:gd name="connisteX0" fmla="*/ 0 w 1141193"/>
                      <a:gd name="connsiteY0" fmla="*/ 0 h 1173480"/>
                      <a:gd name="connisteX1" fmla="*/ 1127760 w 1141193"/>
                      <a:gd name="connsiteY1" fmla="*/ 228600 h 1173480"/>
                      <a:gd name="connisteX2" fmla="*/ 533400 w 1141193"/>
                      <a:gd name="connsiteY2" fmla="*/ 1173480 h 117348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</a:cxnLst>
                    <a:rect l="l" t="t" r="r" b="b"/>
                    <a:pathLst>
                      <a:path w="1141193" h="1173480">
                        <a:moveTo>
                          <a:pt x="0" y="0"/>
                        </a:moveTo>
                        <a:cubicBezTo>
                          <a:pt x="237490" y="26670"/>
                          <a:pt x="1021080" y="-6350"/>
                          <a:pt x="1127760" y="228600"/>
                        </a:cubicBezTo>
                        <a:cubicBezTo>
                          <a:pt x="1234440" y="463550"/>
                          <a:pt x="675005" y="989330"/>
                          <a:pt x="533400" y="117348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任意多边形 7"/>
                  <p:cNvSpPr/>
                  <p:nvPr/>
                </p:nvSpPr>
                <p:spPr>
                  <a:xfrm>
                    <a:off x="7969" y="7168"/>
                    <a:ext cx="3000" cy="1400"/>
                  </a:xfrm>
                  <a:custGeom>
                    <a:avLst/>
                    <a:gdLst>
                      <a:gd name="connisteX0" fmla="*/ 1905000 w 1905000"/>
                      <a:gd name="connsiteY0" fmla="*/ 576819 h 889239"/>
                      <a:gd name="connisteX1" fmla="*/ 822960 w 1905000"/>
                      <a:gd name="connsiteY1" fmla="*/ 5319 h 889239"/>
                      <a:gd name="connisteX2" fmla="*/ 0 w 1905000"/>
                      <a:gd name="connsiteY2" fmla="*/ 889239 h 889239"/>
                      <a:gd name="connisteX3" fmla="*/ 205740 w 1905000"/>
                      <a:gd name="connsiteY3" fmla="*/ 1422639 h 889239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</a:cxnLst>
                    <a:rect l="l" t="t" r="r" b="b"/>
                    <a:pathLst>
                      <a:path w="1905000" h="889239">
                        <a:moveTo>
                          <a:pt x="1905000" y="576819"/>
                        </a:moveTo>
                        <a:cubicBezTo>
                          <a:pt x="1704975" y="444739"/>
                          <a:pt x="1203960" y="-56911"/>
                          <a:pt x="822960" y="5319"/>
                        </a:cubicBezTo>
                        <a:cubicBezTo>
                          <a:pt x="441960" y="67549"/>
                          <a:pt x="123190" y="606029"/>
                          <a:pt x="0" y="88923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6745" y="4620"/>
                    <a:ext cx="3628" cy="2772"/>
                  </a:xfrm>
                  <a:custGeom>
                    <a:avLst/>
                    <a:gdLst>
                      <a:gd name="connisteX0" fmla="*/ 1356360 w 2303958"/>
                      <a:gd name="connsiteY0" fmla="*/ 0 h 1760220"/>
                      <a:gd name="connisteX1" fmla="*/ 2255520 w 2303958"/>
                      <a:gd name="connsiteY1" fmla="*/ 731520 h 1760220"/>
                      <a:gd name="connisteX2" fmla="*/ 0 w 2303958"/>
                      <a:gd name="connsiteY2" fmla="*/ 1760220 h 176022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</a:cxnLst>
                    <a:rect l="l" t="t" r="r" b="b"/>
                    <a:pathLst>
                      <a:path w="2303958" h="1760220">
                        <a:moveTo>
                          <a:pt x="1356360" y="0"/>
                        </a:moveTo>
                        <a:cubicBezTo>
                          <a:pt x="1581150" y="125730"/>
                          <a:pt x="2526665" y="379730"/>
                          <a:pt x="2255520" y="731520"/>
                        </a:cubicBezTo>
                        <a:cubicBezTo>
                          <a:pt x="1984375" y="1083310"/>
                          <a:pt x="469265" y="1569085"/>
                          <a:pt x="0" y="176022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任意多边形 11"/>
                  <p:cNvSpPr/>
                  <p:nvPr/>
                </p:nvSpPr>
                <p:spPr>
                  <a:xfrm>
                    <a:off x="9949" y="4632"/>
                    <a:ext cx="1920" cy="1736"/>
                  </a:xfrm>
                  <a:custGeom>
                    <a:avLst/>
                    <a:gdLst>
                      <a:gd name="connisteX0" fmla="*/ 1219200 w 1219200"/>
                      <a:gd name="connsiteY0" fmla="*/ 0 h 1102586"/>
                      <a:gd name="connisteX1" fmla="*/ 982980 w 1219200"/>
                      <a:gd name="connsiteY1" fmla="*/ 1051560 h 1102586"/>
                      <a:gd name="connisteX2" fmla="*/ 0 w 1219200"/>
                      <a:gd name="connsiteY2" fmla="*/ 906780 h 1102586"/>
                      <a:gd name="connisteX3" fmla="*/ 182880 w 1219200"/>
                      <a:gd name="connsiteY3" fmla="*/ 1242060 h 1102586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</a:cxnLst>
                    <a:rect l="l" t="t" r="r" b="b"/>
                    <a:pathLst>
                      <a:path w="1219200" h="1102586">
                        <a:moveTo>
                          <a:pt x="1219200" y="0"/>
                        </a:moveTo>
                        <a:cubicBezTo>
                          <a:pt x="1191895" y="213360"/>
                          <a:pt x="1226820" y="869950"/>
                          <a:pt x="982980" y="1051560"/>
                        </a:cubicBezTo>
                        <a:cubicBezTo>
                          <a:pt x="739140" y="1233170"/>
                          <a:pt x="160020" y="868680"/>
                          <a:pt x="0" y="90678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任意多边形 12"/>
                  <p:cNvSpPr/>
                  <p:nvPr/>
                </p:nvSpPr>
                <p:spPr>
                  <a:xfrm>
                    <a:off x="11212" y="6368"/>
                    <a:ext cx="1101" cy="629"/>
                  </a:xfrm>
                  <a:custGeom>
                    <a:avLst/>
                    <a:gdLst>
                      <a:gd name="connisteX0" fmla="*/ 717689 w 717689"/>
                      <a:gd name="connsiteY0" fmla="*/ 91440 h 412390"/>
                      <a:gd name="connisteX1" fmla="*/ 31889 w 717689"/>
                      <a:gd name="connsiteY1" fmla="*/ 411480 h 412390"/>
                      <a:gd name="connisteX2" fmla="*/ 69989 w 717689"/>
                      <a:gd name="connsiteY2" fmla="*/ 0 h 412390"/>
                      <a:gd name="connisteX3" fmla="*/ -714870 w 717689"/>
                      <a:gd name="connsiteY3" fmla="*/ -22860 h 41239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</a:cxnLst>
                    <a:rect l="l" t="t" r="r" b="b"/>
                    <a:pathLst>
                      <a:path w="717689" h="412391">
                        <a:moveTo>
                          <a:pt x="717689" y="91440"/>
                        </a:moveTo>
                        <a:cubicBezTo>
                          <a:pt x="579894" y="163830"/>
                          <a:pt x="161429" y="429895"/>
                          <a:pt x="31889" y="411480"/>
                        </a:cubicBezTo>
                        <a:cubicBezTo>
                          <a:pt x="-97651" y="393065"/>
                          <a:pt x="219214" y="86995"/>
                          <a:pt x="69989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 20"/>
                  <p:cNvSpPr/>
                  <p:nvPr/>
                </p:nvSpPr>
                <p:spPr>
                  <a:xfrm>
                    <a:off x="9301" y="6048"/>
                    <a:ext cx="672" cy="1128"/>
                  </a:xfrm>
                  <a:custGeom>
                    <a:avLst/>
                    <a:gdLst>
                      <a:gd name="connisteX0" fmla="*/ 0 w 426720"/>
                      <a:gd name="connsiteY0" fmla="*/ 716280 h 716280"/>
                      <a:gd name="connisteX1" fmla="*/ 312420 w 426720"/>
                      <a:gd name="connsiteY1" fmla="*/ 403860 h 716280"/>
                      <a:gd name="connisteX2" fmla="*/ 426720 w 426720"/>
                      <a:gd name="connsiteY2" fmla="*/ 0 h 71628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</a:cxnLst>
                    <a:rect l="l" t="t" r="r" b="b"/>
                    <a:pathLst>
                      <a:path w="426720" h="716280">
                        <a:moveTo>
                          <a:pt x="0" y="716280"/>
                        </a:moveTo>
                        <a:cubicBezTo>
                          <a:pt x="60325" y="661670"/>
                          <a:pt x="227330" y="547370"/>
                          <a:pt x="312420" y="403860"/>
                        </a:cubicBezTo>
                        <a:cubicBezTo>
                          <a:pt x="397510" y="260350"/>
                          <a:pt x="410210" y="74295"/>
                          <a:pt x="426720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五角星 21"/>
                <p:cNvSpPr/>
                <p:nvPr/>
              </p:nvSpPr>
              <p:spPr>
                <a:xfrm>
                  <a:off x="8509" y="9267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五角星 22"/>
                <p:cNvSpPr/>
                <p:nvPr/>
              </p:nvSpPr>
              <p:spPr>
                <a:xfrm>
                  <a:off x="7444" y="6890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五角星 23"/>
                <p:cNvSpPr/>
                <p:nvPr/>
              </p:nvSpPr>
              <p:spPr>
                <a:xfrm>
                  <a:off x="9589" y="7681"/>
                  <a:ext cx="283" cy="283"/>
                </a:xfrm>
                <a:prstGeom prst="star5">
                  <a:avLst>
                    <a:gd name="adj" fmla="val 23152"/>
                    <a:gd name="hf" fmla="val 105146"/>
                    <a:gd name="vf" fmla="val 110557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五角星 24"/>
                <p:cNvSpPr/>
                <p:nvPr/>
              </p:nvSpPr>
              <p:spPr>
                <a:xfrm>
                  <a:off x="5331" y="9601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五角星 25"/>
                <p:cNvSpPr/>
                <p:nvPr/>
              </p:nvSpPr>
              <p:spPr>
                <a:xfrm>
                  <a:off x="6241" y="8051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" name="五角星 26"/>
                <p:cNvSpPr/>
                <p:nvPr/>
              </p:nvSpPr>
              <p:spPr>
                <a:xfrm>
                  <a:off x="7167" y="9912"/>
                  <a:ext cx="170" cy="170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3" name="五角星 212"/>
              <p:cNvSpPr/>
              <p:nvPr/>
            </p:nvSpPr>
            <p:spPr>
              <a:xfrm>
                <a:off x="13366" y="3147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4" name="任意多边形 213"/>
              <p:cNvSpPr/>
              <p:nvPr/>
            </p:nvSpPr>
            <p:spPr>
              <a:xfrm>
                <a:off x="12174" y="2140"/>
                <a:ext cx="2064" cy="713"/>
              </a:xfrm>
              <a:custGeom>
                <a:avLst/>
                <a:gdLst>
                  <a:gd name="connisteX0" fmla="*/ 0 w 1310640"/>
                  <a:gd name="connsiteY0" fmla="*/ 18661 h 453001"/>
                  <a:gd name="connisteX1" fmla="*/ 678180 w 1310640"/>
                  <a:gd name="connsiteY1" fmla="*/ 49141 h 453001"/>
                  <a:gd name="connisteX2" fmla="*/ 1310640 w 1310640"/>
                  <a:gd name="connsiteY2" fmla="*/ 453001 h 453001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310640" h="453001">
                    <a:moveTo>
                      <a:pt x="0" y="18661"/>
                    </a:moveTo>
                    <a:cubicBezTo>
                      <a:pt x="123190" y="16756"/>
                      <a:pt x="415925" y="-37854"/>
                      <a:pt x="678180" y="49141"/>
                    </a:cubicBezTo>
                    <a:cubicBezTo>
                      <a:pt x="940435" y="136136"/>
                      <a:pt x="1197610" y="372991"/>
                      <a:pt x="1310640" y="453001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6" name="任意多边形 215"/>
              <p:cNvSpPr/>
              <p:nvPr/>
            </p:nvSpPr>
            <p:spPr>
              <a:xfrm>
                <a:off x="13542" y="3033"/>
                <a:ext cx="720" cy="204"/>
              </a:xfrm>
              <a:custGeom>
                <a:avLst/>
                <a:gdLst>
                  <a:gd name="connisteX0" fmla="*/ 0 w 457200"/>
                  <a:gd name="connsiteY0" fmla="*/ 129540 h 129540"/>
                  <a:gd name="connisteX1" fmla="*/ 457200 w 457200"/>
                  <a:gd name="connsiteY1" fmla="*/ 0 h 1295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</a:cxnLst>
                <a:rect l="l" t="t" r="r" b="b"/>
                <a:pathLst>
                  <a:path w="457200" h="129540">
                    <a:moveTo>
                      <a:pt x="0" y="129540"/>
                    </a:moveTo>
                    <a:cubicBezTo>
                      <a:pt x="152400" y="86360"/>
                      <a:pt x="304800" y="43180"/>
                      <a:pt x="457200" y="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7" name="任意多边形 216"/>
              <p:cNvSpPr/>
              <p:nvPr/>
            </p:nvSpPr>
            <p:spPr>
              <a:xfrm>
                <a:off x="14502" y="2055"/>
                <a:ext cx="1752" cy="822"/>
              </a:xfrm>
              <a:custGeom>
                <a:avLst/>
                <a:gdLst>
                  <a:gd name="connisteX0" fmla="*/ 1112520 w 1112520"/>
                  <a:gd name="connsiteY0" fmla="*/ 209507 h 521927"/>
                  <a:gd name="connisteX1" fmla="*/ 617220 w 1112520"/>
                  <a:gd name="connsiteY1" fmla="*/ 11387 h 521927"/>
                  <a:gd name="connisteX2" fmla="*/ 0 w 1112520"/>
                  <a:gd name="connsiteY2" fmla="*/ 521927 h 521927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112520" h="521927">
                    <a:moveTo>
                      <a:pt x="1112520" y="209507"/>
                    </a:moveTo>
                    <a:cubicBezTo>
                      <a:pt x="1025525" y="159977"/>
                      <a:pt x="839470" y="-50843"/>
                      <a:pt x="617220" y="11387"/>
                    </a:cubicBezTo>
                    <a:cubicBezTo>
                      <a:pt x="394970" y="73617"/>
                      <a:pt x="113665" y="415882"/>
                      <a:pt x="0" y="521927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8" name="任意多边形 217"/>
              <p:cNvSpPr/>
              <p:nvPr/>
            </p:nvSpPr>
            <p:spPr>
              <a:xfrm>
                <a:off x="14634" y="2589"/>
                <a:ext cx="2808" cy="529"/>
              </a:xfrm>
              <a:custGeom>
                <a:avLst/>
                <a:gdLst>
                  <a:gd name="connisteX0" fmla="*/ 1783080 w 1783080"/>
                  <a:gd name="connsiteY0" fmla="*/ 0 h 335730"/>
                  <a:gd name="connisteX1" fmla="*/ 1089660 w 1783080"/>
                  <a:gd name="connsiteY1" fmla="*/ 304800 h 335730"/>
                  <a:gd name="connisteX2" fmla="*/ 0 w 1783080"/>
                  <a:gd name="connsiteY2" fmla="*/ 312420 h 3357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783080" h="335731">
                    <a:moveTo>
                      <a:pt x="1783080" y="0"/>
                    </a:moveTo>
                    <a:cubicBezTo>
                      <a:pt x="1666240" y="60960"/>
                      <a:pt x="1446530" y="242570"/>
                      <a:pt x="1089660" y="304800"/>
                    </a:cubicBezTo>
                    <a:cubicBezTo>
                      <a:pt x="732790" y="367030"/>
                      <a:pt x="203835" y="316865"/>
                      <a:pt x="0" y="31242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9" name="任意多边形 218"/>
              <p:cNvSpPr/>
              <p:nvPr/>
            </p:nvSpPr>
            <p:spPr>
              <a:xfrm>
                <a:off x="14490" y="3201"/>
                <a:ext cx="1236" cy="792"/>
              </a:xfrm>
              <a:custGeom>
                <a:avLst/>
                <a:gdLst>
                  <a:gd name="connisteX0" fmla="*/ 784860 w 784860"/>
                  <a:gd name="connsiteY0" fmla="*/ 502920 h 502920"/>
                  <a:gd name="connisteX1" fmla="*/ 251460 w 784860"/>
                  <a:gd name="connsiteY1" fmla="*/ 335280 h 502920"/>
                  <a:gd name="connisteX2" fmla="*/ 0 w 784860"/>
                  <a:gd name="connsiteY2" fmla="*/ 0 h 5029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784860" h="502920">
                    <a:moveTo>
                      <a:pt x="784860" y="502920"/>
                    </a:moveTo>
                    <a:cubicBezTo>
                      <a:pt x="683260" y="476250"/>
                      <a:pt x="408305" y="435610"/>
                      <a:pt x="251460" y="335280"/>
                    </a:cubicBezTo>
                    <a:cubicBezTo>
                      <a:pt x="94615" y="234950"/>
                      <a:pt x="39370" y="63500"/>
                      <a:pt x="0" y="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0" name="任意多边形 219"/>
              <p:cNvSpPr/>
              <p:nvPr/>
            </p:nvSpPr>
            <p:spPr>
              <a:xfrm>
                <a:off x="14406" y="3285"/>
                <a:ext cx="216" cy="1716"/>
              </a:xfrm>
              <a:custGeom>
                <a:avLst/>
                <a:gdLst>
                  <a:gd name="connisteX0" fmla="*/ 137160 w 137160"/>
                  <a:gd name="connsiteY0" fmla="*/ 1089660 h 1089660"/>
                  <a:gd name="connisteX1" fmla="*/ 0 w 137160"/>
                  <a:gd name="connsiteY1" fmla="*/ 0 h 108966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</a:cxnLst>
                <a:rect l="l" t="t" r="r" b="b"/>
                <a:pathLst>
                  <a:path w="137160" h="1089660">
                    <a:moveTo>
                      <a:pt x="137160" y="1089660"/>
                    </a:moveTo>
                    <a:cubicBezTo>
                      <a:pt x="91440" y="726440"/>
                      <a:pt x="45720" y="363220"/>
                      <a:pt x="0" y="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1" name="任意多边形 220"/>
              <p:cNvSpPr/>
              <p:nvPr/>
            </p:nvSpPr>
            <p:spPr>
              <a:xfrm>
                <a:off x="13350" y="3261"/>
                <a:ext cx="960" cy="1164"/>
              </a:xfrm>
              <a:custGeom>
                <a:avLst/>
                <a:gdLst>
                  <a:gd name="connisteX0" fmla="*/ 0 w 609600"/>
                  <a:gd name="connsiteY0" fmla="*/ 739140 h 739140"/>
                  <a:gd name="connisteX1" fmla="*/ 411480 w 609600"/>
                  <a:gd name="connsiteY1" fmla="*/ 510540 h 739140"/>
                  <a:gd name="connisteX2" fmla="*/ 609600 w 609600"/>
                  <a:gd name="connsiteY2" fmla="*/ 0 h 7391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609600" h="739140">
                    <a:moveTo>
                      <a:pt x="0" y="739140"/>
                    </a:moveTo>
                    <a:cubicBezTo>
                      <a:pt x="78105" y="703580"/>
                      <a:pt x="289560" y="658495"/>
                      <a:pt x="411480" y="510540"/>
                    </a:cubicBezTo>
                    <a:cubicBezTo>
                      <a:pt x="533400" y="362585"/>
                      <a:pt x="578485" y="97790"/>
                      <a:pt x="609600" y="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2" name="任意多边形 221"/>
              <p:cNvSpPr/>
              <p:nvPr/>
            </p:nvSpPr>
            <p:spPr>
              <a:xfrm>
                <a:off x="11982" y="3213"/>
                <a:ext cx="2256" cy="1908"/>
              </a:xfrm>
              <a:custGeom>
                <a:avLst/>
                <a:gdLst>
                  <a:gd name="connisteX0" fmla="*/ 0 w 1432560"/>
                  <a:gd name="connsiteY0" fmla="*/ 1211580 h 1211580"/>
                  <a:gd name="connisteX1" fmla="*/ 845820 w 1432560"/>
                  <a:gd name="connsiteY1" fmla="*/ 601980 h 1211580"/>
                  <a:gd name="connisteX2" fmla="*/ 1432560 w 1432560"/>
                  <a:gd name="connsiteY2" fmla="*/ 0 h 12115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432560" h="1211580">
                    <a:moveTo>
                      <a:pt x="0" y="1211580"/>
                    </a:moveTo>
                    <a:cubicBezTo>
                      <a:pt x="157480" y="1101725"/>
                      <a:pt x="559435" y="844550"/>
                      <a:pt x="845820" y="601980"/>
                    </a:cubicBezTo>
                    <a:cubicBezTo>
                      <a:pt x="1132205" y="359410"/>
                      <a:pt x="1332230" y="107950"/>
                      <a:pt x="1432560" y="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3" name="任意多边形 222"/>
              <p:cNvSpPr/>
              <p:nvPr/>
            </p:nvSpPr>
            <p:spPr>
              <a:xfrm>
                <a:off x="11118" y="2903"/>
                <a:ext cx="3096" cy="430"/>
              </a:xfrm>
              <a:custGeom>
                <a:avLst/>
                <a:gdLst>
                  <a:gd name="connisteX0" fmla="*/ 0 w 1965960"/>
                  <a:gd name="connsiteY0" fmla="*/ 273079 h 273079"/>
                  <a:gd name="connisteX1" fmla="*/ 1066800 w 1965960"/>
                  <a:gd name="connsiteY1" fmla="*/ 13999 h 273079"/>
                  <a:gd name="connisteX2" fmla="*/ 1965960 w 1965960"/>
                  <a:gd name="connsiteY2" fmla="*/ 52099 h 273079"/>
                  <a:gd name="connisteX3" fmla="*/ 1554480 w 1965960"/>
                  <a:gd name="connsiteY3" fmla="*/ 52099 h 27307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965960" h="273080">
                    <a:moveTo>
                      <a:pt x="0" y="273080"/>
                    </a:moveTo>
                    <a:cubicBezTo>
                      <a:pt x="195580" y="220375"/>
                      <a:pt x="673735" y="58450"/>
                      <a:pt x="1066800" y="14000"/>
                    </a:cubicBezTo>
                    <a:cubicBezTo>
                      <a:pt x="1459865" y="-30450"/>
                      <a:pt x="1868170" y="44480"/>
                      <a:pt x="1965960" y="5210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4" name="任意多边形 223"/>
              <p:cNvSpPr/>
              <p:nvPr/>
            </p:nvSpPr>
            <p:spPr>
              <a:xfrm>
                <a:off x="10230" y="3081"/>
                <a:ext cx="4044" cy="1812"/>
              </a:xfrm>
              <a:custGeom>
                <a:avLst/>
                <a:gdLst>
                  <a:gd name="connisteX0" fmla="*/ 0 w 2567940"/>
                  <a:gd name="connsiteY0" fmla="*/ 1150620 h 1150620"/>
                  <a:gd name="connisteX1" fmla="*/ 1699260 w 2567940"/>
                  <a:gd name="connsiteY1" fmla="*/ 434340 h 1150620"/>
                  <a:gd name="connisteX2" fmla="*/ 2567940 w 2567940"/>
                  <a:gd name="connsiteY2" fmla="*/ 0 h 11506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567940" h="1150620">
                    <a:moveTo>
                      <a:pt x="0" y="1150620"/>
                    </a:moveTo>
                    <a:cubicBezTo>
                      <a:pt x="322580" y="1016000"/>
                      <a:pt x="1185545" y="664210"/>
                      <a:pt x="1699260" y="434340"/>
                    </a:cubicBezTo>
                    <a:cubicBezTo>
                      <a:pt x="2212975" y="204470"/>
                      <a:pt x="2428240" y="72390"/>
                      <a:pt x="2567940" y="0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3" name="组合 342"/>
            <p:cNvGrpSpPr/>
            <p:nvPr/>
          </p:nvGrpSpPr>
          <p:grpSpPr>
            <a:xfrm>
              <a:off x="411" y="6349"/>
              <a:ext cx="7315" cy="3416"/>
              <a:chOff x="841" y="5986"/>
              <a:chExt cx="6836" cy="3307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2702" y="6018"/>
                <a:ext cx="510" cy="624"/>
                <a:chOff x="295" y="2215"/>
                <a:chExt cx="832" cy="922"/>
              </a:xfrm>
            </p:grpSpPr>
            <p:sp>
              <p:nvSpPr>
                <p:cNvPr id="236" name="Freeform 52"/>
                <p:cNvSpPr/>
                <p:nvPr/>
              </p:nvSpPr>
              <p:spPr bwMode="auto">
                <a:xfrm>
                  <a:off x="530" y="2498"/>
                  <a:ext cx="402" cy="358"/>
                </a:xfrm>
                <a:custGeom>
                  <a:avLst/>
                  <a:gdLst>
                    <a:gd name="T0" fmla="*/ 44 w 161"/>
                    <a:gd name="T1" fmla="*/ 143 h 143"/>
                    <a:gd name="T2" fmla="*/ 0 w 161"/>
                    <a:gd name="T3" fmla="*/ 79 h 143"/>
                    <a:gd name="T4" fmla="*/ 119 w 161"/>
                    <a:gd name="T5" fmla="*/ 0 h 143"/>
                    <a:gd name="T6" fmla="*/ 160 w 161"/>
                    <a:gd name="T7" fmla="*/ 21 h 143"/>
                    <a:gd name="T8" fmla="*/ 161 w 161"/>
                    <a:gd name="T9" fmla="*/ 64 h 143"/>
                    <a:gd name="T10" fmla="*/ 44 w 161"/>
                    <a:gd name="T11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1" h="143">
                      <a:moveTo>
                        <a:pt x="44" y="143"/>
                      </a:moveTo>
                      <a:lnTo>
                        <a:pt x="0" y="79"/>
                      </a:lnTo>
                      <a:lnTo>
                        <a:pt x="119" y="0"/>
                      </a:lnTo>
                      <a:lnTo>
                        <a:pt x="160" y="21"/>
                      </a:lnTo>
                      <a:lnTo>
                        <a:pt x="161" y="64"/>
                      </a:lnTo>
                      <a:lnTo>
                        <a:pt x="44" y="143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3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618" y="221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38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555" y="2253"/>
                  <a:ext cx="172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39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98" y="2290"/>
                  <a:ext cx="167" cy="260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0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40" y="233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1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380" y="2373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2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953" y="2730"/>
                  <a:ext cx="175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895" y="2768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4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838" y="280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5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80" y="284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6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23" y="2883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47" name="Freeform 63"/>
                <p:cNvSpPr/>
                <p:nvPr/>
              </p:nvSpPr>
              <p:spPr bwMode="auto">
                <a:xfrm>
                  <a:off x="295" y="2758"/>
                  <a:ext cx="277" cy="280"/>
                </a:xfrm>
                <a:custGeom>
                  <a:avLst/>
                  <a:gdLst>
                    <a:gd name="T0" fmla="*/ 56 w 58"/>
                    <a:gd name="T1" fmla="*/ 9 h 58"/>
                    <a:gd name="T2" fmla="*/ 56 w 58"/>
                    <a:gd name="T3" fmla="*/ 9 h 58"/>
                    <a:gd name="T4" fmla="*/ 56 w 58"/>
                    <a:gd name="T5" fmla="*/ 9 h 58"/>
                    <a:gd name="T6" fmla="*/ 56 w 58"/>
                    <a:gd name="T7" fmla="*/ 9 h 58"/>
                    <a:gd name="T8" fmla="*/ 56 w 58"/>
                    <a:gd name="T9" fmla="*/ 9 h 58"/>
                    <a:gd name="T10" fmla="*/ 0 w 58"/>
                    <a:gd name="T11" fmla="*/ 16 h 58"/>
                    <a:gd name="T12" fmla="*/ 14 w 58"/>
                    <a:gd name="T13" fmla="*/ 37 h 58"/>
                    <a:gd name="T14" fmla="*/ 14 w 58"/>
                    <a:gd name="T15" fmla="*/ 37 h 58"/>
                    <a:gd name="T16" fmla="*/ 28 w 58"/>
                    <a:gd name="T17" fmla="*/ 58 h 58"/>
                    <a:gd name="T18" fmla="*/ 56 w 58"/>
                    <a:gd name="T19" fmla="*/ 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58">
                      <a:moveTo>
                        <a:pt x="56" y="9"/>
                      </a:move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39" y="0"/>
                        <a:pt x="0" y="16"/>
                        <a:pt x="0" y="16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28" y="58"/>
                        <a:pt x="58" y="28"/>
                        <a:pt x="56" y="9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248" name="组合 247"/>
              <p:cNvGrpSpPr/>
              <p:nvPr/>
            </p:nvGrpSpPr>
            <p:grpSpPr>
              <a:xfrm>
                <a:off x="3346" y="5986"/>
                <a:ext cx="510" cy="624"/>
                <a:chOff x="295" y="2215"/>
                <a:chExt cx="832" cy="922"/>
              </a:xfrm>
            </p:grpSpPr>
            <p:sp>
              <p:nvSpPr>
                <p:cNvPr id="249" name="Freeform 52"/>
                <p:cNvSpPr/>
                <p:nvPr/>
              </p:nvSpPr>
              <p:spPr bwMode="auto">
                <a:xfrm>
                  <a:off x="530" y="2498"/>
                  <a:ext cx="402" cy="358"/>
                </a:xfrm>
                <a:custGeom>
                  <a:avLst/>
                  <a:gdLst>
                    <a:gd name="T0" fmla="*/ 44 w 161"/>
                    <a:gd name="T1" fmla="*/ 143 h 143"/>
                    <a:gd name="T2" fmla="*/ 0 w 161"/>
                    <a:gd name="T3" fmla="*/ 79 h 143"/>
                    <a:gd name="T4" fmla="*/ 119 w 161"/>
                    <a:gd name="T5" fmla="*/ 0 h 143"/>
                    <a:gd name="T6" fmla="*/ 160 w 161"/>
                    <a:gd name="T7" fmla="*/ 21 h 143"/>
                    <a:gd name="T8" fmla="*/ 161 w 161"/>
                    <a:gd name="T9" fmla="*/ 64 h 143"/>
                    <a:gd name="T10" fmla="*/ 44 w 161"/>
                    <a:gd name="T11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1" h="143">
                      <a:moveTo>
                        <a:pt x="44" y="143"/>
                      </a:moveTo>
                      <a:lnTo>
                        <a:pt x="0" y="79"/>
                      </a:lnTo>
                      <a:lnTo>
                        <a:pt x="119" y="0"/>
                      </a:lnTo>
                      <a:lnTo>
                        <a:pt x="160" y="21"/>
                      </a:lnTo>
                      <a:lnTo>
                        <a:pt x="161" y="64"/>
                      </a:lnTo>
                      <a:lnTo>
                        <a:pt x="44" y="143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0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618" y="221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1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555" y="2253"/>
                  <a:ext cx="172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2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98" y="2290"/>
                  <a:ext cx="167" cy="260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3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40" y="233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4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380" y="2373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5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953" y="2730"/>
                  <a:ext cx="175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6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895" y="2768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7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838" y="280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8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80" y="284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59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23" y="2883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0" name="Freeform 63"/>
                <p:cNvSpPr/>
                <p:nvPr/>
              </p:nvSpPr>
              <p:spPr bwMode="auto">
                <a:xfrm>
                  <a:off x="295" y="2758"/>
                  <a:ext cx="277" cy="280"/>
                </a:xfrm>
                <a:custGeom>
                  <a:avLst/>
                  <a:gdLst>
                    <a:gd name="T0" fmla="*/ 56 w 58"/>
                    <a:gd name="T1" fmla="*/ 9 h 58"/>
                    <a:gd name="T2" fmla="*/ 56 w 58"/>
                    <a:gd name="T3" fmla="*/ 9 h 58"/>
                    <a:gd name="T4" fmla="*/ 56 w 58"/>
                    <a:gd name="T5" fmla="*/ 9 h 58"/>
                    <a:gd name="T6" fmla="*/ 56 w 58"/>
                    <a:gd name="T7" fmla="*/ 9 h 58"/>
                    <a:gd name="T8" fmla="*/ 56 w 58"/>
                    <a:gd name="T9" fmla="*/ 9 h 58"/>
                    <a:gd name="T10" fmla="*/ 0 w 58"/>
                    <a:gd name="T11" fmla="*/ 16 h 58"/>
                    <a:gd name="T12" fmla="*/ 14 w 58"/>
                    <a:gd name="T13" fmla="*/ 37 h 58"/>
                    <a:gd name="T14" fmla="*/ 14 w 58"/>
                    <a:gd name="T15" fmla="*/ 37 h 58"/>
                    <a:gd name="T16" fmla="*/ 28 w 58"/>
                    <a:gd name="T17" fmla="*/ 58 h 58"/>
                    <a:gd name="T18" fmla="*/ 56 w 58"/>
                    <a:gd name="T19" fmla="*/ 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58">
                      <a:moveTo>
                        <a:pt x="56" y="9"/>
                      </a:move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39" y="0"/>
                        <a:pt x="0" y="16"/>
                        <a:pt x="0" y="16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28" y="58"/>
                        <a:pt x="58" y="28"/>
                        <a:pt x="56" y="9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261" name="组合 260"/>
              <p:cNvGrpSpPr/>
              <p:nvPr/>
            </p:nvGrpSpPr>
            <p:grpSpPr>
              <a:xfrm>
                <a:off x="4068" y="5986"/>
                <a:ext cx="510" cy="624"/>
                <a:chOff x="295" y="2215"/>
                <a:chExt cx="832" cy="922"/>
              </a:xfrm>
            </p:grpSpPr>
            <p:sp>
              <p:nvSpPr>
                <p:cNvPr id="262" name="Freeform 52"/>
                <p:cNvSpPr/>
                <p:nvPr/>
              </p:nvSpPr>
              <p:spPr bwMode="auto">
                <a:xfrm>
                  <a:off x="530" y="2498"/>
                  <a:ext cx="402" cy="358"/>
                </a:xfrm>
                <a:custGeom>
                  <a:avLst/>
                  <a:gdLst>
                    <a:gd name="T0" fmla="*/ 44 w 161"/>
                    <a:gd name="T1" fmla="*/ 143 h 143"/>
                    <a:gd name="T2" fmla="*/ 0 w 161"/>
                    <a:gd name="T3" fmla="*/ 79 h 143"/>
                    <a:gd name="T4" fmla="*/ 119 w 161"/>
                    <a:gd name="T5" fmla="*/ 0 h 143"/>
                    <a:gd name="T6" fmla="*/ 160 w 161"/>
                    <a:gd name="T7" fmla="*/ 21 h 143"/>
                    <a:gd name="T8" fmla="*/ 161 w 161"/>
                    <a:gd name="T9" fmla="*/ 64 h 143"/>
                    <a:gd name="T10" fmla="*/ 44 w 161"/>
                    <a:gd name="T11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1" h="143">
                      <a:moveTo>
                        <a:pt x="44" y="143"/>
                      </a:moveTo>
                      <a:lnTo>
                        <a:pt x="0" y="79"/>
                      </a:lnTo>
                      <a:lnTo>
                        <a:pt x="119" y="0"/>
                      </a:lnTo>
                      <a:lnTo>
                        <a:pt x="160" y="21"/>
                      </a:lnTo>
                      <a:lnTo>
                        <a:pt x="161" y="64"/>
                      </a:lnTo>
                      <a:lnTo>
                        <a:pt x="44" y="143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3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618" y="221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555" y="2253"/>
                  <a:ext cx="172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98" y="2290"/>
                  <a:ext cx="167" cy="260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6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40" y="233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7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380" y="2373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953" y="2730"/>
                  <a:ext cx="175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69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895" y="2768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0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838" y="280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80" y="284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2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23" y="2883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3" name="Freeform 63"/>
                <p:cNvSpPr/>
                <p:nvPr/>
              </p:nvSpPr>
              <p:spPr bwMode="auto">
                <a:xfrm>
                  <a:off x="295" y="2758"/>
                  <a:ext cx="277" cy="280"/>
                </a:xfrm>
                <a:custGeom>
                  <a:avLst/>
                  <a:gdLst>
                    <a:gd name="T0" fmla="*/ 56 w 58"/>
                    <a:gd name="T1" fmla="*/ 9 h 58"/>
                    <a:gd name="T2" fmla="*/ 56 w 58"/>
                    <a:gd name="T3" fmla="*/ 9 h 58"/>
                    <a:gd name="T4" fmla="*/ 56 w 58"/>
                    <a:gd name="T5" fmla="*/ 9 h 58"/>
                    <a:gd name="T6" fmla="*/ 56 w 58"/>
                    <a:gd name="T7" fmla="*/ 9 h 58"/>
                    <a:gd name="T8" fmla="*/ 56 w 58"/>
                    <a:gd name="T9" fmla="*/ 9 h 58"/>
                    <a:gd name="T10" fmla="*/ 0 w 58"/>
                    <a:gd name="T11" fmla="*/ 16 h 58"/>
                    <a:gd name="T12" fmla="*/ 14 w 58"/>
                    <a:gd name="T13" fmla="*/ 37 h 58"/>
                    <a:gd name="T14" fmla="*/ 14 w 58"/>
                    <a:gd name="T15" fmla="*/ 37 h 58"/>
                    <a:gd name="T16" fmla="*/ 28 w 58"/>
                    <a:gd name="T17" fmla="*/ 58 h 58"/>
                    <a:gd name="T18" fmla="*/ 56 w 58"/>
                    <a:gd name="T19" fmla="*/ 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58">
                      <a:moveTo>
                        <a:pt x="56" y="9"/>
                      </a:move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39" y="0"/>
                        <a:pt x="0" y="16"/>
                        <a:pt x="0" y="16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28" y="58"/>
                        <a:pt x="58" y="28"/>
                        <a:pt x="56" y="9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274" name="组合 273"/>
              <p:cNvGrpSpPr/>
              <p:nvPr/>
            </p:nvGrpSpPr>
            <p:grpSpPr>
              <a:xfrm>
                <a:off x="4699" y="6005"/>
                <a:ext cx="510" cy="624"/>
                <a:chOff x="295" y="2215"/>
                <a:chExt cx="832" cy="922"/>
              </a:xfrm>
            </p:grpSpPr>
            <p:sp>
              <p:nvSpPr>
                <p:cNvPr id="275" name="Freeform 52"/>
                <p:cNvSpPr/>
                <p:nvPr/>
              </p:nvSpPr>
              <p:spPr bwMode="auto">
                <a:xfrm>
                  <a:off x="530" y="2498"/>
                  <a:ext cx="402" cy="358"/>
                </a:xfrm>
                <a:custGeom>
                  <a:avLst/>
                  <a:gdLst>
                    <a:gd name="T0" fmla="*/ 44 w 161"/>
                    <a:gd name="T1" fmla="*/ 143 h 143"/>
                    <a:gd name="T2" fmla="*/ 0 w 161"/>
                    <a:gd name="T3" fmla="*/ 79 h 143"/>
                    <a:gd name="T4" fmla="*/ 119 w 161"/>
                    <a:gd name="T5" fmla="*/ 0 h 143"/>
                    <a:gd name="T6" fmla="*/ 160 w 161"/>
                    <a:gd name="T7" fmla="*/ 21 h 143"/>
                    <a:gd name="T8" fmla="*/ 161 w 161"/>
                    <a:gd name="T9" fmla="*/ 64 h 143"/>
                    <a:gd name="T10" fmla="*/ 44 w 161"/>
                    <a:gd name="T11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1" h="143">
                      <a:moveTo>
                        <a:pt x="44" y="143"/>
                      </a:moveTo>
                      <a:lnTo>
                        <a:pt x="0" y="79"/>
                      </a:lnTo>
                      <a:lnTo>
                        <a:pt x="119" y="0"/>
                      </a:lnTo>
                      <a:lnTo>
                        <a:pt x="160" y="21"/>
                      </a:lnTo>
                      <a:lnTo>
                        <a:pt x="161" y="64"/>
                      </a:lnTo>
                      <a:lnTo>
                        <a:pt x="44" y="143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6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618" y="221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7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555" y="2253"/>
                  <a:ext cx="172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8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98" y="2290"/>
                  <a:ext cx="167" cy="260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79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40" y="2335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80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380" y="2373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81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953" y="2730"/>
                  <a:ext cx="175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82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895" y="2768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83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838" y="280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84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80" y="2845"/>
                  <a:ext cx="170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85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23" y="2883"/>
                  <a:ext cx="167" cy="255"/>
                </a:xfrm>
                <a:prstGeom prst="line">
                  <a:avLst/>
                </a:pr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86" name="Freeform 63"/>
                <p:cNvSpPr/>
                <p:nvPr/>
              </p:nvSpPr>
              <p:spPr bwMode="auto">
                <a:xfrm>
                  <a:off x="295" y="2758"/>
                  <a:ext cx="277" cy="280"/>
                </a:xfrm>
                <a:custGeom>
                  <a:avLst/>
                  <a:gdLst>
                    <a:gd name="T0" fmla="*/ 56 w 58"/>
                    <a:gd name="T1" fmla="*/ 9 h 58"/>
                    <a:gd name="T2" fmla="*/ 56 w 58"/>
                    <a:gd name="T3" fmla="*/ 9 h 58"/>
                    <a:gd name="T4" fmla="*/ 56 w 58"/>
                    <a:gd name="T5" fmla="*/ 9 h 58"/>
                    <a:gd name="T6" fmla="*/ 56 w 58"/>
                    <a:gd name="T7" fmla="*/ 9 h 58"/>
                    <a:gd name="T8" fmla="*/ 56 w 58"/>
                    <a:gd name="T9" fmla="*/ 9 h 58"/>
                    <a:gd name="T10" fmla="*/ 0 w 58"/>
                    <a:gd name="T11" fmla="*/ 16 h 58"/>
                    <a:gd name="T12" fmla="*/ 14 w 58"/>
                    <a:gd name="T13" fmla="*/ 37 h 58"/>
                    <a:gd name="T14" fmla="*/ 14 w 58"/>
                    <a:gd name="T15" fmla="*/ 37 h 58"/>
                    <a:gd name="T16" fmla="*/ 28 w 58"/>
                    <a:gd name="T17" fmla="*/ 58 h 58"/>
                    <a:gd name="T18" fmla="*/ 56 w 58"/>
                    <a:gd name="T19" fmla="*/ 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58">
                      <a:moveTo>
                        <a:pt x="56" y="9"/>
                      </a:move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39" y="0"/>
                        <a:pt x="0" y="16"/>
                        <a:pt x="0" y="16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28" y="58"/>
                        <a:pt x="58" y="28"/>
                        <a:pt x="56" y="9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sp>
            <p:nvSpPr>
              <p:cNvPr id="287" name="椭圆 286"/>
              <p:cNvSpPr/>
              <p:nvPr/>
            </p:nvSpPr>
            <p:spPr>
              <a:xfrm>
                <a:off x="841" y="7253"/>
                <a:ext cx="6836" cy="2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8" name="对象 287"/>
              <p:cNvGraphicFramePr/>
              <p:nvPr/>
            </p:nvGraphicFramePr>
            <p:xfrm>
              <a:off x="1546" y="7747"/>
              <a:ext cx="567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" name="" r:id="rId1" imgW="334010" imgH="285115" progId="Visio.Drawing.15">
                      <p:embed/>
                    </p:oleObj>
                  </mc:Choice>
                  <mc:Fallback>
                    <p:oleObj name="" r:id="rId1" imgW="334010" imgH="285115" progId="Visio.Drawing.15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546" y="7747"/>
                            <a:ext cx="567" cy="4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90" name="直接箭头连接符 289"/>
              <p:cNvCxnSpPr/>
              <p:nvPr/>
            </p:nvCxnSpPr>
            <p:spPr>
              <a:xfrm flipH="1">
                <a:off x="2368" y="6670"/>
                <a:ext cx="595" cy="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290"/>
              <p:cNvCxnSpPr/>
              <p:nvPr/>
            </p:nvCxnSpPr>
            <p:spPr>
              <a:xfrm flipH="1">
                <a:off x="3126" y="6651"/>
                <a:ext cx="519" cy="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291"/>
              <p:cNvCxnSpPr/>
              <p:nvPr/>
            </p:nvCxnSpPr>
            <p:spPr>
              <a:xfrm flipH="1">
                <a:off x="3764" y="6657"/>
                <a:ext cx="519" cy="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292"/>
              <p:cNvCxnSpPr/>
              <p:nvPr/>
            </p:nvCxnSpPr>
            <p:spPr>
              <a:xfrm flipH="1">
                <a:off x="4469" y="6657"/>
                <a:ext cx="519" cy="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/>
              <p:cNvCxnSpPr/>
              <p:nvPr/>
            </p:nvCxnSpPr>
            <p:spPr>
              <a:xfrm flipH="1" flipV="1">
                <a:off x="2984" y="6670"/>
                <a:ext cx="691" cy="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/>
              <p:nvPr/>
            </p:nvCxnSpPr>
            <p:spPr>
              <a:xfrm flipH="1" flipV="1">
                <a:off x="3663" y="6670"/>
                <a:ext cx="691" cy="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/>
              <p:nvPr/>
            </p:nvCxnSpPr>
            <p:spPr>
              <a:xfrm flipH="1" flipV="1">
                <a:off x="4315" y="6685"/>
                <a:ext cx="691" cy="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/>
              <p:cNvCxnSpPr/>
              <p:nvPr/>
            </p:nvCxnSpPr>
            <p:spPr>
              <a:xfrm flipH="1" flipV="1">
                <a:off x="4981" y="6683"/>
                <a:ext cx="691" cy="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8" name="对象 297"/>
              <p:cNvGraphicFramePr/>
              <p:nvPr/>
            </p:nvGraphicFramePr>
            <p:xfrm>
              <a:off x="1827" y="8224"/>
              <a:ext cx="567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" name="" r:id="rId3" imgW="334010" imgH="285115" progId="Visio.Drawing.15">
                      <p:embed/>
                    </p:oleObj>
                  </mc:Choice>
                  <mc:Fallback>
                    <p:oleObj name="" r:id="rId3" imgW="334010" imgH="285115" progId="Visio.Drawing.15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27" y="8224"/>
                            <a:ext cx="567" cy="4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0" name="对象 299"/>
              <p:cNvGraphicFramePr/>
              <p:nvPr/>
            </p:nvGraphicFramePr>
            <p:xfrm>
              <a:off x="1199" y="8205"/>
              <a:ext cx="567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" name="" r:id="rId5" imgW="334010" imgH="285115" progId="Visio.Drawing.15">
                      <p:embed/>
                    </p:oleObj>
                  </mc:Choice>
                  <mc:Fallback>
                    <p:oleObj name="" r:id="rId5" imgW="334010" imgH="285115" progId="Visio.Drawing.15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99" y="8205"/>
                            <a:ext cx="567" cy="4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2" name="对象 301"/>
              <p:cNvGraphicFramePr/>
              <p:nvPr/>
            </p:nvGraphicFramePr>
            <p:xfrm>
              <a:off x="5045" y="7796"/>
              <a:ext cx="1369" cy="1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" name="" r:id="rId6" imgW="923925" imgH="747395" progId="Visio.Drawing.15">
                      <p:embed/>
                    </p:oleObj>
                  </mc:Choice>
                  <mc:Fallback>
                    <p:oleObj name="" r:id="rId6" imgW="923925" imgH="747395" progId="Visio.Drawing.15">
                      <p:embed/>
                      <p:pic>
                        <p:nvPicPr>
                          <p:cNvPr id="0" name="图片 22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045" y="7796"/>
                            <a:ext cx="1369" cy="11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4" name="对象 303"/>
              <p:cNvGraphicFramePr/>
              <p:nvPr/>
            </p:nvGraphicFramePr>
            <p:xfrm>
              <a:off x="5575" y="7167"/>
              <a:ext cx="1369" cy="1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" name="" r:id="rId8" imgW="923925" imgH="747395" progId="Visio.Drawing.15">
                      <p:embed/>
                    </p:oleObj>
                  </mc:Choice>
                  <mc:Fallback>
                    <p:oleObj name="" r:id="rId8" imgW="923925" imgH="747395" progId="Visio.Drawing.15">
                      <p:embed/>
                      <p:pic>
                        <p:nvPicPr>
                          <p:cNvPr id="0" name="图片 23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575" y="7167"/>
                            <a:ext cx="1369" cy="11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6" name="对象 305"/>
              <p:cNvGraphicFramePr/>
              <p:nvPr/>
            </p:nvGraphicFramePr>
            <p:xfrm>
              <a:off x="6167" y="7153"/>
              <a:ext cx="1369" cy="1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" name="" r:id="rId10" imgW="923925" imgH="747395" progId="Visio.Drawing.15">
                      <p:embed/>
                    </p:oleObj>
                  </mc:Choice>
                  <mc:Fallback>
                    <p:oleObj name="" r:id="rId10" imgW="923925" imgH="747395" progId="Visio.Drawing.15">
                      <p:embed/>
                      <p:pic>
                        <p:nvPicPr>
                          <p:cNvPr id="0" name="图片 237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167" y="7153"/>
                            <a:ext cx="1369" cy="11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" name="对象 307"/>
              <p:cNvGraphicFramePr/>
              <p:nvPr/>
            </p:nvGraphicFramePr>
            <p:xfrm>
              <a:off x="5045" y="7146"/>
              <a:ext cx="1369" cy="1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" name="" r:id="rId12" imgW="923925" imgH="747395" progId="Visio.Drawing.15">
                      <p:embed/>
                    </p:oleObj>
                  </mc:Choice>
                  <mc:Fallback>
                    <p:oleObj name="" r:id="rId12" imgW="923925" imgH="747395" progId="Visio.Drawing.15">
                      <p:embed/>
                      <p:pic>
                        <p:nvPicPr>
                          <p:cNvPr id="0" name="图片 23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045" y="7146"/>
                            <a:ext cx="1369" cy="11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" name="对象 309"/>
              <p:cNvGraphicFramePr/>
              <p:nvPr/>
            </p:nvGraphicFramePr>
            <p:xfrm>
              <a:off x="5646" y="7806"/>
              <a:ext cx="1369" cy="1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" name="" r:id="rId13" imgW="923925" imgH="747395" progId="Visio.Drawing.15">
                      <p:embed/>
                    </p:oleObj>
                  </mc:Choice>
                  <mc:Fallback>
                    <p:oleObj name="" r:id="rId13" imgW="923925" imgH="747395" progId="Visio.Drawing.15">
                      <p:embed/>
                      <p:pic>
                        <p:nvPicPr>
                          <p:cNvPr id="0" name="图片 22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646" y="7806"/>
                            <a:ext cx="1369" cy="11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2" name="对象 311"/>
              <p:cNvGraphicFramePr/>
              <p:nvPr/>
            </p:nvGraphicFramePr>
            <p:xfrm>
              <a:off x="6237" y="7825"/>
              <a:ext cx="1369" cy="1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" name="" r:id="rId14" imgW="923925" imgH="747395" progId="Visio.Drawing.15">
                      <p:embed/>
                    </p:oleObj>
                  </mc:Choice>
                  <mc:Fallback>
                    <p:oleObj name="" r:id="rId14" imgW="923925" imgH="747395" progId="Visio.Drawing.15">
                      <p:embed/>
                      <p:pic>
                        <p:nvPicPr>
                          <p:cNvPr id="0" name="图片 22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237" y="7825"/>
                            <a:ext cx="1369" cy="11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4" name="组合 313"/>
              <p:cNvGrpSpPr/>
              <p:nvPr/>
            </p:nvGrpSpPr>
            <p:grpSpPr>
              <a:xfrm>
                <a:off x="3565" y="7965"/>
                <a:ext cx="775" cy="796"/>
                <a:chOff x="7329" y="4717"/>
                <a:chExt cx="1014" cy="959"/>
              </a:xfrm>
            </p:grpSpPr>
            <p:grpSp>
              <p:nvGrpSpPr>
                <p:cNvPr id="315" name="组合 314"/>
                <p:cNvGrpSpPr/>
                <p:nvPr/>
              </p:nvGrpSpPr>
              <p:grpSpPr>
                <a:xfrm>
                  <a:off x="7329" y="4717"/>
                  <a:ext cx="517" cy="687"/>
                  <a:chOff x="7332" y="4356"/>
                  <a:chExt cx="792" cy="1032"/>
                </a:xfrm>
              </p:grpSpPr>
              <p:sp>
                <p:nvSpPr>
                  <p:cNvPr id="316" name="立方体 315"/>
                  <p:cNvSpPr/>
                  <p:nvPr/>
                </p:nvSpPr>
                <p:spPr>
                  <a:xfrm>
                    <a:off x="7332" y="4356"/>
                    <a:ext cx="792" cy="1032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矩形 316"/>
                  <p:cNvSpPr/>
                  <p:nvPr/>
                </p:nvSpPr>
                <p:spPr>
                  <a:xfrm>
                    <a:off x="7496" y="4685"/>
                    <a:ext cx="292" cy="1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椭圆 317"/>
                  <p:cNvSpPr/>
                  <p:nvPr/>
                </p:nvSpPr>
                <p:spPr>
                  <a:xfrm>
                    <a:off x="7556" y="4865"/>
                    <a:ext cx="119" cy="1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9" name="直接连接符 318"/>
                  <p:cNvCxnSpPr/>
                  <p:nvPr/>
                </p:nvCxnSpPr>
                <p:spPr>
                  <a:xfrm flipV="1">
                    <a:off x="7468" y="5053"/>
                    <a:ext cx="34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 flipV="1">
                    <a:off x="7468" y="5149"/>
                    <a:ext cx="34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 flipV="1">
                    <a:off x="7468" y="5243"/>
                    <a:ext cx="34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组合 321"/>
                <p:cNvGrpSpPr/>
                <p:nvPr/>
              </p:nvGrpSpPr>
              <p:grpSpPr>
                <a:xfrm>
                  <a:off x="7771" y="4718"/>
                  <a:ext cx="517" cy="687"/>
                  <a:chOff x="7332" y="4356"/>
                  <a:chExt cx="792" cy="1032"/>
                </a:xfrm>
              </p:grpSpPr>
              <p:sp>
                <p:nvSpPr>
                  <p:cNvPr id="323" name="立方体 322"/>
                  <p:cNvSpPr/>
                  <p:nvPr/>
                </p:nvSpPr>
                <p:spPr>
                  <a:xfrm>
                    <a:off x="7332" y="4356"/>
                    <a:ext cx="792" cy="1032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4" name="矩形 323"/>
                  <p:cNvSpPr/>
                  <p:nvPr/>
                </p:nvSpPr>
                <p:spPr>
                  <a:xfrm>
                    <a:off x="7496" y="4685"/>
                    <a:ext cx="292" cy="1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5" name="椭圆 324"/>
                  <p:cNvSpPr/>
                  <p:nvPr/>
                </p:nvSpPr>
                <p:spPr>
                  <a:xfrm>
                    <a:off x="7556" y="4865"/>
                    <a:ext cx="119" cy="1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6" name="直接连接符 325"/>
                  <p:cNvCxnSpPr/>
                  <p:nvPr/>
                </p:nvCxnSpPr>
                <p:spPr>
                  <a:xfrm flipV="1">
                    <a:off x="7468" y="5053"/>
                    <a:ext cx="34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 flipV="1">
                    <a:off x="7468" y="5149"/>
                    <a:ext cx="34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 flipV="1">
                    <a:off x="7468" y="5243"/>
                    <a:ext cx="34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组合 328"/>
                <p:cNvGrpSpPr/>
                <p:nvPr/>
              </p:nvGrpSpPr>
              <p:grpSpPr>
                <a:xfrm>
                  <a:off x="7385" y="4987"/>
                  <a:ext cx="517" cy="687"/>
                  <a:chOff x="7332" y="4356"/>
                  <a:chExt cx="792" cy="1032"/>
                </a:xfrm>
              </p:grpSpPr>
              <p:sp>
                <p:nvSpPr>
                  <p:cNvPr id="330" name="立方体 329"/>
                  <p:cNvSpPr/>
                  <p:nvPr/>
                </p:nvSpPr>
                <p:spPr>
                  <a:xfrm>
                    <a:off x="7332" y="4356"/>
                    <a:ext cx="792" cy="1032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1" name="矩形 330"/>
                  <p:cNvSpPr/>
                  <p:nvPr/>
                </p:nvSpPr>
                <p:spPr>
                  <a:xfrm>
                    <a:off x="7496" y="4685"/>
                    <a:ext cx="292" cy="1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2" name="椭圆 331"/>
                  <p:cNvSpPr/>
                  <p:nvPr/>
                </p:nvSpPr>
                <p:spPr>
                  <a:xfrm>
                    <a:off x="7556" y="4865"/>
                    <a:ext cx="119" cy="1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33" name="直接连接符 332"/>
                  <p:cNvCxnSpPr/>
                  <p:nvPr/>
                </p:nvCxnSpPr>
                <p:spPr>
                  <a:xfrm flipV="1">
                    <a:off x="7468" y="5053"/>
                    <a:ext cx="344" cy="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 flipV="1">
                    <a:off x="7468" y="5149"/>
                    <a:ext cx="344" cy="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 flipV="1">
                    <a:off x="7468" y="5243"/>
                    <a:ext cx="344" cy="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6" name="组合 335"/>
                <p:cNvGrpSpPr/>
                <p:nvPr/>
              </p:nvGrpSpPr>
              <p:grpSpPr>
                <a:xfrm>
                  <a:off x="7827" y="4990"/>
                  <a:ext cx="517" cy="687"/>
                  <a:chOff x="7332" y="4356"/>
                  <a:chExt cx="792" cy="1032"/>
                </a:xfrm>
              </p:grpSpPr>
              <p:sp>
                <p:nvSpPr>
                  <p:cNvPr id="337" name="立方体 336"/>
                  <p:cNvSpPr/>
                  <p:nvPr/>
                </p:nvSpPr>
                <p:spPr>
                  <a:xfrm>
                    <a:off x="7332" y="4356"/>
                    <a:ext cx="792" cy="1032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8" name="矩形 337"/>
                  <p:cNvSpPr/>
                  <p:nvPr/>
                </p:nvSpPr>
                <p:spPr>
                  <a:xfrm>
                    <a:off x="7496" y="4685"/>
                    <a:ext cx="292" cy="1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9" name="椭圆 338"/>
                  <p:cNvSpPr/>
                  <p:nvPr/>
                </p:nvSpPr>
                <p:spPr>
                  <a:xfrm>
                    <a:off x="7556" y="4865"/>
                    <a:ext cx="119" cy="1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0" name="直接连接符 339"/>
                  <p:cNvCxnSpPr/>
                  <p:nvPr/>
                </p:nvCxnSpPr>
                <p:spPr>
                  <a:xfrm flipV="1">
                    <a:off x="7468" y="5053"/>
                    <a:ext cx="344" cy="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直接连接符 340"/>
                  <p:cNvCxnSpPr/>
                  <p:nvPr/>
                </p:nvCxnSpPr>
                <p:spPr>
                  <a:xfrm flipV="1">
                    <a:off x="7468" y="5149"/>
                    <a:ext cx="344" cy="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直接连接符 341"/>
                  <p:cNvCxnSpPr/>
                  <p:nvPr/>
                </p:nvCxnSpPr>
                <p:spPr>
                  <a:xfrm flipV="1">
                    <a:off x="7468" y="5243"/>
                    <a:ext cx="344" cy="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" name="右箭头 4"/>
            <p:cNvSpPr/>
            <p:nvPr/>
          </p:nvSpPr>
          <p:spPr>
            <a:xfrm>
              <a:off x="7317" y="7249"/>
              <a:ext cx="1700" cy="7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五角星 9"/>
            <p:cNvSpPr/>
            <p:nvPr/>
          </p:nvSpPr>
          <p:spPr>
            <a:xfrm>
              <a:off x="2270" y="1488"/>
              <a:ext cx="567" cy="56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129" y="3005"/>
              <a:ext cx="850" cy="8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230" y="2297"/>
              <a:ext cx="567" cy="56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245" y="4280"/>
              <a:ext cx="820" cy="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230" y="4873"/>
              <a:ext cx="820" cy="2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185" y="1580"/>
              <a:ext cx="35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Convergence node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02" y="2323"/>
              <a:ext cx="35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Sensor node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25" y="3147"/>
              <a:ext cx="35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Central node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25" y="3993"/>
              <a:ext cx="35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Report data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02" y="4573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Forward data</a:t>
              </a: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305" y="1180"/>
              <a:ext cx="6000" cy="4360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5110" y="269240"/>
            <a:ext cx="1376045" cy="1029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358140" y="351790"/>
            <a:ext cx="119126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58140" y="726440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329565" y="1412240"/>
            <a:ext cx="119126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initial blcok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1900555" y="26924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2013585" y="35179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93265" y="102171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2125345" y="62738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3644900" y="26924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3757930" y="35179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3737610" y="102171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3869690" y="62738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graphicFrame>
        <p:nvGraphicFramePr>
          <p:cNvPr id="17" name="对象 16"/>
          <p:cNvGraphicFramePr/>
          <p:nvPr/>
        </p:nvGraphicFramePr>
        <p:xfrm>
          <a:off x="146050" y="2464435"/>
          <a:ext cx="2607945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2713990" imgH="3756025" progId="Visio.Drawing.15">
                  <p:embed/>
                </p:oleObj>
              </mc:Choice>
              <mc:Fallback>
                <p:oleObj name="" r:id="rId1" imgW="2713990" imgH="3756025" progId="Visio.Drawing.15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" y="2464435"/>
                        <a:ext cx="2607945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453380" y="2444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5566410" y="3270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5612765" y="1036955"/>
            <a:ext cx="1038860" cy="213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list of sensing data</a:t>
            </a:r>
            <a:endParaRPr lang="en-US" altLang="zh-CN" sz="800"/>
          </a:p>
        </p:txBody>
      </p:sp>
      <p:sp>
        <p:nvSpPr>
          <p:cNvPr id="26" name="文本框 25"/>
          <p:cNvSpPr txBox="1"/>
          <p:nvPr/>
        </p:nvSpPr>
        <p:spPr>
          <a:xfrm>
            <a:off x="5661660" y="6026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31" name="文本框 30"/>
          <p:cNvSpPr txBox="1"/>
          <p:nvPr/>
        </p:nvSpPr>
        <p:spPr>
          <a:xfrm>
            <a:off x="5612765" y="1278255"/>
            <a:ext cx="1038860" cy="2139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subchain audit info</a:t>
            </a:r>
            <a:endParaRPr lang="en-US" altLang="zh-CN" sz="800"/>
          </a:p>
        </p:txBody>
      </p:sp>
      <p:sp>
        <p:nvSpPr>
          <p:cNvPr id="34" name="矩形 33"/>
          <p:cNvSpPr/>
          <p:nvPr/>
        </p:nvSpPr>
        <p:spPr>
          <a:xfrm>
            <a:off x="5566410" y="996950"/>
            <a:ext cx="1190625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52005" y="2444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7265035" y="3270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7339965" y="1036955"/>
            <a:ext cx="1038860" cy="21399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list of sensing data</a:t>
            </a:r>
            <a:endParaRPr lang="en-US" altLang="zh-CN" sz="800"/>
          </a:p>
        </p:txBody>
      </p:sp>
      <p:sp>
        <p:nvSpPr>
          <p:cNvPr id="39" name="文本框 38"/>
          <p:cNvSpPr txBox="1"/>
          <p:nvPr/>
        </p:nvSpPr>
        <p:spPr>
          <a:xfrm>
            <a:off x="7360285" y="6026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7330440" y="1278255"/>
            <a:ext cx="1038860" cy="213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800"/>
              <a:t>subchain audit info</a:t>
            </a:r>
            <a:endParaRPr lang="en-US" altLang="zh-CN" sz="800"/>
          </a:p>
        </p:txBody>
      </p:sp>
      <p:sp>
        <p:nvSpPr>
          <p:cNvPr id="41" name="矩形 40"/>
          <p:cNvSpPr/>
          <p:nvPr/>
        </p:nvSpPr>
        <p:spPr>
          <a:xfrm>
            <a:off x="7265035" y="996950"/>
            <a:ext cx="1190625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37625" y="2444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9050655" y="3270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9145905" y="6026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58" name="文本框 57"/>
          <p:cNvSpPr txBox="1"/>
          <p:nvPr/>
        </p:nvSpPr>
        <p:spPr>
          <a:xfrm>
            <a:off x="9050655" y="103695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>
                <a:sym typeface="+mn-ea"/>
              </a:rPr>
              <a:t>subchain audit info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6523355" y="18529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0" name="文本框 59"/>
          <p:cNvSpPr txBox="1"/>
          <p:nvPr/>
        </p:nvSpPr>
        <p:spPr>
          <a:xfrm>
            <a:off x="6636385" y="19354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61" name="文本框 60"/>
          <p:cNvSpPr txBox="1"/>
          <p:nvPr/>
        </p:nvSpPr>
        <p:spPr>
          <a:xfrm>
            <a:off x="6616065" y="26054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62" name="文本框 61"/>
          <p:cNvSpPr txBox="1"/>
          <p:nvPr/>
        </p:nvSpPr>
        <p:spPr>
          <a:xfrm>
            <a:off x="6748145" y="22110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63" name="矩形 62"/>
          <p:cNvSpPr/>
          <p:nvPr/>
        </p:nvSpPr>
        <p:spPr>
          <a:xfrm>
            <a:off x="8125460" y="18529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4" name="文本框 63"/>
          <p:cNvSpPr txBox="1"/>
          <p:nvPr/>
        </p:nvSpPr>
        <p:spPr>
          <a:xfrm>
            <a:off x="8238490" y="19354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8218170" y="26054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8350250" y="22110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67" name="直接箭头连接符 66"/>
          <p:cNvCxnSpPr>
            <a:stCxn id="12" idx="1"/>
            <a:endCxn id="3" idx="3"/>
          </p:cNvCxnSpPr>
          <p:nvPr/>
        </p:nvCxnSpPr>
        <p:spPr>
          <a:xfrm flipH="1" flipV="1">
            <a:off x="1549400" y="489585"/>
            <a:ext cx="575945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6" idx="1"/>
          </p:cNvCxnSpPr>
          <p:nvPr/>
        </p:nvCxnSpPr>
        <p:spPr>
          <a:xfrm flipH="1">
            <a:off x="3162300" y="749935"/>
            <a:ext cx="7073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16" idx="3"/>
          </p:cNvCxnSpPr>
          <p:nvPr/>
        </p:nvCxnSpPr>
        <p:spPr>
          <a:xfrm flipH="1">
            <a:off x="4869815" y="726440"/>
            <a:ext cx="79184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9" idx="1"/>
            <a:endCxn id="26" idx="3"/>
          </p:cNvCxnSpPr>
          <p:nvPr/>
        </p:nvCxnSpPr>
        <p:spPr>
          <a:xfrm flipH="1">
            <a:off x="6661785" y="72517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6" idx="1"/>
            <a:endCxn id="39" idx="3"/>
          </p:cNvCxnSpPr>
          <p:nvPr/>
        </p:nvCxnSpPr>
        <p:spPr>
          <a:xfrm flipH="1">
            <a:off x="8360410" y="725170"/>
            <a:ext cx="785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596880" y="244475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10709910" y="327025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74" name="文本框 73"/>
          <p:cNvSpPr txBox="1"/>
          <p:nvPr/>
        </p:nvSpPr>
        <p:spPr>
          <a:xfrm>
            <a:off x="10805160" y="602615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sp>
        <p:nvSpPr>
          <p:cNvPr id="75" name="文本框 74"/>
          <p:cNvSpPr txBox="1"/>
          <p:nvPr/>
        </p:nvSpPr>
        <p:spPr>
          <a:xfrm>
            <a:off x="10709910" y="103695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>
                <a:sym typeface="+mn-ea"/>
              </a:rPr>
              <a:t>subchain audit info</a:t>
            </a:r>
            <a:endParaRPr lang="en-US" altLang="zh-CN" sz="1200"/>
          </a:p>
        </p:txBody>
      </p:sp>
      <p:cxnSp>
        <p:nvCxnSpPr>
          <p:cNvPr id="76" name="直接箭头连接符 75"/>
          <p:cNvCxnSpPr>
            <a:stCxn id="74" idx="1"/>
            <a:endCxn id="46" idx="3"/>
          </p:cNvCxnSpPr>
          <p:nvPr/>
        </p:nvCxnSpPr>
        <p:spPr>
          <a:xfrm flipH="1">
            <a:off x="10146030" y="725170"/>
            <a:ext cx="659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9801860" y="18529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81" name="文本框 80"/>
          <p:cNvSpPr txBox="1"/>
          <p:nvPr/>
        </p:nvSpPr>
        <p:spPr>
          <a:xfrm>
            <a:off x="9914890" y="19354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82" name="文本框 81"/>
          <p:cNvSpPr txBox="1"/>
          <p:nvPr/>
        </p:nvSpPr>
        <p:spPr>
          <a:xfrm>
            <a:off x="9894570" y="26054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83" name="文本框 82"/>
          <p:cNvSpPr txBox="1"/>
          <p:nvPr/>
        </p:nvSpPr>
        <p:spPr>
          <a:xfrm>
            <a:off x="10026650" y="22110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84" name="直接箭头连接符 83"/>
          <p:cNvCxnSpPr>
            <a:stCxn id="66" idx="1"/>
            <a:endCxn id="62" idx="3"/>
          </p:cNvCxnSpPr>
          <p:nvPr/>
        </p:nvCxnSpPr>
        <p:spPr>
          <a:xfrm flipH="1">
            <a:off x="7748270" y="2333625"/>
            <a:ext cx="601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3" idx="1"/>
            <a:endCxn id="66" idx="3"/>
          </p:cNvCxnSpPr>
          <p:nvPr/>
        </p:nvCxnSpPr>
        <p:spPr>
          <a:xfrm flipH="1">
            <a:off x="9350375" y="2333625"/>
            <a:ext cx="676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1" idx="1"/>
            <a:endCxn id="34" idx="2"/>
          </p:cNvCxnSpPr>
          <p:nvPr/>
        </p:nvCxnSpPr>
        <p:spPr>
          <a:xfrm flipH="1" flipV="1">
            <a:off x="6162040" y="1522730"/>
            <a:ext cx="454025" cy="131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1389360" y="1852930"/>
            <a:ext cx="1376045" cy="131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88" name="文本框 87"/>
          <p:cNvSpPr txBox="1"/>
          <p:nvPr/>
        </p:nvSpPr>
        <p:spPr>
          <a:xfrm>
            <a:off x="11502390" y="1935480"/>
            <a:ext cx="1191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blockheader</a:t>
            </a:r>
            <a:endParaRPr lang="en-US" altLang="zh-CN" sz="1200"/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89" name="文本框 88"/>
          <p:cNvSpPr txBox="1"/>
          <p:nvPr/>
        </p:nvSpPr>
        <p:spPr>
          <a:xfrm>
            <a:off x="11482070" y="2605405"/>
            <a:ext cx="11912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 latinLnBrk="1"/>
            <a:r>
              <a:rPr lang="en-US" altLang="zh-CN" sz="1200"/>
              <a:t>list of sensing data</a:t>
            </a:r>
            <a:endParaRPr lang="en-US" altLang="zh-CN" sz="1200"/>
          </a:p>
        </p:txBody>
      </p:sp>
      <p:sp>
        <p:nvSpPr>
          <p:cNvPr id="90" name="文本框 89"/>
          <p:cNvSpPr txBox="1"/>
          <p:nvPr/>
        </p:nvSpPr>
        <p:spPr>
          <a:xfrm>
            <a:off x="11614150" y="2211070"/>
            <a:ext cx="100012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previous hash</a:t>
            </a:r>
            <a:endParaRPr lang="en-US" altLang="zh-CN" sz="1000"/>
          </a:p>
        </p:txBody>
      </p:sp>
      <p:cxnSp>
        <p:nvCxnSpPr>
          <p:cNvPr id="91" name="直接箭头连接符 90"/>
          <p:cNvCxnSpPr>
            <a:stCxn id="90" idx="1"/>
          </p:cNvCxnSpPr>
          <p:nvPr/>
        </p:nvCxnSpPr>
        <p:spPr>
          <a:xfrm flipH="1">
            <a:off x="11039475" y="2333625"/>
            <a:ext cx="561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2" idx="1"/>
            <a:endCxn id="58" idx="2"/>
          </p:cNvCxnSpPr>
          <p:nvPr/>
        </p:nvCxnSpPr>
        <p:spPr>
          <a:xfrm flipH="1" flipV="1">
            <a:off x="9646285" y="1497330"/>
            <a:ext cx="248285" cy="133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921125" y="50330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853940" y="50330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845175" y="5033010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5845175" y="5248910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6836410" y="5033010"/>
            <a:ext cx="533400" cy="2159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36410" y="5248910"/>
            <a:ext cx="533400" cy="215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829550" y="505841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816975" y="5045710"/>
            <a:ext cx="533400" cy="419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5946775" y="41579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6748145" y="41579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7548880" y="41579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993765" y="57708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6795135" y="57708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7595870" y="57708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>
            <a:stCxn id="93" idx="3"/>
            <a:endCxn id="94" idx="1"/>
          </p:cNvCxnSpPr>
          <p:nvPr/>
        </p:nvCxnSpPr>
        <p:spPr>
          <a:xfrm>
            <a:off x="4454525" y="5242560"/>
            <a:ext cx="39941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4" idx="3"/>
          </p:cNvCxnSpPr>
          <p:nvPr/>
        </p:nvCxnSpPr>
        <p:spPr>
          <a:xfrm flipV="1">
            <a:off x="5387340" y="5223510"/>
            <a:ext cx="490220" cy="190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9" idx="3"/>
            <a:endCxn id="100" idx="1"/>
          </p:cNvCxnSpPr>
          <p:nvPr/>
        </p:nvCxnSpPr>
        <p:spPr>
          <a:xfrm flipV="1">
            <a:off x="8362950" y="5255260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6387465" y="5242560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7382510" y="5255260"/>
            <a:ext cx="454025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96" idx="1"/>
            <a:endCxn id="106" idx="0"/>
          </p:cNvCxnSpPr>
          <p:nvPr/>
        </p:nvCxnSpPr>
        <p:spPr>
          <a:xfrm>
            <a:off x="5845175" y="5356860"/>
            <a:ext cx="364490" cy="41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96" idx="1"/>
            <a:endCxn id="101" idx="4"/>
          </p:cNvCxnSpPr>
          <p:nvPr/>
        </p:nvCxnSpPr>
        <p:spPr>
          <a:xfrm flipV="1">
            <a:off x="5845175" y="4589780"/>
            <a:ext cx="317500" cy="76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1" idx="6"/>
            <a:endCxn id="102" idx="2"/>
          </p:cNvCxnSpPr>
          <p:nvPr/>
        </p:nvCxnSpPr>
        <p:spPr>
          <a:xfrm>
            <a:off x="6378575" y="4373880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2" idx="6"/>
            <a:endCxn id="105" idx="2"/>
          </p:cNvCxnSpPr>
          <p:nvPr/>
        </p:nvCxnSpPr>
        <p:spPr>
          <a:xfrm>
            <a:off x="7179945" y="4373880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6" idx="6"/>
            <a:endCxn id="113" idx="2"/>
          </p:cNvCxnSpPr>
          <p:nvPr/>
        </p:nvCxnSpPr>
        <p:spPr>
          <a:xfrm>
            <a:off x="6425565" y="5986780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3" idx="6"/>
            <a:endCxn id="114" idx="2"/>
          </p:cNvCxnSpPr>
          <p:nvPr/>
        </p:nvCxnSpPr>
        <p:spPr>
          <a:xfrm>
            <a:off x="7226935" y="5986780"/>
            <a:ext cx="368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8350250" y="4157980"/>
            <a:ext cx="4320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8350250" y="5770880"/>
            <a:ext cx="432000" cy="4318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2" name="直接箭头连接符 131"/>
          <p:cNvCxnSpPr>
            <a:stCxn id="105" idx="6"/>
            <a:endCxn id="130" idx="2"/>
          </p:cNvCxnSpPr>
          <p:nvPr/>
        </p:nvCxnSpPr>
        <p:spPr>
          <a:xfrm>
            <a:off x="7980680" y="4373880"/>
            <a:ext cx="369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4" idx="6"/>
            <a:endCxn id="131" idx="2"/>
          </p:cNvCxnSpPr>
          <p:nvPr/>
        </p:nvCxnSpPr>
        <p:spPr>
          <a:xfrm>
            <a:off x="8027670" y="5986780"/>
            <a:ext cx="3225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0" idx="6"/>
          </p:cNvCxnSpPr>
          <p:nvPr/>
        </p:nvCxnSpPr>
        <p:spPr>
          <a:xfrm flipV="1">
            <a:off x="8782050" y="4359910"/>
            <a:ext cx="359410" cy="1397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1" idx="6"/>
          </p:cNvCxnSpPr>
          <p:nvPr/>
        </p:nvCxnSpPr>
        <p:spPr>
          <a:xfrm>
            <a:off x="8782050" y="5986780"/>
            <a:ext cx="410210" cy="1143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9350375" y="5236210"/>
            <a:ext cx="454025" cy="1270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05" idx="4"/>
            <a:endCxn id="99" idx="0"/>
          </p:cNvCxnSpPr>
          <p:nvPr/>
        </p:nvCxnSpPr>
        <p:spPr>
          <a:xfrm>
            <a:off x="7764780" y="4589780"/>
            <a:ext cx="33147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14" idx="0"/>
            <a:endCxn id="99" idx="2"/>
          </p:cNvCxnSpPr>
          <p:nvPr/>
        </p:nvCxnSpPr>
        <p:spPr>
          <a:xfrm flipV="1">
            <a:off x="7811770" y="5477510"/>
            <a:ext cx="28448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4853940" y="427101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4869815" y="5770880"/>
            <a:ext cx="533400" cy="4191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2" name="直接箭头连接符 191"/>
          <p:cNvCxnSpPr>
            <a:stCxn id="93" idx="0"/>
            <a:endCxn id="189" idx="1"/>
          </p:cNvCxnSpPr>
          <p:nvPr/>
        </p:nvCxnSpPr>
        <p:spPr>
          <a:xfrm flipV="1">
            <a:off x="4187825" y="4480560"/>
            <a:ext cx="666115" cy="55245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90" idx="1"/>
            <a:endCxn id="93" idx="2"/>
          </p:cNvCxnSpPr>
          <p:nvPr/>
        </p:nvCxnSpPr>
        <p:spPr>
          <a:xfrm flipH="1" flipV="1">
            <a:off x="4187825" y="5452110"/>
            <a:ext cx="681990" cy="528320"/>
          </a:xfrm>
          <a:prstGeom prst="straightConnector1">
            <a:avLst/>
          </a:prstGeom>
          <a:ln w="38100">
            <a:solidFill>
              <a:srgbClr val="BEBEB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10596880" y="-1612900"/>
            <a:ext cx="26543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组合 246"/>
          <p:cNvGrpSpPr/>
          <p:nvPr/>
        </p:nvGrpSpPr>
        <p:grpSpPr>
          <a:xfrm>
            <a:off x="1450975" y="389890"/>
            <a:ext cx="11370310" cy="4606290"/>
            <a:chOff x="2285" y="614"/>
            <a:chExt cx="17906" cy="7254"/>
          </a:xfrm>
        </p:grpSpPr>
        <p:grpSp>
          <p:nvGrpSpPr>
            <p:cNvPr id="185" name="组合 184"/>
            <p:cNvGrpSpPr/>
            <p:nvPr/>
          </p:nvGrpSpPr>
          <p:grpSpPr>
            <a:xfrm rot="0">
              <a:off x="7177" y="3881"/>
              <a:ext cx="10761" cy="3965"/>
              <a:chOff x="3646" y="6569"/>
              <a:chExt cx="10761" cy="3965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3646" y="6569"/>
                <a:ext cx="10761" cy="3965"/>
                <a:chOff x="3140" y="4608"/>
                <a:chExt cx="10761" cy="3965"/>
              </a:xfrm>
            </p:grpSpPr>
            <p:sp>
              <p:nvSpPr>
                <p:cNvPr id="79" name="平行四边形 78"/>
                <p:cNvSpPr/>
                <p:nvPr/>
              </p:nvSpPr>
              <p:spPr>
                <a:xfrm>
                  <a:off x="3140" y="4624"/>
                  <a:ext cx="10761" cy="3949"/>
                </a:xfrm>
                <a:prstGeom prst="parallelogram">
                  <a:avLst>
                    <a:gd name="adj" fmla="val 846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  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107" name="任意多边形 106"/>
                <p:cNvSpPr/>
                <p:nvPr/>
              </p:nvSpPr>
              <p:spPr>
                <a:xfrm>
                  <a:off x="5701" y="4608"/>
                  <a:ext cx="3240" cy="1096"/>
                </a:xfrm>
                <a:custGeom>
                  <a:avLst/>
                  <a:gdLst>
                    <a:gd name="connisteX0" fmla="*/ 0 w 2057400"/>
                    <a:gd name="connsiteY0" fmla="*/ 579120 h 696205"/>
                    <a:gd name="connisteX1" fmla="*/ 1219200 w 2057400"/>
                    <a:gd name="connsiteY1" fmla="*/ 655320 h 696205"/>
                    <a:gd name="connisteX2" fmla="*/ 2057400 w 2057400"/>
                    <a:gd name="connsiteY2" fmla="*/ 0 h 69620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057400" h="696206">
                      <a:moveTo>
                        <a:pt x="0" y="579120"/>
                      </a:moveTo>
                      <a:cubicBezTo>
                        <a:pt x="227330" y="607695"/>
                        <a:pt x="807720" y="770890"/>
                        <a:pt x="1219200" y="655320"/>
                      </a:cubicBezTo>
                      <a:cubicBezTo>
                        <a:pt x="1630680" y="539750"/>
                        <a:pt x="1913890" y="132715"/>
                        <a:pt x="2057400" y="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6348" y="5700"/>
                  <a:ext cx="1621" cy="2868"/>
                </a:xfrm>
                <a:custGeom>
                  <a:avLst/>
                  <a:gdLst>
                    <a:gd name="connisteX0" fmla="*/ 488556 w 1029576"/>
                    <a:gd name="connsiteY0" fmla="*/ 0 h 1821180"/>
                    <a:gd name="connisteX1" fmla="*/ 16116 w 1029576"/>
                    <a:gd name="connsiteY1" fmla="*/ 708660 h 1821180"/>
                    <a:gd name="connisteX2" fmla="*/ 1029576 w 1029576"/>
                    <a:gd name="connsiteY2" fmla="*/ 1821180 h 18211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029577" h="1821180">
                      <a:moveTo>
                        <a:pt x="488557" y="0"/>
                      </a:moveTo>
                      <a:cubicBezTo>
                        <a:pt x="373622" y="119380"/>
                        <a:pt x="-91833" y="344170"/>
                        <a:pt x="16117" y="708660"/>
                      </a:cubicBezTo>
                      <a:cubicBezTo>
                        <a:pt x="124067" y="1073150"/>
                        <a:pt x="817487" y="1612900"/>
                        <a:pt x="1029577" y="182118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9" name="任意多边形 108"/>
                <p:cNvSpPr/>
                <p:nvPr/>
              </p:nvSpPr>
              <p:spPr>
                <a:xfrm>
                  <a:off x="4717" y="6720"/>
                  <a:ext cx="1797" cy="1848"/>
                </a:xfrm>
                <a:custGeom>
                  <a:avLst/>
                  <a:gdLst>
                    <a:gd name="connisteX0" fmla="*/ 0 w 1141193"/>
                    <a:gd name="connsiteY0" fmla="*/ 0 h 1173480"/>
                    <a:gd name="connisteX1" fmla="*/ 1127760 w 1141193"/>
                    <a:gd name="connsiteY1" fmla="*/ 228600 h 1173480"/>
                    <a:gd name="connisteX2" fmla="*/ 533400 w 1141193"/>
                    <a:gd name="connsiteY2" fmla="*/ 1173480 h 11734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141193" h="1173480">
                      <a:moveTo>
                        <a:pt x="0" y="0"/>
                      </a:moveTo>
                      <a:cubicBezTo>
                        <a:pt x="237490" y="26670"/>
                        <a:pt x="1021080" y="-6350"/>
                        <a:pt x="1127760" y="228600"/>
                      </a:cubicBezTo>
                      <a:cubicBezTo>
                        <a:pt x="1234440" y="463550"/>
                        <a:pt x="675005" y="989330"/>
                        <a:pt x="533400" y="117348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0" name="任意多边形 109"/>
                <p:cNvSpPr/>
                <p:nvPr/>
              </p:nvSpPr>
              <p:spPr>
                <a:xfrm>
                  <a:off x="7969" y="7168"/>
                  <a:ext cx="3000" cy="1400"/>
                </a:xfrm>
                <a:custGeom>
                  <a:avLst/>
                  <a:gdLst>
                    <a:gd name="connisteX0" fmla="*/ 1905000 w 1905000"/>
                    <a:gd name="connsiteY0" fmla="*/ 576819 h 889239"/>
                    <a:gd name="connisteX1" fmla="*/ 822960 w 1905000"/>
                    <a:gd name="connsiteY1" fmla="*/ 5319 h 889239"/>
                    <a:gd name="connisteX2" fmla="*/ 0 w 1905000"/>
                    <a:gd name="connsiteY2" fmla="*/ 889239 h 889239"/>
                    <a:gd name="connisteX3" fmla="*/ 205740 w 1905000"/>
                    <a:gd name="connsiteY3" fmla="*/ 1422639 h 88923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05000" h="889239">
                      <a:moveTo>
                        <a:pt x="1905000" y="576819"/>
                      </a:moveTo>
                      <a:cubicBezTo>
                        <a:pt x="1704975" y="444739"/>
                        <a:pt x="1203960" y="-56911"/>
                        <a:pt x="822960" y="5319"/>
                      </a:cubicBezTo>
                      <a:cubicBezTo>
                        <a:pt x="441960" y="67549"/>
                        <a:pt x="123190" y="606029"/>
                        <a:pt x="0" y="889239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6745" y="4620"/>
                  <a:ext cx="3628" cy="2772"/>
                </a:xfrm>
                <a:custGeom>
                  <a:avLst/>
                  <a:gdLst>
                    <a:gd name="connisteX0" fmla="*/ 1356360 w 2303958"/>
                    <a:gd name="connsiteY0" fmla="*/ 0 h 1760220"/>
                    <a:gd name="connisteX1" fmla="*/ 2255520 w 2303958"/>
                    <a:gd name="connsiteY1" fmla="*/ 731520 h 1760220"/>
                    <a:gd name="connisteX2" fmla="*/ 0 w 2303958"/>
                    <a:gd name="connsiteY2" fmla="*/ 1760220 h 176022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303958" h="1760220">
                      <a:moveTo>
                        <a:pt x="1356360" y="0"/>
                      </a:moveTo>
                      <a:cubicBezTo>
                        <a:pt x="1581150" y="125730"/>
                        <a:pt x="2526665" y="379730"/>
                        <a:pt x="2255520" y="731520"/>
                      </a:cubicBezTo>
                      <a:cubicBezTo>
                        <a:pt x="1984375" y="1083310"/>
                        <a:pt x="469265" y="1569085"/>
                        <a:pt x="0" y="176022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2" name="任意多边形 111"/>
                <p:cNvSpPr/>
                <p:nvPr/>
              </p:nvSpPr>
              <p:spPr>
                <a:xfrm>
                  <a:off x="9949" y="4632"/>
                  <a:ext cx="1920" cy="1736"/>
                </a:xfrm>
                <a:custGeom>
                  <a:avLst/>
                  <a:gdLst>
                    <a:gd name="connisteX0" fmla="*/ 1219200 w 1219200"/>
                    <a:gd name="connsiteY0" fmla="*/ 0 h 1102586"/>
                    <a:gd name="connisteX1" fmla="*/ 982980 w 1219200"/>
                    <a:gd name="connsiteY1" fmla="*/ 1051560 h 1102586"/>
                    <a:gd name="connisteX2" fmla="*/ 0 w 1219200"/>
                    <a:gd name="connsiteY2" fmla="*/ 906780 h 1102586"/>
                    <a:gd name="connisteX3" fmla="*/ 182880 w 1219200"/>
                    <a:gd name="connsiteY3" fmla="*/ 1242060 h 1102586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219200" h="1102586">
                      <a:moveTo>
                        <a:pt x="1219200" y="0"/>
                      </a:moveTo>
                      <a:cubicBezTo>
                        <a:pt x="1191895" y="213360"/>
                        <a:pt x="1226820" y="869950"/>
                        <a:pt x="982980" y="1051560"/>
                      </a:cubicBezTo>
                      <a:cubicBezTo>
                        <a:pt x="739140" y="1233170"/>
                        <a:pt x="160020" y="868680"/>
                        <a:pt x="0" y="90678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>
                  <a:off x="11212" y="6368"/>
                  <a:ext cx="1101" cy="629"/>
                </a:xfrm>
                <a:custGeom>
                  <a:avLst/>
                  <a:gdLst>
                    <a:gd name="connisteX0" fmla="*/ 717689 w 717689"/>
                    <a:gd name="connsiteY0" fmla="*/ 91440 h 412390"/>
                    <a:gd name="connisteX1" fmla="*/ 31889 w 717689"/>
                    <a:gd name="connsiteY1" fmla="*/ 411480 h 412390"/>
                    <a:gd name="connisteX2" fmla="*/ 69989 w 717689"/>
                    <a:gd name="connsiteY2" fmla="*/ 0 h 412390"/>
                    <a:gd name="connisteX3" fmla="*/ -714870 w 717689"/>
                    <a:gd name="connsiteY3" fmla="*/ -22860 h 4123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717689" h="412391">
                      <a:moveTo>
                        <a:pt x="717689" y="91440"/>
                      </a:moveTo>
                      <a:cubicBezTo>
                        <a:pt x="579894" y="163830"/>
                        <a:pt x="161429" y="429895"/>
                        <a:pt x="31889" y="411480"/>
                      </a:cubicBezTo>
                      <a:cubicBezTo>
                        <a:pt x="-97651" y="393065"/>
                        <a:pt x="219214" y="86995"/>
                        <a:pt x="69989" y="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9301" y="6048"/>
                  <a:ext cx="672" cy="1128"/>
                </a:xfrm>
                <a:custGeom>
                  <a:avLst/>
                  <a:gdLst>
                    <a:gd name="connisteX0" fmla="*/ 0 w 426720"/>
                    <a:gd name="connsiteY0" fmla="*/ 716280 h 716280"/>
                    <a:gd name="connisteX1" fmla="*/ 312420 w 426720"/>
                    <a:gd name="connsiteY1" fmla="*/ 403860 h 716280"/>
                    <a:gd name="connisteX2" fmla="*/ 426720 w 426720"/>
                    <a:gd name="connsiteY2" fmla="*/ 0 h 71628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426720" h="716280">
                      <a:moveTo>
                        <a:pt x="0" y="716280"/>
                      </a:moveTo>
                      <a:cubicBezTo>
                        <a:pt x="60325" y="661670"/>
                        <a:pt x="227330" y="547370"/>
                        <a:pt x="312420" y="403860"/>
                      </a:cubicBezTo>
                      <a:cubicBezTo>
                        <a:pt x="397510" y="260350"/>
                        <a:pt x="410210" y="74295"/>
                        <a:pt x="426720" y="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8" name="椭圆 127"/>
              <p:cNvSpPr/>
              <p:nvPr/>
            </p:nvSpPr>
            <p:spPr>
              <a:xfrm>
                <a:off x="7006" y="6672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6840" y="7218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7679" y="6672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7792" y="7331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5941" y="8390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7905" y="7685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8071" y="8766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8857" y="760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970" y="8266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13" y="9129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4727" y="9929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6267" y="9096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5679" y="10240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9362" y="9581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五角星 154"/>
              <p:cNvSpPr/>
              <p:nvPr/>
            </p:nvSpPr>
            <p:spPr>
              <a:xfrm>
                <a:off x="9752" y="9844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196" y="1012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10563" y="9569"/>
                <a:ext cx="113" cy="1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0148" y="10240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五角星 160"/>
              <p:cNvSpPr/>
              <p:nvPr/>
            </p:nvSpPr>
            <p:spPr>
              <a:xfrm>
                <a:off x="8461" y="9312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7905" y="9595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8744" y="9049"/>
                <a:ext cx="113" cy="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11176" y="6898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五角星 166"/>
              <p:cNvSpPr/>
              <p:nvPr/>
            </p:nvSpPr>
            <p:spPr>
              <a:xfrm>
                <a:off x="11566" y="716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11010" y="744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11962" y="755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2631" y="7048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10616" y="8503"/>
                <a:ext cx="113" cy="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五角星 172"/>
              <p:cNvSpPr/>
              <p:nvPr/>
            </p:nvSpPr>
            <p:spPr>
              <a:xfrm>
                <a:off x="11006" y="8766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10450" y="9056"/>
                <a:ext cx="113" cy="1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1289" y="850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1402" y="9162"/>
                <a:ext cx="113" cy="1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五角星 176"/>
              <p:cNvSpPr/>
              <p:nvPr/>
            </p:nvSpPr>
            <p:spPr>
              <a:xfrm>
                <a:off x="12744" y="7324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2441" y="7955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3261" y="7211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五角星 179"/>
              <p:cNvSpPr/>
              <p:nvPr/>
            </p:nvSpPr>
            <p:spPr>
              <a:xfrm>
                <a:off x="7396" y="6935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" name="五角星 180"/>
              <p:cNvSpPr/>
              <p:nvPr/>
            </p:nvSpPr>
            <p:spPr>
              <a:xfrm>
                <a:off x="8404" y="8159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五角星 182"/>
              <p:cNvSpPr/>
              <p:nvPr/>
            </p:nvSpPr>
            <p:spPr>
              <a:xfrm>
                <a:off x="6301" y="8000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五角星 183"/>
              <p:cNvSpPr/>
              <p:nvPr/>
            </p:nvSpPr>
            <p:spPr>
              <a:xfrm>
                <a:off x="7119" y="9957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五角星 181"/>
              <p:cNvSpPr/>
              <p:nvPr/>
            </p:nvSpPr>
            <p:spPr>
              <a:xfrm>
                <a:off x="5509" y="958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6" name="椭圆 185"/>
            <p:cNvSpPr/>
            <p:nvPr/>
          </p:nvSpPr>
          <p:spPr>
            <a:xfrm>
              <a:off x="10296" y="7415"/>
              <a:ext cx="113" cy="1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8305" y="7009"/>
              <a:ext cx="708" cy="312"/>
            </a:xfrm>
            <a:custGeom>
              <a:avLst/>
              <a:gdLst>
                <a:gd name="connisteX0" fmla="*/ 0 w 449580"/>
                <a:gd name="connsiteY0" fmla="*/ 198120 h 198120"/>
                <a:gd name="connisteX1" fmla="*/ 281940 w 449580"/>
                <a:gd name="connsiteY1" fmla="*/ 160020 h 198120"/>
                <a:gd name="connisteX2" fmla="*/ 449580 w 449580"/>
                <a:gd name="connsiteY2" fmla="*/ 0 h 198120"/>
                <a:gd name="connisteX3" fmla="*/ 449580 w 449580"/>
                <a:gd name="connsiteY3" fmla="*/ 30480 h 1981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49580" h="198120">
                  <a:moveTo>
                    <a:pt x="0" y="198120"/>
                  </a:moveTo>
                  <a:cubicBezTo>
                    <a:pt x="53340" y="193675"/>
                    <a:pt x="191770" y="199390"/>
                    <a:pt x="281940" y="160020"/>
                  </a:cubicBezTo>
                  <a:cubicBezTo>
                    <a:pt x="372110" y="120650"/>
                    <a:pt x="415925" y="26035"/>
                    <a:pt x="44958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9144" y="6481"/>
              <a:ext cx="625" cy="396"/>
            </a:xfrm>
            <a:custGeom>
              <a:avLst/>
              <a:gdLst>
                <a:gd name="connisteX0" fmla="*/ 396814 w 396814"/>
                <a:gd name="connsiteY0" fmla="*/ 0 h 251460"/>
                <a:gd name="connisteX1" fmla="*/ 84394 w 396814"/>
                <a:gd name="connsiteY1" fmla="*/ 38100 h 251460"/>
                <a:gd name="connisteX2" fmla="*/ 574 w 396814"/>
                <a:gd name="connsiteY2" fmla="*/ 251460 h 251460"/>
                <a:gd name="connisteX3" fmla="*/ 99634 w 396814"/>
                <a:gd name="connsiteY3" fmla="*/ 274320 h 2514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96815" h="251460">
                  <a:moveTo>
                    <a:pt x="396815" y="0"/>
                  </a:moveTo>
                  <a:cubicBezTo>
                    <a:pt x="335855" y="3175"/>
                    <a:pt x="163770" y="-12065"/>
                    <a:pt x="84395" y="38100"/>
                  </a:cubicBezTo>
                  <a:cubicBezTo>
                    <a:pt x="5020" y="88265"/>
                    <a:pt x="-2600" y="204470"/>
                    <a:pt x="575" y="25146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9253" y="7009"/>
              <a:ext cx="192" cy="504"/>
            </a:xfrm>
            <a:custGeom>
              <a:avLst/>
              <a:gdLst>
                <a:gd name="connisteX0" fmla="*/ 0 w 121931"/>
                <a:gd name="connsiteY0" fmla="*/ 320040 h 320040"/>
                <a:gd name="connisteX1" fmla="*/ 121920 w 121931"/>
                <a:gd name="connsiteY1" fmla="*/ 160020 h 320040"/>
                <a:gd name="connisteX2" fmla="*/ 7620 w 121931"/>
                <a:gd name="connsiteY2" fmla="*/ 0 h 320040"/>
                <a:gd name="connisteX3" fmla="*/ 76200 w 121931"/>
                <a:gd name="connsiteY3" fmla="*/ 22860 h 3200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21931" h="320040">
                  <a:moveTo>
                    <a:pt x="0" y="320040"/>
                  </a:moveTo>
                  <a:cubicBezTo>
                    <a:pt x="26670" y="291465"/>
                    <a:pt x="120650" y="224155"/>
                    <a:pt x="121920" y="160020"/>
                  </a:cubicBezTo>
                  <a:cubicBezTo>
                    <a:pt x="123190" y="95885"/>
                    <a:pt x="16510" y="27305"/>
                    <a:pt x="762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8602" y="6493"/>
              <a:ext cx="315" cy="480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 flipV="1">
              <a:off x="9472" y="5434"/>
              <a:ext cx="347" cy="268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2" name="任意多边形 201"/>
            <p:cNvSpPr/>
            <p:nvPr/>
          </p:nvSpPr>
          <p:spPr>
            <a:xfrm flipV="1">
              <a:off x="11618" y="5578"/>
              <a:ext cx="314" cy="500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任意多边形 202"/>
            <p:cNvSpPr/>
            <p:nvPr/>
          </p:nvSpPr>
          <p:spPr>
            <a:xfrm flipH="1" flipV="1">
              <a:off x="12105" y="5582"/>
              <a:ext cx="510" cy="120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 flipH="1">
              <a:off x="12105" y="5031"/>
              <a:ext cx="397" cy="451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任意多边形 206"/>
            <p:cNvSpPr/>
            <p:nvPr/>
          </p:nvSpPr>
          <p:spPr>
            <a:xfrm>
              <a:off x="11435" y="5110"/>
              <a:ext cx="497" cy="395"/>
            </a:xfrm>
            <a:custGeom>
              <a:avLst/>
              <a:gdLst>
                <a:gd name="connisteX0" fmla="*/ 17248 w 200128"/>
                <a:gd name="connsiteY0" fmla="*/ 0 h 304800"/>
                <a:gd name="connisteX1" fmla="*/ 17248 w 200128"/>
                <a:gd name="connsiteY1" fmla="*/ 152400 h 304800"/>
                <a:gd name="connisteX2" fmla="*/ 200128 w 200128"/>
                <a:gd name="connsiteY2" fmla="*/ 304800 h 304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00129" h="304800">
                  <a:moveTo>
                    <a:pt x="17249" y="0"/>
                  </a:moveTo>
                  <a:cubicBezTo>
                    <a:pt x="13439" y="27305"/>
                    <a:pt x="-19581" y="91440"/>
                    <a:pt x="17249" y="152400"/>
                  </a:cubicBezTo>
                  <a:cubicBezTo>
                    <a:pt x="54079" y="213360"/>
                    <a:pt x="163299" y="277495"/>
                    <a:pt x="200129" y="304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9869" y="5527"/>
              <a:ext cx="241" cy="888"/>
            </a:xfrm>
            <a:custGeom>
              <a:avLst/>
              <a:gdLst>
                <a:gd name="connisteX0" fmla="*/ 0 w 153323"/>
                <a:gd name="connsiteY0" fmla="*/ 563880 h 563880"/>
                <a:gd name="connisteX1" fmla="*/ 152400 w 153323"/>
                <a:gd name="connsiteY1" fmla="*/ 220980 h 563880"/>
                <a:gd name="connisteX2" fmla="*/ 53340 w 153323"/>
                <a:gd name="connsiteY2" fmla="*/ 0 h 5638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53323" h="563880">
                  <a:moveTo>
                    <a:pt x="0" y="563880"/>
                  </a:moveTo>
                  <a:cubicBezTo>
                    <a:pt x="32385" y="499745"/>
                    <a:pt x="141605" y="334010"/>
                    <a:pt x="152400" y="220980"/>
                  </a:cubicBezTo>
                  <a:cubicBezTo>
                    <a:pt x="163195" y="107950"/>
                    <a:pt x="76200" y="37465"/>
                    <a:pt x="53340" y="0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9905" y="5550"/>
              <a:ext cx="1956" cy="937"/>
            </a:xfrm>
            <a:custGeom>
              <a:avLst/>
              <a:gdLst>
                <a:gd name="connisteX0" fmla="*/ 0 w 1242060"/>
                <a:gd name="connsiteY0" fmla="*/ 594909 h 594909"/>
                <a:gd name="connisteX1" fmla="*/ 586740 w 1242060"/>
                <a:gd name="connsiteY1" fmla="*/ 533949 h 594909"/>
                <a:gd name="connisteX2" fmla="*/ 701040 w 1242060"/>
                <a:gd name="connsiteY2" fmla="*/ 198669 h 594909"/>
                <a:gd name="connisteX3" fmla="*/ 1242060 w 1242060"/>
                <a:gd name="connsiteY3" fmla="*/ 549 h 594909"/>
                <a:gd name="connisteX4" fmla="*/ 769620 w 1242060"/>
                <a:gd name="connsiteY4" fmla="*/ 244389 h 59490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242060" h="594910">
                  <a:moveTo>
                    <a:pt x="0" y="594910"/>
                  </a:moveTo>
                  <a:cubicBezTo>
                    <a:pt x="114935" y="589195"/>
                    <a:pt x="446405" y="613325"/>
                    <a:pt x="586740" y="533950"/>
                  </a:cubicBezTo>
                  <a:cubicBezTo>
                    <a:pt x="727075" y="454575"/>
                    <a:pt x="570230" y="305350"/>
                    <a:pt x="701040" y="198670"/>
                  </a:cubicBezTo>
                  <a:cubicBezTo>
                    <a:pt x="831850" y="91990"/>
                    <a:pt x="1228090" y="-8340"/>
                    <a:pt x="1242060" y="550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9845" y="6523"/>
              <a:ext cx="792" cy="720"/>
            </a:xfrm>
            <a:custGeom>
              <a:avLst/>
              <a:gdLst>
                <a:gd name="connisteX0" fmla="*/ 0 w 502920"/>
                <a:gd name="connsiteY0" fmla="*/ 0 h 457200"/>
                <a:gd name="connisteX1" fmla="*/ 266700 w 502920"/>
                <a:gd name="connsiteY1" fmla="*/ 106680 h 457200"/>
                <a:gd name="connisteX2" fmla="*/ 502920 w 502920"/>
                <a:gd name="connsiteY2" fmla="*/ 457200 h 457200"/>
                <a:gd name="connisteX3" fmla="*/ 800100 w 502920"/>
                <a:gd name="connsiteY3" fmla="*/ 601980 h 457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502920" h="457200">
                  <a:moveTo>
                    <a:pt x="0" y="0"/>
                  </a:moveTo>
                  <a:cubicBezTo>
                    <a:pt x="48895" y="14605"/>
                    <a:pt x="166370" y="15240"/>
                    <a:pt x="266700" y="106680"/>
                  </a:cubicBezTo>
                  <a:cubicBezTo>
                    <a:pt x="367030" y="198120"/>
                    <a:pt x="396240" y="358140"/>
                    <a:pt x="502920" y="457200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285" y="6035"/>
              <a:ext cx="5942" cy="1806"/>
              <a:chOff x="8683" y="644"/>
              <a:chExt cx="5942" cy="1806"/>
            </a:xfrm>
          </p:grpSpPr>
          <p:sp>
            <p:nvSpPr>
              <p:cNvPr id="25" name="平行四边形 24"/>
              <p:cNvSpPr/>
              <p:nvPr/>
            </p:nvSpPr>
            <p:spPr>
              <a:xfrm>
                <a:off x="8683" y="644"/>
                <a:ext cx="5942" cy="1806"/>
              </a:xfrm>
              <a:prstGeom prst="parallelogram">
                <a:avLst>
                  <a:gd name="adj" fmla="val 846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28" name="五角星 27"/>
              <p:cNvSpPr/>
              <p:nvPr/>
            </p:nvSpPr>
            <p:spPr>
              <a:xfrm>
                <a:off x="11427" y="813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五角星 28"/>
              <p:cNvSpPr/>
              <p:nvPr/>
            </p:nvSpPr>
            <p:spPr>
              <a:xfrm>
                <a:off x="10410" y="87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五角星 29"/>
              <p:cNvSpPr/>
              <p:nvPr/>
            </p:nvSpPr>
            <p:spPr>
              <a:xfrm>
                <a:off x="10410" y="1530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五角星 31"/>
              <p:cNvSpPr/>
              <p:nvPr/>
            </p:nvSpPr>
            <p:spPr>
              <a:xfrm>
                <a:off x="11881" y="1601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五角星 37"/>
              <p:cNvSpPr/>
              <p:nvPr/>
            </p:nvSpPr>
            <p:spPr>
              <a:xfrm>
                <a:off x="9545" y="1871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五角星 41"/>
              <p:cNvSpPr/>
              <p:nvPr/>
            </p:nvSpPr>
            <p:spPr>
              <a:xfrm>
                <a:off x="12940" y="984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0083" y="1115"/>
                <a:ext cx="405" cy="505"/>
              </a:xfrm>
              <a:custGeom>
                <a:avLst/>
                <a:gdLst>
                  <a:gd name="connisteX0" fmla="*/ 257175 w 257175"/>
                  <a:gd name="connsiteY0" fmla="*/ 0 h 320675"/>
                  <a:gd name="connisteX1" fmla="*/ 0 w 257175"/>
                  <a:gd name="connsiteY1" fmla="*/ 152400 h 320675"/>
                  <a:gd name="connisteX2" fmla="*/ 257175 w 257175"/>
                  <a:gd name="connsiteY2" fmla="*/ 320675 h 320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57175" h="320675">
                    <a:moveTo>
                      <a:pt x="257175" y="0"/>
                    </a:moveTo>
                    <a:cubicBezTo>
                      <a:pt x="200660" y="27305"/>
                      <a:pt x="0" y="88265"/>
                      <a:pt x="0" y="152400"/>
                    </a:cubicBezTo>
                    <a:cubicBezTo>
                      <a:pt x="0" y="216535"/>
                      <a:pt x="200660" y="290195"/>
                      <a:pt x="257175" y="320675"/>
                    </a:cubicBezTo>
                  </a:path>
                </a:pathLst>
              </a:custGeom>
              <a:noFill/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12368" y="1230"/>
                <a:ext cx="730" cy="630"/>
              </a:xfrm>
              <a:custGeom>
                <a:avLst/>
                <a:gdLst>
                  <a:gd name="connisteX0" fmla="*/ 412750 w 463826"/>
                  <a:gd name="connsiteY0" fmla="*/ 0 h 400050"/>
                  <a:gd name="connisteX1" fmla="*/ 428625 w 463826"/>
                  <a:gd name="connsiteY1" fmla="*/ 327025 h 400050"/>
                  <a:gd name="connisteX2" fmla="*/ 0 w 463826"/>
                  <a:gd name="connsiteY2" fmla="*/ 400050 h 400050"/>
                  <a:gd name="connisteX3" fmla="*/ 19050 w 463826"/>
                  <a:gd name="connsiteY3" fmla="*/ 368300 h 4000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463827" h="400050">
                    <a:moveTo>
                      <a:pt x="412750" y="0"/>
                    </a:moveTo>
                    <a:cubicBezTo>
                      <a:pt x="424180" y="64135"/>
                      <a:pt x="511175" y="247015"/>
                      <a:pt x="428625" y="327025"/>
                    </a:cubicBezTo>
                    <a:cubicBezTo>
                      <a:pt x="346075" y="407035"/>
                      <a:pt x="81915" y="391795"/>
                      <a:pt x="0" y="40005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10598" y="927"/>
                <a:ext cx="800" cy="133"/>
              </a:xfrm>
              <a:custGeom>
                <a:avLst/>
                <a:gdLst>
                  <a:gd name="connisteX0" fmla="*/ 0 w 508000"/>
                  <a:gd name="connsiteY0" fmla="*/ 33643 h 84443"/>
                  <a:gd name="connisteX1" fmla="*/ 254000 w 508000"/>
                  <a:gd name="connsiteY1" fmla="*/ 1893 h 84443"/>
                  <a:gd name="connisteX2" fmla="*/ 508000 w 508000"/>
                  <a:gd name="connsiteY2" fmla="*/ 84443 h 84443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508000" h="84443">
                    <a:moveTo>
                      <a:pt x="0" y="33643"/>
                    </a:moveTo>
                    <a:cubicBezTo>
                      <a:pt x="45720" y="25388"/>
                      <a:pt x="152400" y="-8267"/>
                      <a:pt x="254000" y="1893"/>
                    </a:cubicBezTo>
                    <a:cubicBezTo>
                      <a:pt x="355600" y="12053"/>
                      <a:pt x="462280" y="67298"/>
                      <a:pt x="508000" y="84443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10837" y="1862"/>
                <a:ext cx="1080" cy="291"/>
              </a:xfrm>
              <a:custGeom>
                <a:avLst/>
                <a:gdLst>
                  <a:gd name="connisteX0" fmla="*/ 0 w 685800"/>
                  <a:gd name="connsiteY0" fmla="*/ 0 h 184495"/>
                  <a:gd name="connisteX1" fmla="*/ 292100 w 685800"/>
                  <a:gd name="connsiteY1" fmla="*/ 184150 h 184495"/>
                  <a:gd name="connisteX2" fmla="*/ 685800 w 685800"/>
                  <a:gd name="connsiteY2" fmla="*/ 38100 h 18449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685800" h="184495">
                    <a:moveTo>
                      <a:pt x="0" y="0"/>
                    </a:moveTo>
                    <a:cubicBezTo>
                      <a:pt x="50800" y="40005"/>
                      <a:pt x="154940" y="176530"/>
                      <a:pt x="292100" y="184150"/>
                    </a:cubicBezTo>
                    <a:cubicBezTo>
                      <a:pt x="429260" y="191770"/>
                      <a:pt x="612775" y="71120"/>
                      <a:pt x="685800" y="3810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11897" y="1292"/>
                <a:ext cx="260" cy="270"/>
              </a:xfrm>
              <a:custGeom>
                <a:avLst/>
                <a:gdLst>
                  <a:gd name="connisteX0" fmla="*/ 0 w 165100"/>
                  <a:gd name="connsiteY0" fmla="*/ 0 h 171450"/>
                  <a:gd name="connisteX1" fmla="*/ 139700 w 165100"/>
                  <a:gd name="connsiteY1" fmla="*/ 44450 h 171450"/>
                  <a:gd name="connisteX2" fmla="*/ 165100 w 165100"/>
                  <a:gd name="connsiteY2" fmla="*/ 171450 h 171450"/>
                  <a:gd name="connisteX3" fmla="*/ 158750 w 165100"/>
                  <a:gd name="connsiteY3" fmla="*/ 171450 h 1714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65100" h="171450">
                    <a:moveTo>
                      <a:pt x="0" y="0"/>
                    </a:moveTo>
                    <a:cubicBezTo>
                      <a:pt x="27305" y="6350"/>
                      <a:pt x="106680" y="10160"/>
                      <a:pt x="139700" y="44450"/>
                    </a:cubicBezTo>
                    <a:cubicBezTo>
                      <a:pt x="172720" y="78740"/>
                      <a:pt x="161290" y="146050"/>
                      <a:pt x="165100" y="17145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11947" y="902"/>
                <a:ext cx="920" cy="90"/>
              </a:xfrm>
              <a:custGeom>
                <a:avLst/>
                <a:gdLst>
                  <a:gd name="connisteX0" fmla="*/ 584200 w 584200"/>
                  <a:gd name="connsiteY0" fmla="*/ 57150 h 57150"/>
                  <a:gd name="connisteX1" fmla="*/ 279400 w 584200"/>
                  <a:gd name="connsiteY1" fmla="*/ 0 h 57150"/>
                  <a:gd name="connisteX2" fmla="*/ 0 w 584200"/>
                  <a:gd name="connsiteY2" fmla="*/ 57150 h 571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584200" h="57150">
                    <a:moveTo>
                      <a:pt x="584200" y="57150"/>
                    </a:moveTo>
                    <a:cubicBezTo>
                      <a:pt x="528955" y="44450"/>
                      <a:pt x="396240" y="0"/>
                      <a:pt x="279400" y="0"/>
                    </a:cubicBezTo>
                    <a:cubicBezTo>
                      <a:pt x="162560" y="0"/>
                      <a:pt x="49530" y="44450"/>
                      <a:pt x="0" y="57150"/>
                    </a:cubicBezTo>
                  </a:path>
                </a:pathLst>
              </a:custGeom>
              <a:noFill/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10777" y="1162"/>
                <a:ext cx="670" cy="460"/>
              </a:xfrm>
              <a:custGeom>
                <a:avLst/>
                <a:gdLst>
                  <a:gd name="connisteX0" fmla="*/ 0 w 425450"/>
                  <a:gd name="connsiteY0" fmla="*/ 292100 h 292100"/>
                  <a:gd name="connisteX1" fmla="*/ 95250 w 425450"/>
                  <a:gd name="connsiteY1" fmla="*/ 133350 h 292100"/>
                  <a:gd name="connisteX2" fmla="*/ 425450 w 425450"/>
                  <a:gd name="connsiteY2" fmla="*/ 0 h 2921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25450" h="292100">
                    <a:moveTo>
                      <a:pt x="0" y="292100"/>
                    </a:moveTo>
                    <a:cubicBezTo>
                      <a:pt x="12700" y="262890"/>
                      <a:pt x="10160" y="191770"/>
                      <a:pt x="95250" y="133350"/>
                    </a:cubicBezTo>
                    <a:cubicBezTo>
                      <a:pt x="180340" y="74930"/>
                      <a:pt x="361315" y="23495"/>
                      <a:pt x="425450" y="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9707" y="1992"/>
                <a:ext cx="2380" cy="382"/>
              </a:xfrm>
              <a:custGeom>
                <a:avLst/>
                <a:gdLst>
                  <a:gd name="connisteX0" fmla="*/ 0 w 1511300"/>
                  <a:gd name="connsiteY0" fmla="*/ 0 h 242776"/>
                  <a:gd name="connisteX1" fmla="*/ 641350 w 1511300"/>
                  <a:gd name="connsiteY1" fmla="*/ 209550 h 242776"/>
                  <a:gd name="connisteX2" fmla="*/ 1257300 w 1511300"/>
                  <a:gd name="connsiteY2" fmla="*/ 215900 h 242776"/>
                  <a:gd name="connisteX3" fmla="*/ 1511300 w 1511300"/>
                  <a:gd name="connsiteY3" fmla="*/ 25400 h 242776"/>
                  <a:gd name="connisteX4" fmla="*/ 1479550 w 1511300"/>
                  <a:gd name="connsiteY4" fmla="*/ 25400 h 24277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511300" h="242776">
                    <a:moveTo>
                      <a:pt x="0" y="0"/>
                    </a:moveTo>
                    <a:cubicBezTo>
                      <a:pt x="116205" y="41910"/>
                      <a:pt x="389890" y="166370"/>
                      <a:pt x="641350" y="209550"/>
                    </a:cubicBezTo>
                    <a:cubicBezTo>
                      <a:pt x="892810" y="252730"/>
                      <a:pt x="1083310" y="252730"/>
                      <a:pt x="1257300" y="215900"/>
                    </a:cubicBezTo>
                    <a:cubicBezTo>
                      <a:pt x="1431290" y="179070"/>
                      <a:pt x="1466850" y="63500"/>
                      <a:pt x="1511300" y="25400"/>
                    </a:cubicBezTo>
                  </a:path>
                </a:pathLst>
              </a:custGeom>
              <a:noFill/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9667" y="1717"/>
                <a:ext cx="700" cy="175"/>
              </a:xfrm>
              <a:custGeom>
                <a:avLst/>
                <a:gdLst>
                  <a:gd name="connisteX0" fmla="*/ 0 w 444500"/>
                  <a:gd name="connsiteY0" fmla="*/ 110920 h 110920"/>
                  <a:gd name="connisteX1" fmla="*/ 228600 w 444500"/>
                  <a:gd name="connsiteY1" fmla="*/ 9320 h 110920"/>
                  <a:gd name="connisteX2" fmla="*/ 444500 w 444500"/>
                  <a:gd name="connsiteY2" fmla="*/ 9320 h 110920"/>
                  <a:gd name="connisteX3" fmla="*/ 444500 w 444500"/>
                  <a:gd name="connsiteY3" fmla="*/ 15670 h 1109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444500" h="110920">
                    <a:moveTo>
                      <a:pt x="0" y="110920"/>
                    </a:moveTo>
                    <a:cubicBezTo>
                      <a:pt x="41275" y="90600"/>
                      <a:pt x="139700" y="29640"/>
                      <a:pt x="228600" y="9320"/>
                    </a:cubicBezTo>
                    <a:cubicBezTo>
                      <a:pt x="317500" y="-11000"/>
                      <a:pt x="401320" y="8050"/>
                      <a:pt x="444500" y="932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963" y="3889"/>
              <a:ext cx="5942" cy="1827"/>
              <a:chOff x="8139" y="7829"/>
              <a:chExt cx="5942" cy="1827"/>
            </a:xfrm>
          </p:grpSpPr>
          <p:sp>
            <p:nvSpPr>
              <p:cNvPr id="27" name="平行四边形 26"/>
              <p:cNvSpPr/>
              <p:nvPr/>
            </p:nvSpPr>
            <p:spPr>
              <a:xfrm>
                <a:off x="8139" y="7850"/>
                <a:ext cx="5942" cy="1806"/>
              </a:xfrm>
              <a:prstGeom prst="parallelogram">
                <a:avLst>
                  <a:gd name="adj" fmla="val 846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147" name="五角星 146"/>
              <p:cNvSpPr/>
              <p:nvPr/>
            </p:nvSpPr>
            <p:spPr>
              <a:xfrm>
                <a:off x="11815" y="8068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五角星 148"/>
              <p:cNvSpPr/>
              <p:nvPr/>
            </p:nvSpPr>
            <p:spPr>
              <a:xfrm>
                <a:off x="10798" y="8785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五角星 152"/>
              <p:cNvSpPr/>
              <p:nvPr/>
            </p:nvSpPr>
            <p:spPr>
              <a:xfrm>
                <a:off x="12269" y="8856"/>
                <a:ext cx="454" cy="454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任意多边形 158"/>
              <p:cNvSpPr/>
              <p:nvPr/>
            </p:nvSpPr>
            <p:spPr>
              <a:xfrm>
                <a:off x="11225" y="9117"/>
                <a:ext cx="1080" cy="291"/>
              </a:xfrm>
              <a:custGeom>
                <a:avLst/>
                <a:gdLst>
                  <a:gd name="connisteX0" fmla="*/ 0 w 685800"/>
                  <a:gd name="connsiteY0" fmla="*/ 0 h 184495"/>
                  <a:gd name="connisteX1" fmla="*/ 292100 w 685800"/>
                  <a:gd name="connsiteY1" fmla="*/ 184150 h 184495"/>
                  <a:gd name="connisteX2" fmla="*/ 685800 w 685800"/>
                  <a:gd name="connsiteY2" fmla="*/ 38100 h 18449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685800" h="184495">
                    <a:moveTo>
                      <a:pt x="0" y="0"/>
                    </a:moveTo>
                    <a:cubicBezTo>
                      <a:pt x="50800" y="40005"/>
                      <a:pt x="154940" y="176530"/>
                      <a:pt x="292100" y="184150"/>
                    </a:cubicBezTo>
                    <a:cubicBezTo>
                      <a:pt x="429260" y="191770"/>
                      <a:pt x="612775" y="71120"/>
                      <a:pt x="685800" y="38100"/>
                    </a:cubicBezTo>
                  </a:path>
                </a:pathLst>
              </a:custGeom>
              <a:noFill/>
              <a:ln w="3175">
                <a:headEnd type="triangle" w="med" len="sm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/>
            </p:nvSpPr>
            <p:spPr>
              <a:xfrm>
                <a:off x="12285" y="8547"/>
                <a:ext cx="260" cy="270"/>
              </a:xfrm>
              <a:custGeom>
                <a:avLst/>
                <a:gdLst>
                  <a:gd name="connisteX0" fmla="*/ 0 w 165100"/>
                  <a:gd name="connsiteY0" fmla="*/ 0 h 171450"/>
                  <a:gd name="connisteX1" fmla="*/ 139700 w 165100"/>
                  <a:gd name="connsiteY1" fmla="*/ 44450 h 171450"/>
                  <a:gd name="connisteX2" fmla="*/ 165100 w 165100"/>
                  <a:gd name="connsiteY2" fmla="*/ 171450 h 171450"/>
                  <a:gd name="connisteX3" fmla="*/ 158750 w 165100"/>
                  <a:gd name="connsiteY3" fmla="*/ 171450 h 1714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65100" h="171450">
                    <a:moveTo>
                      <a:pt x="0" y="0"/>
                    </a:moveTo>
                    <a:cubicBezTo>
                      <a:pt x="27305" y="6350"/>
                      <a:pt x="106680" y="10160"/>
                      <a:pt x="139700" y="44450"/>
                    </a:cubicBezTo>
                    <a:cubicBezTo>
                      <a:pt x="172720" y="78740"/>
                      <a:pt x="161290" y="146050"/>
                      <a:pt x="165100" y="171450"/>
                    </a:cubicBezTo>
                  </a:path>
                </a:pathLst>
              </a:custGeom>
              <a:noFill/>
              <a:ln w="3175">
                <a:headEnd type="triangle" w="med" len="sm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/>
            </p:nvSpPr>
            <p:spPr>
              <a:xfrm>
                <a:off x="11165" y="8417"/>
                <a:ext cx="670" cy="460"/>
              </a:xfrm>
              <a:custGeom>
                <a:avLst/>
                <a:gdLst>
                  <a:gd name="connisteX0" fmla="*/ 0 w 425450"/>
                  <a:gd name="connsiteY0" fmla="*/ 292100 h 292100"/>
                  <a:gd name="connisteX1" fmla="*/ 95250 w 425450"/>
                  <a:gd name="connsiteY1" fmla="*/ 133350 h 292100"/>
                  <a:gd name="connisteX2" fmla="*/ 425450 w 425450"/>
                  <a:gd name="connsiteY2" fmla="*/ 0 h 2921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25450" h="292100">
                    <a:moveTo>
                      <a:pt x="0" y="292100"/>
                    </a:moveTo>
                    <a:cubicBezTo>
                      <a:pt x="12700" y="262890"/>
                      <a:pt x="10160" y="191770"/>
                      <a:pt x="95250" y="133350"/>
                    </a:cubicBezTo>
                    <a:cubicBezTo>
                      <a:pt x="180340" y="74930"/>
                      <a:pt x="361315" y="23495"/>
                      <a:pt x="425450" y="0"/>
                    </a:cubicBezTo>
                  </a:path>
                </a:pathLst>
              </a:custGeom>
              <a:noFill/>
              <a:ln w="3175">
                <a:headEnd type="triangle" w="med" len="sm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4" name="五角星 203"/>
              <p:cNvSpPr/>
              <p:nvPr/>
            </p:nvSpPr>
            <p:spPr>
              <a:xfrm>
                <a:off x="10201" y="8877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9481" y="8574"/>
                <a:ext cx="113" cy="1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3" name="五角星 212"/>
              <p:cNvSpPr/>
              <p:nvPr/>
            </p:nvSpPr>
            <p:spPr>
              <a:xfrm>
                <a:off x="10278" y="8317"/>
                <a:ext cx="170" cy="17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9" name="任意多边形 218"/>
              <p:cNvSpPr/>
              <p:nvPr/>
            </p:nvSpPr>
            <p:spPr>
              <a:xfrm>
                <a:off x="9595" y="8631"/>
                <a:ext cx="631" cy="269"/>
              </a:xfrm>
              <a:custGeom>
                <a:avLst/>
                <a:gdLst>
                  <a:gd name="connisteX0" fmla="*/ 0 w 304800"/>
                  <a:gd name="connsiteY0" fmla="*/ 0 h 342900"/>
                  <a:gd name="connisteX1" fmla="*/ 82550 w 304800"/>
                  <a:gd name="connsiteY1" fmla="*/ 152400 h 342900"/>
                  <a:gd name="connisteX2" fmla="*/ 304800 w 304800"/>
                  <a:gd name="connsiteY2" fmla="*/ 342900 h 3429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04800" h="342900">
                    <a:moveTo>
                      <a:pt x="0" y="0"/>
                    </a:moveTo>
                    <a:cubicBezTo>
                      <a:pt x="12065" y="26670"/>
                      <a:pt x="21590" y="83820"/>
                      <a:pt x="82550" y="152400"/>
                    </a:cubicBezTo>
                    <a:cubicBezTo>
                      <a:pt x="143510" y="220980"/>
                      <a:pt x="262255" y="307975"/>
                      <a:pt x="304800" y="34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1" name="任意多边形 220"/>
              <p:cNvSpPr/>
              <p:nvPr/>
            </p:nvSpPr>
            <p:spPr>
              <a:xfrm>
                <a:off x="10476" y="8305"/>
                <a:ext cx="1230" cy="125"/>
              </a:xfrm>
              <a:custGeom>
                <a:avLst/>
                <a:gdLst>
                  <a:gd name="connisteX0" fmla="*/ 0 w 781050"/>
                  <a:gd name="connsiteY0" fmla="*/ 79125 h 79125"/>
                  <a:gd name="connisteX1" fmla="*/ 190500 w 781050"/>
                  <a:gd name="connsiteY1" fmla="*/ 2925 h 79125"/>
                  <a:gd name="connisteX2" fmla="*/ 781050 w 781050"/>
                  <a:gd name="connsiteY2" fmla="*/ 21975 h 791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781050" h="79126">
                    <a:moveTo>
                      <a:pt x="0" y="79126"/>
                    </a:moveTo>
                    <a:cubicBezTo>
                      <a:pt x="26035" y="63251"/>
                      <a:pt x="34290" y="14356"/>
                      <a:pt x="190500" y="2926"/>
                    </a:cubicBezTo>
                    <a:cubicBezTo>
                      <a:pt x="346710" y="-8504"/>
                      <a:pt x="666750" y="16896"/>
                      <a:pt x="781050" y="21976"/>
                    </a:cubicBezTo>
                  </a:path>
                </a:pathLst>
              </a:custGeom>
              <a:noFill/>
              <a:ln w="9525">
                <a:solidFill>
                  <a:schemeClr val="accent5">
                    <a:lumMod val="75000"/>
                  </a:schemeClr>
                </a:solidFill>
                <a:prstDash val="sysDash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2" name="任意多边形 221"/>
              <p:cNvSpPr/>
              <p:nvPr/>
            </p:nvSpPr>
            <p:spPr>
              <a:xfrm>
                <a:off x="10526" y="8480"/>
                <a:ext cx="410" cy="420"/>
              </a:xfrm>
              <a:custGeom>
                <a:avLst/>
                <a:gdLst>
                  <a:gd name="connisteX0" fmla="*/ 0 w 260350"/>
                  <a:gd name="connsiteY0" fmla="*/ 0 h 266700"/>
                  <a:gd name="connisteX1" fmla="*/ 69850 w 260350"/>
                  <a:gd name="connsiteY1" fmla="*/ 158750 h 266700"/>
                  <a:gd name="connisteX2" fmla="*/ 260350 w 260350"/>
                  <a:gd name="connsiteY2" fmla="*/ 266700 h 2667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60350" h="266700">
                    <a:moveTo>
                      <a:pt x="0" y="0"/>
                    </a:moveTo>
                    <a:cubicBezTo>
                      <a:pt x="10160" y="29845"/>
                      <a:pt x="17780" y="105410"/>
                      <a:pt x="69850" y="158750"/>
                    </a:cubicBezTo>
                    <a:cubicBezTo>
                      <a:pt x="121920" y="212090"/>
                      <a:pt x="223520" y="248285"/>
                      <a:pt x="260350" y="266700"/>
                    </a:cubicBezTo>
                  </a:path>
                </a:pathLst>
              </a:custGeom>
              <a:noFill/>
              <a:ln w="9525">
                <a:solidFill>
                  <a:schemeClr val="accent5">
                    <a:lumMod val="75000"/>
                  </a:schemeClr>
                </a:solidFill>
                <a:prstDash val="sysDash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3" name="任意多边形 222"/>
              <p:cNvSpPr/>
              <p:nvPr/>
            </p:nvSpPr>
            <p:spPr>
              <a:xfrm>
                <a:off x="10476" y="7918"/>
                <a:ext cx="2356" cy="1072"/>
              </a:xfrm>
              <a:custGeom>
                <a:avLst/>
                <a:gdLst>
                  <a:gd name="connisteX0" fmla="*/ 0 w 1496267"/>
                  <a:gd name="connsiteY0" fmla="*/ 255175 h 680625"/>
                  <a:gd name="connisteX1" fmla="*/ 774700 w 1496267"/>
                  <a:gd name="connsiteY1" fmla="*/ 1175 h 680625"/>
                  <a:gd name="connisteX2" fmla="*/ 1447800 w 1496267"/>
                  <a:gd name="connsiteY2" fmla="*/ 198025 h 680625"/>
                  <a:gd name="connisteX3" fmla="*/ 1397000 w 1496267"/>
                  <a:gd name="connsiteY3" fmla="*/ 680625 h 680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496268" h="680625">
                    <a:moveTo>
                      <a:pt x="0" y="255175"/>
                    </a:moveTo>
                    <a:cubicBezTo>
                      <a:pt x="141605" y="200565"/>
                      <a:pt x="485140" y="12605"/>
                      <a:pt x="774700" y="1175"/>
                    </a:cubicBezTo>
                    <a:cubicBezTo>
                      <a:pt x="1064260" y="-10255"/>
                      <a:pt x="1323340" y="62135"/>
                      <a:pt x="1447800" y="198025"/>
                    </a:cubicBezTo>
                    <a:cubicBezTo>
                      <a:pt x="1572260" y="333915"/>
                      <a:pt x="1420495" y="587915"/>
                      <a:pt x="1397000" y="680625"/>
                    </a:cubicBezTo>
                  </a:path>
                </a:pathLst>
              </a:custGeom>
              <a:noFill/>
              <a:ln w="9525">
                <a:solidFill>
                  <a:schemeClr val="accent5">
                    <a:lumMod val="75000"/>
                  </a:schemeClr>
                </a:solidFill>
                <a:prstDash val="sysDash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4" name="任意多边形 223"/>
              <p:cNvSpPr/>
              <p:nvPr/>
            </p:nvSpPr>
            <p:spPr>
              <a:xfrm>
                <a:off x="9606" y="8432"/>
                <a:ext cx="660" cy="168"/>
              </a:xfrm>
              <a:custGeom>
                <a:avLst/>
                <a:gdLst>
                  <a:gd name="connisteX0" fmla="*/ 0 w 419100"/>
                  <a:gd name="connsiteY0" fmla="*/ 106480 h 106480"/>
                  <a:gd name="connisteX1" fmla="*/ 152400 w 419100"/>
                  <a:gd name="connsiteY1" fmla="*/ 11230 h 106480"/>
                  <a:gd name="connisteX2" fmla="*/ 419100 w 419100"/>
                  <a:gd name="connsiteY2" fmla="*/ 4880 h 1064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19100" h="106480">
                    <a:moveTo>
                      <a:pt x="0" y="106480"/>
                    </a:moveTo>
                    <a:cubicBezTo>
                      <a:pt x="25400" y="87430"/>
                      <a:pt x="68580" y="31550"/>
                      <a:pt x="152400" y="11230"/>
                    </a:cubicBezTo>
                    <a:cubicBezTo>
                      <a:pt x="236220" y="-9090"/>
                      <a:pt x="368935" y="4245"/>
                      <a:pt x="419100" y="488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5" name="乘号 224"/>
              <p:cNvSpPr/>
              <p:nvPr/>
            </p:nvSpPr>
            <p:spPr>
              <a:xfrm>
                <a:off x="10448" y="8559"/>
                <a:ext cx="283" cy="283"/>
              </a:xfrm>
              <a:prstGeom prst="mathMultiply">
                <a:avLst>
                  <a:gd name="adj1" fmla="val 11225"/>
                </a:avLst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6" name="乘号 225"/>
              <p:cNvSpPr/>
              <p:nvPr/>
            </p:nvSpPr>
            <p:spPr>
              <a:xfrm>
                <a:off x="10991" y="8154"/>
                <a:ext cx="283" cy="283"/>
              </a:xfrm>
              <a:prstGeom prst="mathMultiply">
                <a:avLst>
                  <a:gd name="adj1" fmla="val 11225"/>
                </a:avLst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7" name="乘号 226"/>
              <p:cNvSpPr/>
              <p:nvPr/>
            </p:nvSpPr>
            <p:spPr>
              <a:xfrm>
                <a:off x="11225" y="7829"/>
                <a:ext cx="283" cy="283"/>
              </a:xfrm>
              <a:prstGeom prst="mathMultiply">
                <a:avLst>
                  <a:gd name="adj1" fmla="val 11225"/>
                </a:avLst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8" name="任意多边形 227"/>
              <p:cNvSpPr/>
              <p:nvPr/>
            </p:nvSpPr>
            <p:spPr>
              <a:xfrm>
                <a:off x="10351" y="8531"/>
                <a:ext cx="520" cy="520"/>
              </a:xfrm>
              <a:custGeom>
                <a:avLst/>
                <a:gdLst>
                  <a:gd name="connisteX0" fmla="*/ 0 w 330200"/>
                  <a:gd name="connsiteY0" fmla="*/ 0 h 330200"/>
                  <a:gd name="connisteX1" fmla="*/ 57150 w 330200"/>
                  <a:gd name="connsiteY1" fmla="*/ 266700 h 330200"/>
                  <a:gd name="connisteX2" fmla="*/ 330200 w 330200"/>
                  <a:gd name="connsiteY2" fmla="*/ 330200 h 330200"/>
                  <a:gd name="connisteX3" fmla="*/ 298450 w 330200"/>
                  <a:gd name="connsiteY3" fmla="*/ 361950 h 3302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30200" h="330200">
                    <a:moveTo>
                      <a:pt x="0" y="0"/>
                    </a:moveTo>
                    <a:cubicBezTo>
                      <a:pt x="5715" y="52070"/>
                      <a:pt x="-8890" y="200660"/>
                      <a:pt x="57150" y="266700"/>
                    </a:cubicBezTo>
                    <a:cubicBezTo>
                      <a:pt x="123190" y="332740"/>
                      <a:pt x="281940" y="311150"/>
                      <a:pt x="330200" y="330200"/>
                    </a:cubicBezTo>
                  </a:path>
                </a:pathLst>
              </a:custGeom>
              <a:noFill/>
              <a:ln>
                <a:solidFill>
                  <a:schemeClr val="accent3"/>
                </a:solidFill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2337" y="616"/>
              <a:ext cx="2204" cy="306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00" y="1003"/>
              <a:ext cx="2030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Data Valid</a:t>
              </a:r>
              <a:endParaRPr lang="zh-CN" altLang="en-US" sz="9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99" y="1443"/>
              <a:ext cx="2031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Work Efficiency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407" y="1900"/>
              <a:ext cx="2031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Computational power</a:t>
              </a:r>
              <a:endParaRPr lang="zh-CN" altLang="en-US" sz="9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408" y="2338"/>
              <a:ext cx="2030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Online duration</a:t>
              </a:r>
              <a:endParaRPr lang="zh-CN" altLang="en-US" sz="9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408" y="2771"/>
              <a:ext cx="2030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900">
                  <a:sym typeface="+mn-ea"/>
                </a:rPr>
                <a:t>C</a:t>
              </a:r>
              <a:r>
                <a:rPr lang="zh-CN" altLang="en-US" sz="900">
                  <a:sym typeface="+mn-ea"/>
                </a:rPr>
                <a:t>onnectivity </a:t>
              </a:r>
              <a:endParaRPr lang="zh-CN" altLang="en-US" sz="900"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0310" y="2618"/>
              <a:ext cx="1146" cy="998"/>
              <a:chOff x="13442" y="8702"/>
              <a:chExt cx="1146" cy="99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442" y="8702"/>
                <a:ext cx="1146" cy="99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02" y="8799"/>
                <a:ext cx="1016" cy="36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zh-CN" altLang="en-US" sz="900"/>
                  <a:t>Blocklist</a:t>
                </a:r>
                <a:endParaRPr lang="zh-CN" altLang="en-US" sz="9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501" y="9239"/>
                <a:ext cx="1017" cy="36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ym typeface="+mn-ea"/>
                  </a:rPr>
                  <a:t>Allowlist</a:t>
                </a:r>
                <a:endParaRPr lang="zh-CN" altLang="en-US" sz="900">
                  <a:sym typeface="+mn-ea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9798" y="614"/>
              <a:ext cx="2396" cy="17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61" y="1000"/>
              <a:ext cx="2184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Throughput</a:t>
              </a:r>
              <a:endParaRPr lang="zh-CN" altLang="en-US" sz="9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860" y="1440"/>
              <a:ext cx="2185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Average Delay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68" y="1897"/>
              <a:ext cx="2185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/>
                <a:t>Stability</a:t>
              </a:r>
              <a:endParaRPr lang="zh-CN" altLang="en-US" sz="9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869" y="614"/>
              <a:ext cx="2265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N</a:t>
              </a:r>
              <a:r>
                <a:rPr lang="zh-CN" altLang="en-US" sz="1000"/>
                <a:t>etwork </a:t>
              </a:r>
              <a:r>
                <a:rPr lang="en-US" altLang="zh-CN" sz="1000"/>
                <a:t>P</a:t>
              </a:r>
              <a:r>
                <a:rPr lang="zh-CN" altLang="en-US" sz="1000"/>
                <a:t>erformance</a:t>
              </a:r>
              <a:endParaRPr lang="zh-CN" altLang="en-US" sz="10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415" y="3207"/>
              <a:ext cx="2018" cy="3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Processing Delay</a:t>
              </a:r>
              <a:endParaRPr lang="zh-CN" altLang="en-US" sz="900">
                <a:sym typeface="+mn-ea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2392" y="617"/>
              <a:ext cx="2030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Node Indicators</a:t>
              </a:r>
              <a:endParaRPr lang="en-US" altLang="zh-CN" sz="100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3981" y="3766"/>
              <a:ext cx="1926" cy="1612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肘形连接符 59"/>
            <p:cNvCxnSpPr>
              <a:stCxn id="59" idx="0"/>
              <a:endCxn id="13" idx="3"/>
            </p:cNvCxnSpPr>
            <p:nvPr/>
          </p:nvCxnSpPr>
          <p:spPr>
            <a:xfrm rot="16200000" flipV="1">
              <a:off x="13935" y="2757"/>
              <a:ext cx="1616" cy="40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15421" y="614"/>
              <a:ext cx="4770" cy="2778"/>
              <a:chOff x="1334" y="1183"/>
              <a:chExt cx="4770" cy="2778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2104" y="1529"/>
                <a:ext cx="208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Convergence node</a:t>
                </a:r>
                <a:endParaRPr lang="en-US" altLang="zh-CN" sz="100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104" y="1989"/>
                <a:ext cx="350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Sensor node</a:t>
                </a:r>
                <a:endParaRPr lang="en-US" altLang="zh-CN" sz="10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104" y="2469"/>
                <a:ext cx="350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Central node</a:t>
                </a:r>
                <a:endParaRPr lang="en-US" altLang="zh-CN" sz="100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104" y="2967"/>
                <a:ext cx="350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Report data</a:t>
                </a:r>
                <a:endParaRPr lang="en-US" altLang="zh-CN" sz="100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104" y="3353"/>
                <a:ext cx="4000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000"/>
                  <a:t>Forward data</a:t>
                </a:r>
                <a:endParaRPr lang="zh-CN" altLang="en-US" sz="1000"/>
              </a:p>
            </p:txBody>
          </p:sp>
          <p:grpSp>
            <p:nvGrpSpPr>
              <p:cNvPr id="74" name="组合 73"/>
              <p:cNvGrpSpPr/>
              <p:nvPr/>
            </p:nvGrpSpPr>
            <p:grpSpPr>
              <a:xfrm>
                <a:off x="1334" y="1183"/>
                <a:ext cx="2854" cy="2778"/>
                <a:chOff x="1334" y="1183"/>
                <a:chExt cx="2854" cy="2778"/>
              </a:xfrm>
            </p:grpSpPr>
            <p:sp>
              <p:nvSpPr>
                <p:cNvPr id="63" name="五角星 62"/>
                <p:cNvSpPr/>
                <p:nvPr/>
              </p:nvSpPr>
              <p:spPr>
                <a:xfrm>
                  <a:off x="1663" y="1580"/>
                  <a:ext cx="283" cy="283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五角星 63"/>
                <p:cNvSpPr/>
                <p:nvPr/>
              </p:nvSpPr>
              <p:spPr>
                <a:xfrm>
                  <a:off x="1578" y="2435"/>
                  <a:ext cx="454" cy="454"/>
                </a:xfrm>
                <a:prstGeom prst="star5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1663" y="2040"/>
                  <a:ext cx="283" cy="283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6" name="直接箭头连接符 65"/>
                <p:cNvCxnSpPr/>
                <p:nvPr/>
              </p:nvCxnSpPr>
              <p:spPr>
                <a:xfrm flipV="1">
                  <a:off x="1536" y="3171"/>
                  <a:ext cx="500" cy="16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 flipV="1">
                  <a:off x="1531" y="3558"/>
                  <a:ext cx="505" cy="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圆角矩形 72"/>
                <p:cNvSpPr/>
                <p:nvPr/>
              </p:nvSpPr>
              <p:spPr>
                <a:xfrm>
                  <a:off x="1334" y="1183"/>
                  <a:ext cx="2855" cy="2779"/>
                </a:xfrm>
                <a:prstGeom prst="roundRect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" name="圆角矩形 1"/>
            <p:cNvSpPr/>
            <p:nvPr/>
          </p:nvSpPr>
          <p:spPr>
            <a:xfrm>
              <a:off x="13612" y="6270"/>
              <a:ext cx="1809" cy="815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0" name="组合 299"/>
            <p:cNvGrpSpPr/>
            <p:nvPr/>
          </p:nvGrpSpPr>
          <p:grpSpPr>
            <a:xfrm>
              <a:off x="16191" y="6318"/>
              <a:ext cx="2284" cy="1550"/>
              <a:chOff x="10591" y="2611"/>
              <a:chExt cx="2284" cy="155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10688" y="3271"/>
                <a:ext cx="113" cy="1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" name="直接箭头连接符 2"/>
              <p:cNvCxnSpPr>
                <a:stCxn id="75" idx="6"/>
              </p:cNvCxnSpPr>
              <p:nvPr/>
            </p:nvCxnSpPr>
            <p:spPr>
              <a:xfrm flipV="1">
                <a:off x="10801" y="2941"/>
                <a:ext cx="519" cy="387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>
                <a:stCxn id="75" idx="6"/>
              </p:cNvCxnSpPr>
              <p:nvPr/>
            </p:nvCxnSpPr>
            <p:spPr>
              <a:xfrm>
                <a:off x="10801" y="3328"/>
                <a:ext cx="541" cy="3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>
                <a:off x="10805" y="3320"/>
                <a:ext cx="505" cy="351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/>
              <p:cNvSpPr/>
              <p:nvPr/>
            </p:nvSpPr>
            <p:spPr>
              <a:xfrm>
                <a:off x="11421" y="282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五角星 84"/>
              <p:cNvSpPr/>
              <p:nvPr/>
            </p:nvSpPr>
            <p:spPr>
              <a:xfrm>
                <a:off x="11378" y="3571"/>
                <a:ext cx="227" cy="227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5" name="五角星 264"/>
              <p:cNvSpPr/>
              <p:nvPr/>
            </p:nvSpPr>
            <p:spPr>
              <a:xfrm>
                <a:off x="11421" y="3186"/>
                <a:ext cx="142" cy="142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6" name="圆角矩形 265"/>
              <p:cNvSpPr/>
              <p:nvPr/>
            </p:nvSpPr>
            <p:spPr>
              <a:xfrm>
                <a:off x="11182" y="2734"/>
                <a:ext cx="564" cy="12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7" name="直接箭头连接符 266"/>
              <p:cNvCxnSpPr/>
              <p:nvPr/>
            </p:nvCxnSpPr>
            <p:spPr>
              <a:xfrm>
                <a:off x="11765" y="3018"/>
                <a:ext cx="541" cy="3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/>
              <p:cNvCxnSpPr/>
              <p:nvPr/>
            </p:nvCxnSpPr>
            <p:spPr>
              <a:xfrm>
                <a:off x="11765" y="3568"/>
                <a:ext cx="541" cy="3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组合 271"/>
              <p:cNvGrpSpPr/>
              <p:nvPr/>
            </p:nvGrpSpPr>
            <p:grpSpPr>
              <a:xfrm>
                <a:off x="12411" y="2908"/>
                <a:ext cx="283" cy="283"/>
                <a:chOff x="12764" y="3205"/>
                <a:chExt cx="1134" cy="1134"/>
              </a:xfrm>
            </p:grpSpPr>
            <p:sp>
              <p:nvSpPr>
                <p:cNvPr id="269" name="椭圆 268"/>
                <p:cNvSpPr/>
                <p:nvPr/>
              </p:nvSpPr>
              <p:spPr>
                <a:xfrm>
                  <a:off x="12764" y="3205"/>
                  <a:ext cx="1134" cy="1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70" name="直接连接符 269"/>
                <p:cNvCxnSpPr>
                  <a:stCxn id="269" idx="1"/>
                  <a:endCxn id="269" idx="5"/>
                </p:cNvCxnSpPr>
                <p:nvPr/>
              </p:nvCxnSpPr>
              <p:spPr>
                <a:xfrm>
                  <a:off x="12930" y="3371"/>
                  <a:ext cx="802" cy="8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连接符 270"/>
                <p:cNvCxnSpPr>
                  <a:stCxn id="269" idx="7"/>
                  <a:endCxn id="269" idx="3"/>
                </p:cNvCxnSpPr>
                <p:nvPr/>
              </p:nvCxnSpPr>
              <p:spPr>
                <a:xfrm flipH="1">
                  <a:off x="12930" y="3371"/>
                  <a:ext cx="802" cy="8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圆角矩形 278"/>
              <p:cNvSpPr/>
              <p:nvPr/>
            </p:nvSpPr>
            <p:spPr>
              <a:xfrm>
                <a:off x="10591" y="2611"/>
                <a:ext cx="2284" cy="1551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82" name="组合 281"/>
              <p:cNvGrpSpPr/>
              <p:nvPr/>
            </p:nvGrpSpPr>
            <p:grpSpPr>
              <a:xfrm>
                <a:off x="12392" y="3431"/>
                <a:ext cx="283" cy="283"/>
                <a:chOff x="13290" y="1478"/>
                <a:chExt cx="568" cy="568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13290" y="1478"/>
                  <a:ext cx="568" cy="5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1" name="椭圆 280"/>
                <p:cNvSpPr/>
                <p:nvPr/>
              </p:nvSpPr>
              <p:spPr>
                <a:xfrm>
                  <a:off x="13376" y="1563"/>
                  <a:ext cx="397" cy="3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5" name="肘形连接符 4"/>
            <p:cNvCxnSpPr>
              <a:stCxn id="2" idx="3"/>
              <a:endCxn id="279" idx="1"/>
            </p:cNvCxnSpPr>
            <p:nvPr/>
          </p:nvCxnSpPr>
          <p:spPr>
            <a:xfrm>
              <a:off x="15421" y="6678"/>
              <a:ext cx="770" cy="41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10170" y="3739"/>
              <a:ext cx="1564" cy="113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626" y="6695"/>
              <a:ext cx="959" cy="68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1" name="组合 240"/>
            <p:cNvGrpSpPr/>
            <p:nvPr/>
          </p:nvGrpSpPr>
          <p:grpSpPr>
            <a:xfrm>
              <a:off x="3664" y="917"/>
              <a:ext cx="2856" cy="836"/>
              <a:chOff x="4500" y="603"/>
              <a:chExt cx="2856" cy="836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738" y="756"/>
                <a:ext cx="597" cy="491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681" y="770"/>
                <a:ext cx="597" cy="491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6614" y="770"/>
                <a:ext cx="597" cy="491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>
                <a:off x="4500" y="603"/>
                <a:ext cx="2856" cy="837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3603" y="2682"/>
              <a:ext cx="5606" cy="1056"/>
              <a:chOff x="4394" y="2654"/>
              <a:chExt cx="5606" cy="1056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4394" y="2654"/>
                <a:ext cx="5607" cy="1057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31" name="组合 230"/>
              <p:cNvGrpSpPr/>
              <p:nvPr/>
            </p:nvGrpSpPr>
            <p:grpSpPr>
              <a:xfrm>
                <a:off x="4671" y="2902"/>
                <a:ext cx="5200" cy="490"/>
                <a:chOff x="4671" y="2902"/>
                <a:chExt cx="5200" cy="49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4671" y="2902"/>
                  <a:ext cx="597" cy="491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715" y="2902"/>
                  <a:ext cx="597" cy="491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86" name="直接箭头连接符 85"/>
                <p:cNvCxnSpPr/>
                <p:nvPr/>
              </p:nvCxnSpPr>
              <p:spPr>
                <a:xfrm>
                  <a:off x="5268" y="3147"/>
                  <a:ext cx="447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矩形 86"/>
                <p:cNvSpPr/>
                <p:nvPr/>
              </p:nvSpPr>
              <p:spPr>
                <a:xfrm>
                  <a:off x="6759" y="2902"/>
                  <a:ext cx="597" cy="491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箭头连接符 87"/>
                <p:cNvCxnSpPr/>
                <p:nvPr/>
              </p:nvCxnSpPr>
              <p:spPr>
                <a:xfrm>
                  <a:off x="6312" y="3147"/>
                  <a:ext cx="447" cy="0"/>
                </a:xfrm>
                <a:prstGeom prst="straightConnector1">
                  <a:avLst/>
                </a:prstGeom>
                <a:ln w="254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矩形 88"/>
                <p:cNvSpPr/>
                <p:nvPr/>
              </p:nvSpPr>
              <p:spPr>
                <a:xfrm>
                  <a:off x="7774" y="2902"/>
                  <a:ext cx="597" cy="491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7327" y="3147"/>
                  <a:ext cx="447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8372" y="3147"/>
                  <a:ext cx="447" cy="0"/>
                </a:xfrm>
                <a:prstGeom prst="straightConnector1">
                  <a:avLst/>
                </a:prstGeom>
                <a:ln w="254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/>
                <p:nvPr/>
              </p:nvCxnSpPr>
              <p:spPr>
                <a:xfrm>
                  <a:off x="5255" y="3147"/>
                  <a:ext cx="447" cy="0"/>
                </a:xfrm>
                <a:prstGeom prst="straightConnector1">
                  <a:avLst/>
                </a:prstGeom>
                <a:ln w="254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/>
                <p:nvPr/>
              </p:nvCxnSpPr>
              <p:spPr>
                <a:xfrm>
                  <a:off x="7315" y="3147"/>
                  <a:ext cx="447" cy="0"/>
                </a:xfrm>
                <a:prstGeom prst="straightConnector1">
                  <a:avLst/>
                </a:prstGeom>
                <a:ln w="254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矩形 228"/>
                <p:cNvSpPr/>
                <p:nvPr/>
              </p:nvSpPr>
              <p:spPr>
                <a:xfrm>
                  <a:off x="8827" y="2902"/>
                  <a:ext cx="597" cy="491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30" name="直接箭头连接符 229"/>
                <p:cNvCxnSpPr/>
                <p:nvPr/>
              </p:nvCxnSpPr>
              <p:spPr>
                <a:xfrm>
                  <a:off x="9425" y="3147"/>
                  <a:ext cx="447" cy="0"/>
                </a:xfrm>
                <a:prstGeom prst="straightConnector1">
                  <a:avLst/>
                </a:prstGeom>
                <a:ln w="25400">
                  <a:prstDash val="sysDash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3" name="组合 242"/>
            <p:cNvGrpSpPr/>
            <p:nvPr/>
          </p:nvGrpSpPr>
          <p:grpSpPr>
            <a:xfrm>
              <a:off x="7076" y="886"/>
              <a:ext cx="2472" cy="1014"/>
              <a:chOff x="845" y="4307"/>
              <a:chExt cx="2472" cy="1014"/>
            </a:xfrm>
          </p:grpSpPr>
          <p:sp>
            <p:nvSpPr>
              <p:cNvPr id="116" name="文本框 115"/>
              <p:cNvSpPr txBox="1"/>
              <p:nvPr/>
            </p:nvSpPr>
            <p:spPr>
              <a:xfrm>
                <a:off x="845" y="4307"/>
                <a:ext cx="792" cy="33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zh-CN" altLang="en-US" sz="800"/>
                  <a:t>Report</a:t>
                </a:r>
                <a:endParaRPr lang="zh-CN" altLang="en-US" sz="80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45" y="4984"/>
                <a:ext cx="792" cy="33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sym typeface="+mn-ea"/>
                  </a:rPr>
                  <a:t>Query</a:t>
                </a:r>
                <a:endParaRPr lang="zh-CN" altLang="en-US" sz="800">
                  <a:sym typeface="+mn-ea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2101" y="4320"/>
                <a:ext cx="1168" cy="33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zh-CN" altLang="en-US" sz="800"/>
                  <a:t>Periodically</a:t>
                </a:r>
                <a:endParaRPr lang="zh-CN" altLang="en-US" sz="800"/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2101" y="4984"/>
                <a:ext cx="1216" cy="33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zh-CN" altLang="en-US" sz="800"/>
                  <a:t>Aperiodically</a:t>
                </a:r>
                <a:endParaRPr lang="zh-CN" altLang="en-US" sz="800"/>
              </a:p>
            </p:txBody>
          </p:sp>
          <p:cxnSp>
            <p:nvCxnSpPr>
              <p:cNvPr id="236" name="直接箭头连接符 235"/>
              <p:cNvCxnSpPr>
                <a:stCxn id="116" idx="3"/>
                <a:endCxn id="119" idx="1"/>
              </p:cNvCxnSpPr>
              <p:nvPr/>
            </p:nvCxnSpPr>
            <p:spPr>
              <a:xfrm>
                <a:off x="1637" y="4476"/>
                <a:ext cx="464" cy="13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箭头连接符 236"/>
              <p:cNvCxnSpPr>
                <a:stCxn id="117" idx="3"/>
                <a:endCxn id="233" idx="1"/>
              </p:cNvCxnSpPr>
              <p:nvPr/>
            </p:nvCxnSpPr>
            <p:spPr>
              <a:xfrm>
                <a:off x="1637" y="5153"/>
                <a:ext cx="464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/>
              <p:cNvCxnSpPr>
                <a:stCxn id="116" idx="3"/>
              </p:cNvCxnSpPr>
              <p:nvPr/>
            </p:nvCxnSpPr>
            <p:spPr>
              <a:xfrm>
                <a:off x="1637" y="4476"/>
                <a:ext cx="418" cy="488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/>
              <p:cNvCxnSpPr>
                <a:stCxn id="117" idx="3"/>
              </p:cNvCxnSpPr>
              <p:nvPr/>
            </p:nvCxnSpPr>
            <p:spPr>
              <a:xfrm flipV="1">
                <a:off x="1637" y="4674"/>
                <a:ext cx="448" cy="479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右箭头 243"/>
            <p:cNvSpPr/>
            <p:nvPr/>
          </p:nvSpPr>
          <p:spPr>
            <a:xfrm rot="5400000">
              <a:off x="4724" y="2041"/>
              <a:ext cx="567" cy="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5" name="右箭头 244"/>
            <p:cNvSpPr/>
            <p:nvPr/>
          </p:nvSpPr>
          <p:spPr>
            <a:xfrm>
              <a:off x="6688" y="1174"/>
              <a:ext cx="283" cy="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46" name="肘形连接符 245"/>
            <p:cNvCxnSpPr>
              <a:stCxn id="25" idx="5"/>
              <a:endCxn id="135" idx="1"/>
            </p:cNvCxnSpPr>
            <p:nvPr/>
          </p:nvCxnSpPr>
          <p:spPr>
            <a:xfrm rot="10800000" flipH="1">
              <a:off x="3048" y="1336"/>
              <a:ext cx="615" cy="5602"/>
            </a:xfrm>
            <a:prstGeom prst="bentConnector3">
              <a:avLst>
                <a:gd name="adj1" fmla="val -3739"/>
              </a:avLst>
            </a:prstGeom>
            <a:ln w="1270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937895" y="524510"/>
            <a:ext cx="4926330" cy="561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88745" y="5479415"/>
            <a:ext cx="175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感知层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8745" y="3909695"/>
            <a:ext cx="175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共识层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88745" y="1640840"/>
            <a:ext cx="175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网络层</a:t>
            </a:r>
            <a:endParaRPr lang="zh-CN" altLang="en-US"/>
          </a:p>
        </p:txBody>
      </p:sp>
      <p:pic>
        <p:nvPicPr>
          <p:cNvPr id="11" name="图片 10" descr="303b32313534363133353bcafdbeddbce0b2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81820" y="2774315"/>
            <a:ext cx="914400" cy="914400"/>
          </a:xfrm>
          <a:prstGeom prst="rect">
            <a:avLst/>
          </a:prstGeom>
        </p:spPr>
      </p:pic>
      <p:pic>
        <p:nvPicPr>
          <p:cNvPr id="12" name="图片 11" descr="303b32313535373431393bcec0d0c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2670" y="2875280"/>
            <a:ext cx="914400" cy="914400"/>
          </a:xfrm>
          <a:prstGeom prst="rect">
            <a:avLst/>
          </a:prstGeom>
        </p:spPr>
      </p:pic>
      <p:pic>
        <p:nvPicPr>
          <p:cNvPr id="13" name="图片 12" descr="303b32303233303434343bcedec8cbbbf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055" y="1734820"/>
            <a:ext cx="914400" cy="914400"/>
          </a:xfrm>
          <a:prstGeom prst="rect">
            <a:avLst/>
          </a:prstGeom>
        </p:spPr>
      </p:pic>
      <p:pic>
        <p:nvPicPr>
          <p:cNvPr id="14" name="图片 13" descr="303b32303137393535313bc9e3cff1cdb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7700" y="1640840"/>
            <a:ext cx="914400" cy="9144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973570" y="4147820"/>
            <a:ext cx="3501390" cy="1220470"/>
            <a:chOff x="9289" y="6572"/>
            <a:chExt cx="5514" cy="1922"/>
          </a:xfrm>
        </p:grpSpPr>
        <p:pic>
          <p:nvPicPr>
            <p:cNvPr id="22" name="图片 21" descr="303b333733323431373bd4c6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89" y="6572"/>
              <a:ext cx="5515" cy="1923"/>
            </a:xfrm>
            <a:prstGeom prst="rect">
              <a:avLst/>
            </a:prstGeom>
          </p:spPr>
        </p:pic>
        <p:pic>
          <p:nvPicPr>
            <p:cNvPr id="19" name="图片 18" descr="303b32303139323831383bd3c3bba7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398" y="6572"/>
              <a:ext cx="1440" cy="1440"/>
            </a:xfrm>
            <a:prstGeom prst="rect">
              <a:avLst/>
            </a:prstGeom>
          </p:spPr>
        </p:pic>
        <p:pic>
          <p:nvPicPr>
            <p:cNvPr id="20" name="图片 19" descr="303b32303135343933303bcad6bbfa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3" y="6572"/>
              <a:ext cx="1440" cy="1440"/>
            </a:xfrm>
            <a:prstGeom prst="rect">
              <a:avLst/>
            </a:prstGeom>
          </p:spPr>
        </p:pic>
      </p:grpSp>
      <p:pic>
        <p:nvPicPr>
          <p:cNvPr id="21" name="图片 20" descr="303b32303135333735353bcafdbeddbfe2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0650" y="2875280"/>
            <a:ext cx="914400" cy="9144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303b32313534363133353bcafdbeddbce0b2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4755" y="1004570"/>
            <a:ext cx="914400" cy="914400"/>
          </a:xfrm>
          <a:prstGeom prst="rect">
            <a:avLst/>
          </a:prstGeom>
        </p:spPr>
      </p:pic>
      <p:pic>
        <p:nvPicPr>
          <p:cNvPr id="12" name="图片 11" descr="303b32313535373431393bcec0d0c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315" y="4371340"/>
            <a:ext cx="914400" cy="914400"/>
          </a:xfrm>
          <a:prstGeom prst="rect">
            <a:avLst/>
          </a:prstGeom>
        </p:spPr>
      </p:pic>
      <p:pic>
        <p:nvPicPr>
          <p:cNvPr id="13" name="图片 12" descr="303b32303233303434343bcedec8cbbbf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8610" y="4064000"/>
            <a:ext cx="914400" cy="914400"/>
          </a:xfrm>
          <a:prstGeom prst="rect">
            <a:avLst/>
          </a:prstGeom>
        </p:spPr>
      </p:pic>
      <p:pic>
        <p:nvPicPr>
          <p:cNvPr id="14" name="图片 13" descr="303b32303137393535313bc9e3cff1cdb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9845" y="4371340"/>
            <a:ext cx="914400" cy="9144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61315" y="906780"/>
            <a:ext cx="2700000" cy="900000"/>
            <a:chOff x="9289" y="6572"/>
            <a:chExt cx="5514" cy="1922"/>
          </a:xfrm>
        </p:grpSpPr>
        <p:pic>
          <p:nvPicPr>
            <p:cNvPr id="22" name="图片 21" descr="303b333733323431373bd4c6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89" y="6572"/>
              <a:ext cx="5515" cy="1923"/>
            </a:xfrm>
            <a:prstGeom prst="rect">
              <a:avLst/>
            </a:prstGeom>
          </p:spPr>
        </p:pic>
        <p:pic>
          <p:nvPicPr>
            <p:cNvPr id="19" name="图片 18" descr="303b32303139323831383bd3c3bba7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398" y="6572"/>
              <a:ext cx="1440" cy="1440"/>
            </a:xfrm>
            <a:prstGeom prst="rect">
              <a:avLst/>
            </a:prstGeom>
          </p:spPr>
        </p:pic>
        <p:pic>
          <p:nvPicPr>
            <p:cNvPr id="20" name="图片 19" descr="303b32303135343933303bcad6bbfa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3" y="6572"/>
              <a:ext cx="1440" cy="1440"/>
            </a:xfrm>
            <a:prstGeom prst="rect">
              <a:avLst/>
            </a:prstGeom>
          </p:spPr>
        </p:pic>
      </p:grpSp>
      <p:pic>
        <p:nvPicPr>
          <p:cNvPr id="21" name="图片 20" descr="303b32303135333735353bcafdbeddbfe2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53385" y="311785"/>
            <a:ext cx="914400" cy="914400"/>
          </a:xfrm>
          <a:prstGeom prst="rect">
            <a:avLst/>
          </a:prstGeom>
        </p:spPr>
      </p:pic>
      <p:grpSp>
        <p:nvGrpSpPr>
          <p:cNvPr id="121" name="组合 120"/>
          <p:cNvGrpSpPr/>
          <p:nvPr/>
        </p:nvGrpSpPr>
        <p:grpSpPr>
          <a:xfrm>
            <a:off x="-245110" y="2119630"/>
            <a:ext cx="5400040" cy="1943735"/>
            <a:chOff x="-748" y="3128"/>
            <a:chExt cx="9756" cy="3754"/>
          </a:xfrm>
        </p:grpSpPr>
        <p:pic>
          <p:nvPicPr>
            <p:cNvPr id="120" name="图片 119" descr="303b32313533383037343bcafdbeddbfe2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748" y="3128"/>
              <a:ext cx="9756" cy="3755"/>
            </a:xfrm>
            <a:prstGeom prst="rect">
              <a:avLst/>
            </a:prstGeom>
          </p:spPr>
        </p:pic>
        <p:pic>
          <p:nvPicPr>
            <p:cNvPr id="2" name="图片 1" descr="303b32313536383535343bcbae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09" y="4863"/>
              <a:ext cx="1440" cy="1440"/>
            </a:xfrm>
            <a:prstGeom prst="rect">
              <a:avLst/>
            </a:prstGeom>
          </p:spPr>
        </p:pic>
        <p:pic>
          <p:nvPicPr>
            <p:cNvPr id="17" name="图片 16" descr="303b343532333434343bb8dfd4ebc9f9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09" y="4856"/>
              <a:ext cx="1440" cy="1440"/>
            </a:xfrm>
            <a:prstGeom prst="rect">
              <a:avLst/>
            </a:prstGeom>
          </p:spPr>
        </p:pic>
        <p:pic>
          <p:nvPicPr>
            <p:cNvPr id="26" name="图片 25" descr="303b32313534333334303bbbf0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07" y="3582"/>
              <a:ext cx="1440" cy="1440"/>
            </a:xfrm>
            <a:prstGeom prst="rect">
              <a:avLst/>
            </a:prstGeom>
          </p:spPr>
        </p:pic>
        <p:pic>
          <p:nvPicPr>
            <p:cNvPr id="29" name="图片 28" descr="303b32303231353537383bcfc2d3ea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869" y="3582"/>
              <a:ext cx="1440" cy="1440"/>
            </a:xfrm>
            <a:prstGeom prst="rect">
              <a:avLst/>
            </a:prstGeom>
          </p:spPr>
        </p:pic>
        <p:grpSp>
          <p:nvGrpSpPr>
            <p:cNvPr id="108" name="组合 107"/>
            <p:cNvGrpSpPr/>
            <p:nvPr/>
          </p:nvGrpSpPr>
          <p:grpSpPr>
            <a:xfrm>
              <a:off x="5687" y="5123"/>
              <a:ext cx="1484" cy="1048"/>
              <a:chOff x="7832" y="6936"/>
              <a:chExt cx="2780" cy="1922"/>
            </a:xfrm>
          </p:grpSpPr>
          <p:pic>
            <p:nvPicPr>
              <p:cNvPr id="103" name="图片 102" descr="303b333733323431373bd4c6"/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7832" y="6936"/>
                <a:ext cx="2780" cy="1923"/>
              </a:xfrm>
              <a:prstGeom prst="rect">
                <a:avLst/>
              </a:prstGeom>
            </p:spPr>
          </p:pic>
          <p:grpSp>
            <p:nvGrpSpPr>
              <p:cNvPr id="107" name="组合 106"/>
              <p:cNvGrpSpPr/>
              <p:nvPr/>
            </p:nvGrpSpPr>
            <p:grpSpPr>
              <a:xfrm>
                <a:off x="8538" y="7261"/>
                <a:ext cx="1347" cy="1287"/>
                <a:chOff x="8538" y="7261"/>
                <a:chExt cx="1347" cy="1287"/>
              </a:xfrm>
            </p:grpSpPr>
            <p:sp>
              <p:nvSpPr>
                <p:cNvPr id="84" name="任意多边形 83"/>
                <p:cNvSpPr/>
                <p:nvPr/>
              </p:nvSpPr>
              <p:spPr>
                <a:xfrm>
                  <a:off x="8538" y="7414"/>
                  <a:ext cx="1134" cy="1134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1134" h="1134">
                      <a:moveTo>
                        <a:pt x="564" y="0"/>
                      </a:moveTo>
                      <a:lnTo>
                        <a:pt x="564" y="562"/>
                      </a:lnTo>
                      <a:lnTo>
                        <a:pt x="1134" y="562"/>
                      </a:lnTo>
                      <a:lnTo>
                        <a:pt x="1134" y="567"/>
                      </a:lnTo>
                      <a:cubicBezTo>
                        <a:pt x="1134" y="880"/>
                        <a:pt x="880" y="1134"/>
                        <a:pt x="567" y="1134"/>
                      </a:cubicBezTo>
                      <a:cubicBezTo>
                        <a:pt x="254" y="1134"/>
                        <a:pt x="0" y="880"/>
                        <a:pt x="0" y="567"/>
                      </a:cubicBezTo>
                      <a:cubicBezTo>
                        <a:pt x="0" y="264"/>
                        <a:pt x="238" y="16"/>
                        <a:pt x="538" y="1"/>
                      </a:cubicBez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97" name="任意多边形 96"/>
                <p:cNvSpPr/>
                <p:nvPr/>
              </p:nvSpPr>
              <p:spPr>
                <a:xfrm>
                  <a:off x="9200" y="7273"/>
                  <a:ext cx="289" cy="558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289" h="558">
                      <a:moveTo>
                        <a:pt x="3" y="0"/>
                      </a:moveTo>
                      <a:cubicBezTo>
                        <a:pt x="107" y="0"/>
                        <a:pt x="205" y="28"/>
                        <a:pt x="289" y="77"/>
                      </a:cubicBezTo>
                      <a:lnTo>
                        <a:pt x="289" y="77"/>
                      </a:lnTo>
                      <a:lnTo>
                        <a:pt x="0" y="558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2" name="任意多边形 101"/>
                <p:cNvSpPr/>
                <p:nvPr/>
              </p:nvSpPr>
              <p:spPr>
                <a:xfrm>
                  <a:off x="9315" y="7414"/>
                  <a:ext cx="570" cy="485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570" h="485">
                      <a:moveTo>
                        <a:pt x="289" y="0"/>
                      </a:moveTo>
                      <a:lnTo>
                        <a:pt x="311" y="14"/>
                      </a:lnTo>
                      <a:cubicBezTo>
                        <a:pt x="459" y="110"/>
                        <a:pt x="560" y="273"/>
                        <a:pt x="569" y="460"/>
                      </a:cubicBezTo>
                      <a:lnTo>
                        <a:pt x="570" y="485"/>
                      </a:lnTo>
                      <a:lnTo>
                        <a:pt x="0" y="485"/>
                      </a:lnTo>
                      <a:lnTo>
                        <a:pt x="0" y="481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8538" y="7402"/>
                  <a:ext cx="1134" cy="1134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1134" h="1134">
                      <a:moveTo>
                        <a:pt x="564" y="0"/>
                      </a:moveTo>
                      <a:lnTo>
                        <a:pt x="564" y="562"/>
                      </a:lnTo>
                      <a:lnTo>
                        <a:pt x="1134" y="562"/>
                      </a:lnTo>
                      <a:lnTo>
                        <a:pt x="1134" y="567"/>
                      </a:lnTo>
                      <a:cubicBezTo>
                        <a:pt x="1134" y="880"/>
                        <a:pt x="880" y="1134"/>
                        <a:pt x="567" y="1134"/>
                      </a:cubicBezTo>
                      <a:cubicBezTo>
                        <a:pt x="254" y="1134"/>
                        <a:pt x="0" y="880"/>
                        <a:pt x="0" y="567"/>
                      </a:cubicBezTo>
                      <a:cubicBezTo>
                        <a:pt x="0" y="264"/>
                        <a:pt x="238" y="16"/>
                        <a:pt x="538" y="1"/>
                      </a:cubicBez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9200" y="7261"/>
                  <a:ext cx="289" cy="558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289" h="558">
                      <a:moveTo>
                        <a:pt x="3" y="0"/>
                      </a:moveTo>
                      <a:cubicBezTo>
                        <a:pt x="107" y="0"/>
                        <a:pt x="205" y="28"/>
                        <a:pt x="289" y="77"/>
                      </a:cubicBezTo>
                      <a:lnTo>
                        <a:pt x="289" y="77"/>
                      </a:lnTo>
                      <a:lnTo>
                        <a:pt x="0" y="558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9315" y="7402"/>
                  <a:ext cx="570" cy="485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570" h="485">
                      <a:moveTo>
                        <a:pt x="289" y="0"/>
                      </a:moveTo>
                      <a:lnTo>
                        <a:pt x="311" y="14"/>
                      </a:lnTo>
                      <a:cubicBezTo>
                        <a:pt x="459" y="110"/>
                        <a:pt x="560" y="273"/>
                        <a:pt x="569" y="460"/>
                      </a:cubicBezTo>
                      <a:lnTo>
                        <a:pt x="570" y="485"/>
                      </a:lnTo>
                      <a:lnTo>
                        <a:pt x="0" y="485"/>
                      </a:lnTo>
                      <a:lnTo>
                        <a:pt x="0" y="481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14" name="组合 113"/>
          <p:cNvGrpSpPr/>
          <p:nvPr/>
        </p:nvGrpSpPr>
        <p:grpSpPr>
          <a:xfrm>
            <a:off x="610235" y="5120005"/>
            <a:ext cx="4230370" cy="1432560"/>
            <a:chOff x="8120" y="7782"/>
            <a:chExt cx="6662" cy="2256"/>
          </a:xfrm>
        </p:grpSpPr>
        <p:pic>
          <p:nvPicPr>
            <p:cNvPr id="3" name="图片 2" descr="303b32313534373733363bc9adc1d6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1085" y="8042"/>
              <a:ext cx="1440" cy="1440"/>
            </a:xfrm>
            <a:prstGeom prst="rect">
              <a:avLst/>
            </a:prstGeom>
          </p:spPr>
        </p:pic>
        <p:sp>
          <p:nvSpPr>
            <p:cNvPr id="110" name="椭圆 109"/>
            <p:cNvSpPr/>
            <p:nvPr/>
          </p:nvSpPr>
          <p:spPr>
            <a:xfrm>
              <a:off x="8120" y="8644"/>
              <a:ext cx="6662" cy="12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9" name="图片 108" descr="303b32303234393333383bc6fbb3b5c5c5b7c5"/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2525" y="7782"/>
              <a:ext cx="2257" cy="2257"/>
            </a:xfrm>
            <a:prstGeom prst="rect">
              <a:avLst/>
            </a:prstGeom>
          </p:spPr>
        </p:pic>
        <p:pic>
          <p:nvPicPr>
            <p:cNvPr id="112" name="图片 111" descr="303b343532303537333bcedbc8be"/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8257" y="8043"/>
              <a:ext cx="1440" cy="1440"/>
            </a:xfrm>
            <a:prstGeom prst="rect">
              <a:avLst/>
            </a:prstGeom>
          </p:spPr>
        </p:pic>
        <p:pic>
          <p:nvPicPr>
            <p:cNvPr id="113" name="图片 112" descr="303b32313536323734373bb3c7cad0b4f3c2a5"/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9697" y="8043"/>
              <a:ext cx="1440" cy="1440"/>
            </a:xfrm>
            <a:prstGeom prst="rect">
              <a:avLst/>
            </a:prstGeom>
          </p:spPr>
        </p:pic>
      </p:grpSp>
      <p:sp>
        <p:nvSpPr>
          <p:cNvPr id="115" name="右箭头 114"/>
          <p:cNvSpPr/>
          <p:nvPr/>
        </p:nvSpPr>
        <p:spPr>
          <a:xfrm rot="14940000">
            <a:off x="7029653" y="220693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7" name="图片 116" descr="303b32313533383535343bcec2b6c8bcc6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925445" y="4064000"/>
            <a:ext cx="914400" cy="91440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154930" y="610870"/>
            <a:ext cx="3004185" cy="1491615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314055" y="466090"/>
            <a:ext cx="3877945" cy="1452880"/>
          </a:xfrm>
          <a:prstGeom prst="rect">
            <a:avLst/>
          </a:prstGeom>
        </p:spPr>
      </p:pic>
      <p:pic>
        <p:nvPicPr>
          <p:cNvPr id="260" name="图片 25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086350" y="2119630"/>
            <a:ext cx="7105650" cy="3400425"/>
          </a:xfrm>
          <a:prstGeom prst="rect">
            <a:avLst/>
          </a:prstGeom>
        </p:spPr>
      </p:pic>
      <p:sp>
        <p:nvSpPr>
          <p:cNvPr id="261" name="文本框 260"/>
          <p:cNvSpPr txBox="1"/>
          <p:nvPr/>
        </p:nvSpPr>
        <p:spPr>
          <a:xfrm>
            <a:off x="5655945" y="5791200"/>
            <a:ext cx="386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体现出：（</a:t>
            </a:r>
            <a:r>
              <a:rPr lang="en-US" altLang="zh-CN"/>
              <a:t>1</a:t>
            </a:r>
            <a:r>
              <a:rPr lang="zh-CN" altLang="en-US"/>
              <a:t>）新增节点（</a:t>
            </a:r>
            <a:r>
              <a:rPr lang="en-US" altLang="zh-CN"/>
              <a:t>2</a:t>
            </a:r>
            <a:r>
              <a:rPr lang="zh-CN" altLang="en-US"/>
              <a:t>）三级节点（</a:t>
            </a:r>
            <a:r>
              <a:rPr lang="en-US" altLang="zh-CN"/>
              <a:t>3</a:t>
            </a:r>
            <a:r>
              <a:rPr lang="zh-CN" altLang="en-US"/>
              <a:t>）可信和恶意节点（</a:t>
            </a:r>
            <a:r>
              <a:rPr lang="en-US" altLang="zh-CN"/>
              <a:t>4</a:t>
            </a:r>
            <a:r>
              <a:rPr lang="zh-CN" altLang="en-US"/>
              <a:t>）分布式（</a:t>
            </a:r>
            <a:r>
              <a:rPr lang="en-US" altLang="zh-CN"/>
              <a:t>5</a:t>
            </a:r>
            <a:r>
              <a:rPr lang="zh-CN" altLang="en-US"/>
              <a:t>）侧链节点</a:t>
            </a:r>
            <a:endParaRPr lang="en-US" altLang="zh-CN"/>
          </a:p>
        </p:txBody>
      </p:sp>
    </p:spTree>
    <p:custDataLst>
      <p:tags r:id="rId4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303b32313534363133353bcafdbeddbce0b2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26230" y="840740"/>
            <a:ext cx="914400" cy="914400"/>
          </a:xfrm>
          <a:prstGeom prst="rect">
            <a:avLst/>
          </a:prstGeom>
        </p:spPr>
      </p:pic>
      <p:pic>
        <p:nvPicPr>
          <p:cNvPr id="12" name="图片 11" descr="303b32313535373431393bcec0d0c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315" y="4371340"/>
            <a:ext cx="914400" cy="914400"/>
          </a:xfrm>
          <a:prstGeom prst="rect">
            <a:avLst/>
          </a:prstGeom>
        </p:spPr>
      </p:pic>
      <p:pic>
        <p:nvPicPr>
          <p:cNvPr id="13" name="图片 12" descr="303b32303233303434343bcedec8cbbbf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1630" y="4203065"/>
            <a:ext cx="914400" cy="914400"/>
          </a:xfrm>
          <a:prstGeom prst="rect">
            <a:avLst/>
          </a:prstGeom>
        </p:spPr>
      </p:pic>
      <p:pic>
        <p:nvPicPr>
          <p:cNvPr id="14" name="图片 13" descr="303b32303137393535313bc9e3cff1cdb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9845" y="4371340"/>
            <a:ext cx="914400" cy="9144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99085" y="906780"/>
            <a:ext cx="2700000" cy="900000"/>
            <a:chOff x="9289" y="6572"/>
            <a:chExt cx="5514" cy="1922"/>
          </a:xfrm>
        </p:grpSpPr>
        <p:pic>
          <p:nvPicPr>
            <p:cNvPr id="22" name="图片 21" descr="303b333733323431373bd4c6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89" y="6572"/>
              <a:ext cx="5515" cy="1923"/>
            </a:xfrm>
            <a:prstGeom prst="rect">
              <a:avLst/>
            </a:prstGeom>
          </p:spPr>
        </p:pic>
        <p:pic>
          <p:nvPicPr>
            <p:cNvPr id="19" name="图片 18" descr="303b32303139323831383bd3c3bba7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398" y="6572"/>
              <a:ext cx="1440" cy="1440"/>
            </a:xfrm>
            <a:prstGeom prst="rect">
              <a:avLst/>
            </a:prstGeom>
          </p:spPr>
        </p:pic>
        <p:pic>
          <p:nvPicPr>
            <p:cNvPr id="20" name="图片 19" descr="303b32303135343933303bcad6bbfa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3" y="6572"/>
              <a:ext cx="1440" cy="1440"/>
            </a:xfrm>
            <a:prstGeom prst="rect">
              <a:avLst/>
            </a:prstGeom>
          </p:spPr>
        </p:pic>
      </p:grpSp>
      <p:pic>
        <p:nvPicPr>
          <p:cNvPr id="21" name="图片 20" descr="303b32303135333735353bcafdbeddbfe2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4835" y="786765"/>
            <a:ext cx="914400" cy="914400"/>
          </a:xfrm>
          <a:prstGeom prst="rect">
            <a:avLst/>
          </a:prstGeom>
        </p:spPr>
      </p:pic>
      <p:grpSp>
        <p:nvGrpSpPr>
          <p:cNvPr id="121" name="组合 120"/>
          <p:cNvGrpSpPr/>
          <p:nvPr/>
        </p:nvGrpSpPr>
        <p:grpSpPr>
          <a:xfrm>
            <a:off x="-285115" y="2124710"/>
            <a:ext cx="5400040" cy="4176390"/>
            <a:chOff x="-748" y="3128"/>
            <a:chExt cx="9756" cy="8066"/>
          </a:xfrm>
        </p:grpSpPr>
        <p:pic>
          <p:nvPicPr>
            <p:cNvPr id="120" name="图片 119" descr="303b32313533383037343bcafdbeddbfe2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748" y="3128"/>
              <a:ext cx="9756" cy="3755"/>
            </a:xfrm>
            <a:prstGeom prst="rect">
              <a:avLst/>
            </a:prstGeom>
          </p:spPr>
        </p:pic>
        <p:pic>
          <p:nvPicPr>
            <p:cNvPr id="2" name="图片 1" descr="303b32313536383535343bcbae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1" y="9754"/>
              <a:ext cx="1440" cy="1440"/>
            </a:xfrm>
            <a:prstGeom prst="rect">
              <a:avLst/>
            </a:prstGeom>
          </p:spPr>
        </p:pic>
        <p:pic>
          <p:nvPicPr>
            <p:cNvPr id="17" name="图片 16" descr="303b343532333434343bb8dfd4ebc9f9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09" y="4856"/>
              <a:ext cx="1440" cy="1440"/>
            </a:xfrm>
            <a:prstGeom prst="rect">
              <a:avLst/>
            </a:prstGeom>
          </p:spPr>
        </p:pic>
        <p:pic>
          <p:nvPicPr>
            <p:cNvPr id="26" name="图片 25" descr="303b32313534333334303bbbf0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07" y="3582"/>
              <a:ext cx="1440" cy="1440"/>
            </a:xfrm>
            <a:prstGeom prst="rect">
              <a:avLst/>
            </a:prstGeom>
          </p:spPr>
        </p:pic>
        <p:pic>
          <p:nvPicPr>
            <p:cNvPr id="29" name="图片 28" descr="303b32303231353537383bcfc2d3ea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869" y="3582"/>
              <a:ext cx="1440" cy="1440"/>
            </a:xfrm>
            <a:prstGeom prst="rect">
              <a:avLst/>
            </a:prstGeom>
          </p:spPr>
        </p:pic>
        <p:grpSp>
          <p:nvGrpSpPr>
            <p:cNvPr id="108" name="组合 107"/>
            <p:cNvGrpSpPr/>
            <p:nvPr/>
          </p:nvGrpSpPr>
          <p:grpSpPr>
            <a:xfrm>
              <a:off x="5687" y="5123"/>
              <a:ext cx="1484" cy="1048"/>
              <a:chOff x="7832" y="6936"/>
              <a:chExt cx="2780" cy="1922"/>
            </a:xfrm>
          </p:grpSpPr>
          <p:pic>
            <p:nvPicPr>
              <p:cNvPr id="103" name="图片 102" descr="303b333733323431373bd4c6"/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7832" y="6936"/>
                <a:ext cx="2780" cy="1923"/>
              </a:xfrm>
              <a:prstGeom prst="rect">
                <a:avLst/>
              </a:prstGeom>
            </p:spPr>
          </p:pic>
          <p:grpSp>
            <p:nvGrpSpPr>
              <p:cNvPr id="107" name="组合 106"/>
              <p:cNvGrpSpPr/>
              <p:nvPr/>
            </p:nvGrpSpPr>
            <p:grpSpPr>
              <a:xfrm>
                <a:off x="8538" y="7261"/>
                <a:ext cx="1347" cy="1287"/>
                <a:chOff x="8538" y="7261"/>
                <a:chExt cx="1347" cy="1287"/>
              </a:xfrm>
            </p:grpSpPr>
            <p:sp>
              <p:nvSpPr>
                <p:cNvPr id="84" name="任意多边形 83"/>
                <p:cNvSpPr/>
                <p:nvPr/>
              </p:nvSpPr>
              <p:spPr>
                <a:xfrm>
                  <a:off x="8538" y="7414"/>
                  <a:ext cx="1134" cy="1134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1134" h="1134">
                      <a:moveTo>
                        <a:pt x="564" y="0"/>
                      </a:moveTo>
                      <a:lnTo>
                        <a:pt x="564" y="562"/>
                      </a:lnTo>
                      <a:lnTo>
                        <a:pt x="1134" y="562"/>
                      </a:lnTo>
                      <a:lnTo>
                        <a:pt x="1134" y="567"/>
                      </a:lnTo>
                      <a:cubicBezTo>
                        <a:pt x="1134" y="880"/>
                        <a:pt x="880" y="1134"/>
                        <a:pt x="567" y="1134"/>
                      </a:cubicBezTo>
                      <a:cubicBezTo>
                        <a:pt x="254" y="1134"/>
                        <a:pt x="0" y="880"/>
                        <a:pt x="0" y="567"/>
                      </a:cubicBezTo>
                      <a:cubicBezTo>
                        <a:pt x="0" y="264"/>
                        <a:pt x="238" y="16"/>
                        <a:pt x="538" y="1"/>
                      </a:cubicBez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97" name="任意多边形 96"/>
                <p:cNvSpPr/>
                <p:nvPr/>
              </p:nvSpPr>
              <p:spPr>
                <a:xfrm>
                  <a:off x="9200" y="7273"/>
                  <a:ext cx="289" cy="558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289" h="558">
                      <a:moveTo>
                        <a:pt x="3" y="0"/>
                      </a:moveTo>
                      <a:cubicBezTo>
                        <a:pt x="107" y="0"/>
                        <a:pt x="205" y="28"/>
                        <a:pt x="289" y="77"/>
                      </a:cubicBezTo>
                      <a:lnTo>
                        <a:pt x="289" y="77"/>
                      </a:lnTo>
                      <a:lnTo>
                        <a:pt x="0" y="558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2" name="任意多边形 101"/>
                <p:cNvSpPr/>
                <p:nvPr/>
              </p:nvSpPr>
              <p:spPr>
                <a:xfrm>
                  <a:off x="9315" y="7414"/>
                  <a:ext cx="570" cy="485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570" h="485">
                      <a:moveTo>
                        <a:pt x="289" y="0"/>
                      </a:moveTo>
                      <a:lnTo>
                        <a:pt x="311" y="14"/>
                      </a:lnTo>
                      <a:cubicBezTo>
                        <a:pt x="459" y="110"/>
                        <a:pt x="560" y="273"/>
                        <a:pt x="569" y="460"/>
                      </a:cubicBezTo>
                      <a:lnTo>
                        <a:pt x="570" y="485"/>
                      </a:lnTo>
                      <a:lnTo>
                        <a:pt x="0" y="485"/>
                      </a:lnTo>
                      <a:lnTo>
                        <a:pt x="0" y="481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8538" y="7402"/>
                  <a:ext cx="1134" cy="1134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1134" h="1134">
                      <a:moveTo>
                        <a:pt x="564" y="0"/>
                      </a:moveTo>
                      <a:lnTo>
                        <a:pt x="564" y="562"/>
                      </a:lnTo>
                      <a:lnTo>
                        <a:pt x="1134" y="562"/>
                      </a:lnTo>
                      <a:lnTo>
                        <a:pt x="1134" y="567"/>
                      </a:lnTo>
                      <a:cubicBezTo>
                        <a:pt x="1134" y="880"/>
                        <a:pt x="880" y="1134"/>
                        <a:pt x="567" y="1134"/>
                      </a:cubicBezTo>
                      <a:cubicBezTo>
                        <a:pt x="254" y="1134"/>
                        <a:pt x="0" y="880"/>
                        <a:pt x="0" y="567"/>
                      </a:cubicBezTo>
                      <a:cubicBezTo>
                        <a:pt x="0" y="264"/>
                        <a:pt x="238" y="16"/>
                        <a:pt x="538" y="1"/>
                      </a:cubicBez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9200" y="7261"/>
                  <a:ext cx="289" cy="558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289" h="558">
                      <a:moveTo>
                        <a:pt x="3" y="0"/>
                      </a:moveTo>
                      <a:cubicBezTo>
                        <a:pt x="107" y="0"/>
                        <a:pt x="205" y="28"/>
                        <a:pt x="289" y="77"/>
                      </a:cubicBezTo>
                      <a:lnTo>
                        <a:pt x="289" y="77"/>
                      </a:lnTo>
                      <a:lnTo>
                        <a:pt x="0" y="558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9315" y="7402"/>
                  <a:ext cx="570" cy="485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">
                      <a:pos x="hc" y="t"/>
                    </a:cxn>
                    <a:cxn ang="3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">
                      <a:pos x="ir" y="it"/>
                    </a:cxn>
                  </a:cxnLst>
                  <a:rect l="l" t="t" r="r" b="b"/>
                  <a:pathLst>
                    <a:path w="570" h="485">
                      <a:moveTo>
                        <a:pt x="289" y="0"/>
                      </a:moveTo>
                      <a:lnTo>
                        <a:pt x="311" y="14"/>
                      </a:lnTo>
                      <a:cubicBezTo>
                        <a:pt x="459" y="110"/>
                        <a:pt x="560" y="273"/>
                        <a:pt x="569" y="460"/>
                      </a:cubicBezTo>
                      <a:lnTo>
                        <a:pt x="570" y="485"/>
                      </a:lnTo>
                      <a:lnTo>
                        <a:pt x="0" y="485"/>
                      </a:lnTo>
                      <a:lnTo>
                        <a:pt x="0" y="481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14" name="组合 113"/>
          <p:cNvGrpSpPr/>
          <p:nvPr/>
        </p:nvGrpSpPr>
        <p:grpSpPr>
          <a:xfrm>
            <a:off x="610235" y="5214620"/>
            <a:ext cx="4522470" cy="1433195"/>
            <a:chOff x="8120" y="7782"/>
            <a:chExt cx="7122" cy="2257"/>
          </a:xfrm>
        </p:grpSpPr>
        <p:pic>
          <p:nvPicPr>
            <p:cNvPr id="3" name="图片 2" descr="303b32313534373733363bc9adc1d6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45" y="8022"/>
              <a:ext cx="1440" cy="1440"/>
            </a:xfrm>
            <a:prstGeom prst="rect">
              <a:avLst/>
            </a:prstGeom>
          </p:spPr>
        </p:pic>
        <p:sp>
          <p:nvSpPr>
            <p:cNvPr id="110" name="椭圆 109"/>
            <p:cNvSpPr/>
            <p:nvPr/>
          </p:nvSpPr>
          <p:spPr>
            <a:xfrm>
              <a:off x="8120" y="8644"/>
              <a:ext cx="6662" cy="12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9" name="图片 108" descr="303b32303234393333383bc6fbb3b5c5c5b7c5"/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2985" y="7782"/>
              <a:ext cx="2257" cy="2257"/>
            </a:xfrm>
            <a:prstGeom prst="rect">
              <a:avLst/>
            </a:prstGeom>
          </p:spPr>
        </p:pic>
        <p:pic>
          <p:nvPicPr>
            <p:cNvPr id="112" name="图片 111" descr="303b343532303537333bcedbc8be"/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8257" y="8043"/>
              <a:ext cx="1440" cy="1440"/>
            </a:xfrm>
            <a:prstGeom prst="rect">
              <a:avLst/>
            </a:prstGeom>
          </p:spPr>
        </p:pic>
        <p:pic>
          <p:nvPicPr>
            <p:cNvPr id="113" name="图片 112" descr="303b32313536323734373bb3c7cad0b4f3c2a5"/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9557" y="7983"/>
              <a:ext cx="1440" cy="1440"/>
            </a:xfrm>
            <a:prstGeom prst="rect">
              <a:avLst/>
            </a:prstGeom>
          </p:spPr>
        </p:pic>
      </p:grpSp>
      <p:sp>
        <p:nvSpPr>
          <p:cNvPr id="115" name="右箭头 114"/>
          <p:cNvSpPr/>
          <p:nvPr/>
        </p:nvSpPr>
        <p:spPr>
          <a:xfrm>
            <a:off x="7079183" y="1430368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7" name="图片 116" descr="303b32313533383535343bcec2b6c8bcc6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828290" y="4213225"/>
            <a:ext cx="914400" cy="914400"/>
          </a:xfrm>
          <a:prstGeom prst="rect">
            <a:avLst/>
          </a:prstGeom>
        </p:spPr>
      </p:pic>
      <p:sp>
        <p:nvSpPr>
          <p:cNvPr id="261" name="文本框 260"/>
          <p:cNvSpPr txBox="1"/>
          <p:nvPr/>
        </p:nvSpPr>
        <p:spPr>
          <a:xfrm>
            <a:off x="5127625" y="7590790"/>
            <a:ext cx="386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体现出：（</a:t>
            </a:r>
            <a:r>
              <a:rPr lang="en-US" altLang="zh-CN"/>
              <a:t>1</a:t>
            </a:r>
            <a:r>
              <a:rPr lang="zh-CN" altLang="en-US"/>
              <a:t>）新增节点（</a:t>
            </a:r>
            <a:r>
              <a:rPr lang="en-US" altLang="zh-CN"/>
              <a:t>2</a:t>
            </a:r>
            <a:r>
              <a:rPr lang="zh-CN" altLang="en-US"/>
              <a:t>）三级节点（</a:t>
            </a:r>
            <a:r>
              <a:rPr lang="en-US" altLang="zh-CN"/>
              <a:t>3</a:t>
            </a:r>
            <a:r>
              <a:rPr lang="zh-CN" altLang="en-US"/>
              <a:t>）可信和恶意节点（</a:t>
            </a:r>
            <a:r>
              <a:rPr lang="en-US" altLang="zh-CN"/>
              <a:t>4</a:t>
            </a:r>
            <a:r>
              <a:rPr lang="zh-CN" altLang="en-US"/>
              <a:t>）分布式（</a:t>
            </a:r>
            <a:r>
              <a:rPr lang="en-US" altLang="zh-CN"/>
              <a:t>5</a:t>
            </a:r>
            <a:r>
              <a:rPr lang="zh-CN" altLang="en-US"/>
              <a:t>）侧链节点</a:t>
            </a:r>
            <a:endParaRPr lang="en-US" altLang="zh-CN"/>
          </a:p>
        </p:txBody>
      </p:sp>
      <p:grpSp>
        <p:nvGrpSpPr>
          <p:cNvPr id="471" name="组合 470"/>
          <p:cNvGrpSpPr/>
          <p:nvPr/>
        </p:nvGrpSpPr>
        <p:grpSpPr>
          <a:xfrm rot="0">
            <a:off x="10454640" y="1788160"/>
            <a:ext cx="501015" cy="449580"/>
            <a:chOff x="10614" y="8323"/>
            <a:chExt cx="1060" cy="950"/>
          </a:xfrm>
        </p:grpSpPr>
        <p:sp>
          <p:nvSpPr>
            <p:cNvPr id="439" name="椭圆 438"/>
            <p:cNvSpPr/>
            <p:nvPr/>
          </p:nvSpPr>
          <p:spPr>
            <a:xfrm>
              <a:off x="10614" y="8813"/>
              <a:ext cx="1060" cy="460"/>
            </a:xfrm>
            <a:prstGeom prst="ellipse">
              <a:avLst/>
            </a:prstGeom>
            <a:gradFill>
              <a:gsLst>
                <a:gs pos="10000">
                  <a:srgbClr val="685B51"/>
                </a:gs>
                <a:gs pos="0">
                  <a:srgbClr val="9A928B"/>
                </a:gs>
                <a:gs pos="100000">
                  <a:srgbClr val="C8C8C8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1" name="组合 290"/>
            <p:cNvGrpSpPr/>
            <p:nvPr/>
          </p:nvGrpSpPr>
          <p:grpSpPr>
            <a:xfrm rot="0">
              <a:off x="10745" y="8323"/>
              <a:ext cx="829" cy="822"/>
              <a:chOff x="7329" y="4717"/>
              <a:chExt cx="1014" cy="959"/>
            </a:xfrm>
          </p:grpSpPr>
          <p:grpSp>
            <p:nvGrpSpPr>
              <p:cNvPr id="292" name="组合 291"/>
              <p:cNvGrpSpPr/>
              <p:nvPr/>
            </p:nvGrpSpPr>
            <p:grpSpPr>
              <a:xfrm>
                <a:off x="7329" y="4717"/>
                <a:ext cx="517" cy="687"/>
                <a:chOff x="7332" y="4356"/>
                <a:chExt cx="792" cy="1032"/>
              </a:xfrm>
            </p:grpSpPr>
            <p:sp>
              <p:nvSpPr>
                <p:cNvPr id="293" name="立方体 292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96" name="直接连接符 295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连接符 296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297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组合 298"/>
              <p:cNvGrpSpPr/>
              <p:nvPr/>
            </p:nvGrpSpPr>
            <p:grpSpPr>
              <a:xfrm>
                <a:off x="7771" y="4718"/>
                <a:ext cx="517" cy="687"/>
                <a:chOff x="7332" y="4356"/>
                <a:chExt cx="792" cy="1032"/>
              </a:xfrm>
            </p:grpSpPr>
            <p:sp>
              <p:nvSpPr>
                <p:cNvPr id="300" name="立方体 299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2" name="椭圆 301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03" name="直接连接符 302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组合 305"/>
              <p:cNvGrpSpPr/>
              <p:nvPr/>
            </p:nvGrpSpPr>
            <p:grpSpPr>
              <a:xfrm>
                <a:off x="7385" y="4987"/>
                <a:ext cx="517" cy="687"/>
                <a:chOff x="7332" y="4356"/>
                <a:chExt cx="792" cy="1032"/>
              </a:xfrm>
            </p:grpSpPr>
            <p:sp>
              <p:nvSpPr>
                <p:cNvPr id="307" name="立方体 306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8" name="矩形 307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10" name="直接连接符 309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组合 312"/>
              <p:cNvGrpSpPr/>
              <p:nvPr/>
            </p:nvGrpSpPr>
            <p:grpSpPr>
              <a:xfrm>
                <a:off x="7827" y="4990"/>
                <a:ext cx="517" cy="687"/>
                <a:chOff x="7332" y="4356"/>
                <a:chExt cx="792" cy="1032"/>
              </a:xfrm>
            </p:grpSpPr>
            <p:sp>
              <p:nvSpPr>
                <p:cNvPr id="343" name="立方体 342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47" name="直接连接符 346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连接符 347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0" name="组合 469"/>
          <p:cNvGrpSpPr/>
          <p:nvPr/>
        </p:nvGrpSpPr>
        <p:grpSpPr>
          <a:xfrm rot="0">
            <a:off x="10830560" y="674370"/>
            <a:ext cx="501015" cy="449580"/>
            <a:chOff x="13101" y="6379"/>
            <a:chExt cx="1060" cy="950"/>
          </a:xfrm>
        </p:grpSpPr>
        <p:sp>
          <p:nvSpPr>
            <p:cNvPr id="440" name="椭圆 439"/>
            <p:cNvSpPr/>
            <p:nvPr/>
          </p:nvSpPr>
          <p:spPr>
            <a:xfrm>
              <a:off x="13101" y="6869"/>
              <a:ext cx="1060" cy="460"/>
            </a:xfrm>
            <a:prstGeom prst="ellipse">
              <a:avLst/>
            </a:prstGeom>
            <a:gradFill>
              <a:gsLst>
                <a:gs pos="10000">
                  <a:srgbClr val="685B51"/>
                </a:gs>
                <a:gs pos="0">
                  <a:srgbClr val="9A928B"/>
                </a:gs>
                <a:gs pos="100000">
                  <a:srgbClr val="C8C8C8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41" name="组合 440"/>
            <p:cNvGrpSpPr/>
            <p:nvPr/>
          </p:nvGrpSpPr>
          <p:grpSpPr>
            <a:xfrm rot="0">
              <a:off x="13232" y="6379"/>
              <a:ext cx="829" cy="822"/>
              <a:chOff x="7329" y="4717"/>
              <a:chExt cx="1014" cy="959"/>
            </a:xfrm>
          </p:grpSpPr>
          <p:grpSp>
            <p:nvGrpSpPr>
              <p:cNvPr id="442" name="组合 441"/>
              <p:cNvGrpSpPr/>
              <p:nvPr/>
            </p:nvGrpSpPr>
            <p:grpSpPr>
              <a:xfrm>
                <a:off x="7329" y="4717"/>
                <a:ext cx="517" cy="687"/>
                <a:chOff x="7332" y="4356"/>
                <a:chExt cx="792" cy="1032"/>
              </a:xfrm>
            </p:grpSpPr>
            <p:sp>
              <p:nvSpPr>
                <p:cNvPr id="443" name="立方体 442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4" name="矩形 443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5" name="椭圆 444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46" name="直接连接符 445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直接连接符 446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直接连接符 447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9" name="组合 448"/>
              <p:cNvGrpSpPr/>
              <p:nvPr/>
            </p:nvGrpSpPr>
            <p:grpSpPr>
              <a:xfrm>
                <a:off x="7771" y="4718"/>
                <a:ext cx="517" cy="687"/>
                <a:chOff x="7332" y="4356"/>
                <a:chExt cx="792" cy="1032"/>
              </a:xfrm>
            </p:grpSpPr>
            <p:sp>
              <p:nvSpPr>
                <p:cNvPr id="450" name="立方体 449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1" name="矩形 450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2" name="椭圆 451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53" name="直接连接符 452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直接连接符 453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直接连接符 454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组合 455"/>
              <p:cNvGrpSpPr/>
              <p:nvPr/>
            </p:nvGrpSpPr>
            <p:grpSpPr>
              <a:xfrm>
                <a:off x="7385" y="4987"/>
                <a:ext cx="517" cy="687"/>
                <a:chOff x="7332" y="4356"/>
                <a:chExt cx="792" cy="1032"/>
              </a:xfrm>
            </p:grpSpPr>
            <p:sp>
              <p:nvSpPr>
                <p:cNvPr id="457" name="立方体 456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8" name="矩形 457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9" name="椭圆 458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60" name="直接连接符 459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直接连接符 461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组合 462"/>
              <p:cNvGrpSpPr/>
              <p:nvPr/>
            </p:nvGrpSpPr>
            <p:grpSpPr>
              <a:xfrm>
                <a:off x="7827" y="4990"/>
                <a:ext cx="517" cy="687"/>
                <a:chOff x="7332" y="4356"/>
                <a:chExt cx="792" cy="1032"/>
              </a:xfrm>
            </p:grpSpPr>
            <p:sp>
              <p:nvSpPr>
                <p:cNvPr id="464" name="立方体 463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5" name="矩形 464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6" name="椭圆 465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67" name="直接连接符 466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连接符 467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连接符 468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2" name="组合 471"/>
          <p:cNvGrpSpPr/>
          <p:nvPr/>
        </p:nvGrpSpPr>
        <p:grpSpPr>
          <a:xfrm rot="0">
            <a:off x="11423015" y="1476375"/>
            <a:ext cx="501015" cy="449580"/>
            <a:chOff x="10614" y="8323"/>
            <a:chExt cx="1060" cy="950"/>
          </a:xfrm>
        </p:grpSpPr>
        <p:sp>
          <p:nvSpPr>
            <p:cNvPr id="473" name="椭圆 472"/>
            <p:cNvSpPr/>
            <p:nvPr/>
          </p:nvSpPr>
          <p:spPr>
            <a:xfrm>
              <a:off x="10614" y="8813"/>
              <a:ext cx="1060" cy="460"/>
            </a:xfrm>
            <a:prstGeom prst="ellipse">
              <a:avLst/>
            </a:prstGeom>
            <a:gradFill>
              <a:gsLst>
                <a:gs pos="10000">
                  <a:srgbClr val="685B51"/>
                </a:gs>
                <a:gs pos="0">
                  <a:srgbClr val="9A928B"/>
                </a:gs>
                <a:gs pos="100000">
                  <a:srgbClr val="C8C8C8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74" name="组合 473"/>
            <p:cNvGrpSpPr/>
            <p:nvPr/>
          </p:nvGrpSpPr>
          <p:grpSpPr>
            <a:xfrm rot="0">
              <a:off x="10745" y="8323"/>
              <a:ext cx="829" cy="822"/>
              <a:chOff x="7329" y="4717"/>
              <a:chExt cx="1014" cy="959"/>
            </a:xfrm>
          </p:grpSpPr>
          <p:grpSp>
            <p:nvGrpSpPr>
              <p:cNvPr id="475" name="组合 474"/>
              <p:cNvGrpSpPr/>
              <p:nvPr/>
            </p:nvGrpSpPr>
            <p:grpSpPr>
              <a:xfrm>
                <a:off x="7329" y="4717"/>
                <a:ext cx="517" cy="687"/>
                <a:chOff x="7332" y="4356"/>
                <a:chExt cx="792" cy="1032"/>
              </a:xfrm>
            </p:grpSpPr>
            <p:sp>
              <p:nvSpPr>
                <p:cNvPr id="476" name="立方体 475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7" name="矩形 476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8" name="椭圆 477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79" name="直接连接符 478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接连接符 479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直接连接符 480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2" name="组合 481"/>
              <p:cNvGrpSpPr/>
              <p:nvPr/>
            </p:nvGrpSpPr>
            <p:grpSpPr>
              <a:xfrm>
                <a:off x="7771" y="4718"/>
                <a:ext cx="517" cy="687"/>
                <a:chOff x="7332" y="4356"/>
                <a:chExt cx="792" cy="1032"/>
              </a:xfrm>
            </p:grpSpPr>
            <p:sp>
              <p:nvSpPr>
                <p:cNvPr id="483" name="立方体 482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4" name="矩形 483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5" name="椭圆 484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连接符 486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连接符 487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9" name="组合 488"/>
              <p:cNvGrpSpPr/>
              <p:nvPr/>
            </p:nvGrpSpPr>
            <p:grpSpPr>
              <a:xfrm>
                <a:off x="7385" y="4987"/>
                <a:ext cx="517" cy="687"/>
                <a:chOff x="7332" y="4356"/>
                <a:chExt cx="792" cy="1032"/>
              </a:xfrm>
            </p:grpSpPr>
            <p:sp>
              <p:nvSpPr>
                <p:cNvPr id="490" name="立方体 489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矩形 490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2" name="椭圆 491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93" name="直接连接符 492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接连接符 493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接连接符 494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组合 495"/>
              <p:cNvGrpSpPr/>
              <p:nvPr/>
            </p:nvGrpSpPr>
            <p:grpSpPr>
              <a:xfrm>
                <a:off x="7827" y="4990"/>
                <a:ext cx="517" cy="687"/>
                <a:chOff x="7332" y="4356"/>
                <a:chExt cx="792" cy="1032"/>
              </a:xfrm>
            </p:grpSpPr>
            <p:sp>
              <p:nvSpPr>
                <p:cNvPr id="497" name="立方体 496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矩形 497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9" name="椭圆 498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00" name="直接连接符 499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连接符 500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连接符 501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8" name="组合 637"/>
          <p:cNvGrpSpPr/>
          <p:nvPr/>
        </p:nvGrpSpPr>
        <p:grpSpPr>
          <a:xfrm>
            <a:off x="5233670" y="746125"/>
            <a:ext cx="1768475" cy="1455420"/>
            <a:chOff x="10012" y="2874"/>
            <a:chExt cx="2996" cy="2548"/>
          </a:xfrm>
        </p:grpSpPr>
        <p:grpSp>
          <p:nvGrpSpPr>
            <p:cNvPr id="365" name="组合 364"/>
            <p:cNvGrpSpPr/>
            <p:nvPr/>
          </p:nvGrpSpPr>
          <p:grpSpPr>
            <a:xfrm rot="0">
              <a:off x="10664" y="4834"/>
              <a:ext cx="423" cy="589"/>
              <a:chOff x="7332" y="4356"/>
              <a:chExt cx="792" cy="1032"/>
            </a:xfrm>
          </p:grpSpPr>
          <p:sp>
            <p:nvSpPr>
              <p:cNvPr id="366" name="立方体 365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69" name="直接连接符 368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组合 371"/>
            <p:cNvGrpSpPr/>
            <p:nvPr/>
          </p:nvGrpSpPr>
          <p:grpSpPr>
            <a:xfrm rot="0">
              <a:off x="11294" y="3880"/>
              <a:ext cx="423" cy="589"/>
              <a:chOff x="7332" y="4356"/>
              <a:chExt cx="792" cy="1032"/>
            </a:xfrm>
          </p:grpSpPr>
          <p:sp>
            <p:nvSpPr>
              <p:cNvPr id="373" name="立方体 372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76" name="直接连接符 375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9" name="组合 538"/>
            <p:cNvGrpSpPr/>
            <p:nvPr/>
          </p:nvGrpSpPr>
          <p:grpSpPr>
            <a:xfrm rot="0">
              <a:off x="10012" y="3776"/>
              <a:ext cx="423" cy="589"/>
              <a:chOff x="7332" y="4356"/>
              <a:chExt cx="792" cy="1032"/>
            </a:xfrm>
          </p:grpSpPr>
          <p:sp>
            <p:nvSpPr>
              <p:cNvPr id="540" name="立方体 539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43" name="直接连接符 542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接连接符 543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连接符 544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组合 559"/>
            <p:cNvGrpSpPr/>
            <p:nvPr/>
          </p:nvGrpSpPr>
          <p:grpSpPr>
            <a:xfrm rot="0">
              <a:off x="11981" y="2874"/>
              <a:ext cx="423" cy="589"/>
              <a:chOff x="7332" y="4356"/>
              <a:chExt cx="792" cy="1032"/>
            </a:xfrm>
          </p:grpSpPr>
          <p:sp>
            <p:nvSpPr>
              <p:cNvPr id="561" name="立方体 560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64" name="直接连接符 563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连接符 565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组合 606"/>
            <p:cNvGrpSpPr/>
            <p:nvPr/>
          </p:nvGrpSpPr>
          <p:grpSpPr>
            <a:xfrm rot="0">
              <a:off x="12586" y="3973"/>
              <a:ext cx="423" cy="589"/>
              <a:chOff x="7332" y="4356"/>
              <a:chExt cx="792" cy="1032"/>
            </a:xfrm>
          </p:grpSpPr>
          <p:sp>
            <p:nvSpPr>
              <p:cNvPr id="608" name="立方体 607"/>
              <p:cNvSpPr/>
              <p:nvPr/>
            </p:nvSpPr>
            <p:spPr>
              <a:xfrm>
                <a:off x="7332" y="4356"/>
                <a:ext cx="792" cy="1032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7496" y="4685"/>
                <a:ext cx="292" cy="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/>
              <p:nvPr/>
            </p:nvSpPr>
            <p:spPr>
              <a:xfrm>
                <a:off x="7556" y="4865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1" name="直接连接符 610"/>
              <p:cNvCxnSpPr/>
              <p:nvPr/>
            </p:nvCxnSpPr>
            <p:spPr>
              <a:xfrm flipV="1">
                <a:off x="7468" y="505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直接连接符 611"/>
              <p:cNvCxnSpPr/>
              <p:nvPr/>
            </p:nvCxnSpPr>
            <p:spPr>
              <a:xfrm flipV="1">
                <a:off x="7468" y="5149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直接连接符 612"/>
              <p:cNvCxnSpPr/>
              <p:nvPr/>
            </p:nvCxnSpPr>
            <p:spPr>
              <a:xfrm flipV="1">
                <a:off x="7468" y="5243"/>
                <a:ext cx="34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7" name="任意多边形 626"/>
            <p:cNvSpPr/>
            <p:nvPr/>
          </p:nvSpPr>
          <p:spPr>
            <a:xfrm rot="21240000">
              <a:off x="10526" y="3325"/>
              <a:ext cx="1417" cy="567"/>
            </a:xfrm>
            <a:custGeom>
              <a:avLst/>
              <a:gdLst>
                <a:gd name="connisteX0" fmla="*/ 0 w 1174750"/>
                <a:gd name="connsiteY0" fmla="*/ 577850 h 577850"/>
                <a:gd name="connisteX1" fmla="*/ 463550 w 1174750"/>
                <a:gd name="connsiteY1" fmla="*/ 165100 h 577850"/>
                <a:gd name="connisteX2" fmla="*/ 1174750 w 1174750"/>
                <a:gd name="connsiteY2" fmla="*/ 0 h 5778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74750" h="577850">
                  <a:moveTo>
                    <a:pt x="0" y="577850"/>
                  </a:moveTo>
                  <a:cubicBezTo>
                    <a:pt x="78740" y="498475"/>
                    <a:pt x="228600" y="280670"/>
                    <a:pt x="463550" y="165100"/>
                  </a:cubicBezTo>
                  <a:cubicBezTo>
                    <a:pt x="698500" y="49530"/>
                    <a:pt x="1042035" y="24765"/>
                    <a:pt x="117475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8" name="任意多边形 627"/>
            <p:cNvSpPr/>
            <p:nvPr/>
          </p:nvSpPr>
          <p:spPr>
            <a:xfrm rot="10140000">
              <a:off x="11128" y="4474"/>
              <a:ext cx="1417" cy="567"/>
            </a:xfrm>
            <a:custGeom>
              <a:avLst/>
              <a:gdLst>
                <a:gd name="connisteX0" fmla="*/ 0 w 1174750"/>
                <a:gd name="connsiteY0" fmla="*/ 577850 h 577850"/>
                <a:gd name="connisteX1" fmla="*/ 463550 w 1174750"/>
                <a:gd name="connsiteY1" fmla="*/ 165100 h 577850"/>
                <a:gd name="connisteX2" fmla="*/ 1174750 w 1174750"/>
                <a:gd name="connsiteY2" fmla="*/ 0 h 5778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74750" h="577850">
                  <a:moveTo>
                    <a:pt x="0" y="577850"/>
                  </a:moveTo>
                  <a:cubicBezTo>
                    <a:pt x="78740" y="498475"/>
                    <a:pt x="228600" y="280670"/>
                    <a:pt x="463550" y="165100"/>
                  </a:cubicBezTo>
                  <a:cubicBezTo>
                    <a:pt x="698500" y="49530"/>
                    <a:pt x="1042035" y="24765"/>
                    <a:pt x="117475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1" name="任意多边形 630"/>
            <p:cNvSpPr/>
            <p:nvPr/>
          </p:nvSpPr>
          <p:spPr>
            <a:xfrm>
              <a:off x="10180" y="4470"/>
              <a:ext cx="430" cy="440"/>
            </a:xfrm>
            <a:custGeom>
              <a:avLst/>
              <a:gdLst>
                <a:gd name="connisteX0" fmla="*/ 273050 w 273050"/>
                <a:gd name="connsiteY0" fmla="*/ 279400 h 279400"/>
                <a:gd name="connisteX1" fmla="*/ 76200 w 273050"/>
                <a:gd name="connsiteY1" fmla="*/ 215900 h 279400"/>
                <a:gd name="connisteX2" fmla="*/ 0 w 273050"/>
                <a:gd name="connsiteY2" fmla="*/ 0 h 279400"/>
                <a:gd name="connisteX3" fmla="*/ 0 w 273050"/>
                <a:gd name="connsiteY3" fmla="*/ 12700 h 2794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73050" h="279400">
                  <a:moveTo>
                    <a:pt x="273050" y="279400"/>
                  </a:moveTo>
                  <a:cubicBezTo>
                    <a:pt x="234950" y="271145"/>
                    <a:pt x="130810" y="271780"/>
                    <a:pt x="76200" y="215900"/>
                  </a:cubicBezTo>
                  <a:cubicBezTo>
                    <a:pt x="21590" y="160020"/>
                    <a:pt x="15240" y="40640"/>
                    <a:pt x="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3" name="任意多边形 632"/>
            <p:cNvSpPr/>
            <p:nvPr/>
          </p:nvSpPr>
          <p:spPr>
            <a:xfrm rot="11040000">
              <a:off x="12325" y="3477"/>
              <a:ext cx="430" cy="440"/>
            </a:xfrm>
            <a:custGeom>
              <a:avLst/>
              <a:gdLst>
                <a:gd name="connisteX0" fmla="*/ 273050 w 273050"/>
                <a:gd name="connsiteY0" fmla="*/ 279400 h 279400"/>
                <a:gd name="connisteX1" fmla="*/ 76200 w 273050"/>
                <a:gd name="connsiteY1" fmla="*/ 215900 h 279400"/>
                <a:gd name="connisteX2" fmla="*/ 0 w 273050"/>
                <a:gd name="connsiteY2" fmla="*/ 0 h 279400"/>
                <a:gd name="connisteX3" fmla="*/ 0 w 273050"/>
                <a:gd name="connsiteY3" fmla="*/ 12700 h 2794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73050" h="279400">
                  <a:moveTo>
                    <a:pt x="273050" y="279400"/>
                  </a:moveTo>
                  <a:cubicBezTo>
                    <a:pt x="234950" y="271145"/>
                    <a:pt x="130810" y="271780"/>
                    <a:pt x="76200" y="215900"/>
                  </a:cubicBezTo>
                  <a:cubicBezTo>
                    <a:pt x="21590" y="160020"/>
                    <a:pt x="15240" y="40640"/>
                    <a:pt x="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4" name="直接箭头连接符 633"/>
            <p:cNvCxnSpPr/>
            <p:nvPr/>
          </p:nvCxnSpPr>
          <p:spPr>
            <a:xfrm flipV="1">
              <a:off x="11010" y="4470"/>
              <a:ext cx="284" cy="3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箭头连接符 634"/>
            <p:cNvCxnSpPr/>
            <p:nvPr/>
          </p:nvCxnSpPr>
          <p:spPr>
            <a:xfrm flipV="1">
              <a:off x="11717" y="3524"/>
              <a:ext cx="284" cy="3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箭头连接符 635"/>
            <p:cNvCxnSpPr/>
            <p:nvPr/>
          </p:nvCxnSpPr>
          <p:spPr>
            <a:xfrm>
              <a:off x="10500" y="4233"/>
              <a:ext cx="710" cy="7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箭头连接符 636"/>
            <p:cNvCxnSpPr/>
            <p:nvPr/>
          </p:nvCxnSpPr>
          <p:spPr>
            <a:xfrm>
              <a:off x="11778" y="4240"/>
              <a:ext cx="710" cy="7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9" name="组合 708"/>
          <p:cNvGrpSpPr/>
          <p:nvPr/>
        </p:nvGrpSpPr>
        <p:grpSpPr>
          <a:xfrm>
            <a:off x="7534910" y="740410"/>
            <a:ext cx="2228215" cy="1520825"/>
            <a:chOff x="11491" y="1040"/>
            <a:chExt cx="3494" cy="2381"/>
          </a:xfrm>
        </p:grpSpPr>
        <p:grpSp>
          <p:nvGrpSpPr>
            <p:cNvPr id="380" name="组合 379"/>
            <p:cNvGrpSpPr/>
            <p:nvPr/>
          </p:nvGrpSpPr>
          <p:grpSpPr>
            <a:xfrm>
              <a:off x="13290" y="1040"/>
              <a:ext cx="783" cy="591"/>
              <a:chOff x="14350" y="8136"/>
              <a:chExt cx="783" cy="591"/>
            </a:xfrm>
          </p:grpSpPr>
          <p:grpSp>
            <p:nvGrpSpPr>
              <p:cNvPr id="381" name="组合 380"/>
              <p:cNvGrpSpPr/>
              <p:nvPr/>
            </p:nvGrpSpPr>
            <p:grpSpPr>
              <a:xfrm rot="0">
                <a:off x="14350" y="8136"/>
                <a:ext cx="423" cy="589"/>
                <a:chOff x="7332" y="4356"/>
                <a:chExt cx="792" cy="1032"/>
              </a:xfrm>
            </p:grpSpPr>
            <p:sp>
              <p:nvSpPr>
                <p:cNvPr id="382" name="立方体 381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椭圆 383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85" name="直接连接符 384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组合 387"/>
              <p:cNvGrpSpPr/>
              <p:nvPr/>
            </p:nvGrpSpPr>
            <p:grpSpPr>
              <a:xfrm rot="0">
                <a:off x="14711" y="8139"/>
                <a:ext cx="423" cy="589"/>
                <a:chOff x="7332" y="4356"/>
                <a:chExt cx="792" cy="1032"/>
              </a:xfrm>
            </p:grpSpPr>
            <p:sp>
              <p:nvSpPr>
                <p:cNvPr id="389" name="立方体 388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92" name="直接连接符 391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接连接符 392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接连接符 393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9" name="组合 638"/>
            <p:cNvGrpSpPr/>
            <p:nvPr/>
          </p:nvGrpSpPr>
          <p:grpSpPr>
            <a:xfrm>
              <a:off x="11491" y="1958"/>
              <a:ext cx="783" cy="591"/>
              <a:chOff x="14350" y="8136"/>
              <a:chExt cx="783" cy="591"/>
            </a:xfrm>
          </p:grpSpPr>
          <p:grpSp>
            <p:nvGrpSpPr>
              <p:cNvPr id="640" name="组合 639"/>
              <p:cNvGrpSpPr/>
              <p:nvPr/>
            </p:nvGrpSpPr>
            <p:grpSpPr>
              <a:xfrm rot="0">
                <a:off x="14350" y="8136"/>
                <a:ext cx="423" cy="589"/>
                <a:chOff x="7332" y="4356"/>
                <a:chExt cx="792" cy="1032"/>
              </a:xfrm>
            </p:grpSpPr>
            <p:sp>
              <p:nvSpPr>
                <p:cNvPr id="641" name="立方体 640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矩形 641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3" name="椭圆 642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44" name="直接连接符 643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直接连接符 644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直接连接符 645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7" name="组合 646"/>
              <p:cNvGrpSpPr/>
              <p:nvPr/>
            </p:nvGrpSpPr>
            <p:grpSpPr>
              <a:xfrm rot="0">
                <a:off x="14711" y="8139"/>
                <a:ext cx="423" cy="589"/>
                <a:chOff x="7332" y="4356"/>
                <a:chExt cx="792" cy="1032"/>
              </a:xfrm>
            </p:grpSpPr>
            <p:sp>
              <p:nvSpPr>
                <p:cNvPr id="648" name="立方体 647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9" name="矩形 648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0" name="椭圆 649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1" name="直接连接符 650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接连接符 651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直接连接符 652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9" name="组合 668"/>
            <p:cNvGrpSpPr/>
            <p:nvPr/>
          </p:nvGrpSpPr>
          <p:grpSpPr>
            <a:xfrm>
              <a:off x="14203" y="1921"/>
              <a:ext cx="783" cy="591"/>
              <a:chOff x="14350" y="8136"/>
              <a:chExt cx="783" cy="591"/>
            </a:xfrm>
          </p:grpSpPr>
          <p:grpSp>
            <p:nvGrpSpPr>
              <p:cNvPr id="670" name="组合 669"/>
              <p:cNvGrpSpPr/>
              <p:nvPr/>
            </p:nvGrpSpPr>
            <p:grpSpPr>
              <a:xfrm rot="0">
                <a:off x="14350" y="8136"/>
                <a:ext cx="423" cy="589"/>
                <a:chOff x="7332" y="4356"/>
                <a:chExt cx="792" cy="1032"/>
              </a:xfrm>
            </p:grpSpPr>
            <p:sp>
              <p:nvSpPr>
                <p:cNvPr id="671" name="立方体 670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矩形 671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3" name="椭圆 672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74" name="直接连接符 673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 rot="0">
                <a:off x="14711" y="8139"/>
                <a:ext cx="423" cy="589"/>
                <a:chOff x="7332" y="4356"/>
                <a:chExt cx="792" cy="1032"/>
              </a:xfrm>
            </p:grpSpPr>
            <p:sp>
              <p:nvSpPr>
                <p:cNvPr id="678" name="立方体 677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矩形 678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0" name="椭圆 679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81" name="直接连接符 680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直接连接符 681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直接连接符 682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4" name="组合 683"/>
            <p:cNvGrpSpPr/>
            <p:nvPr/>
          </p:nvGrpSpPr>
          <p:grpSpPr>
            <a:xfrm>
              <a:off x="12322" y="2831"/>
              <a:ext cx="783" cy="591"/>
              <a:chOff x="14350" y="8136"/>
              <a:chExt cx="783" cy="591"/>
            </a:xfrm>
          </p:grpSpPr>
          <p:grpSp>
            <p:nvGrpSpPr>
              <p:cNvPr id="685" name="组合 684"/>
              <p:cNvGrpSpPr/>
              <p:nvPr/>
            </p:nvGrpSpPr>
            <p:grpSpPr>
              <a:xfrm rot="0">
                <a:off x="14350" y="8136"/>
                <a:ext cx="423" cy="589"/>
                <a:chOff x="7332" y="4356"/>
                <a:chExt cx="792" cy="1032"/>
              </a:xfrm>
            </p:grpSpPr>
            <p:sp>
              <p:nvSpPr>
                <p:cNvPr id="686" name="立方体 685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7" name="矩形 686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8" name="椭圆 687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89" name="直接连接符 688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直接连接符 689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直接连接符 690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2" name="组合 691"/>
              <p:cNvGrpSpPr/>
              <p:nvPr/>
            </p:nvGrpSpPr>
            <p:grpSpPr>
              <a:xfrm rot="0">
                <a:off x="14711" y="8139"/>
                <a:ext cx="423" cy="589"/>
                <a:chOff x="7332" y="4356"/>
                <a:chExt cx="792" cy="1032"/>
              </a:xfrm>
            </p:grpSpPr>
            <p:sp>
              <p:nvSpPr>
                <p:cNvPr id="693" name="立方体 692"/>
                <p:cNvSpPr/>
                <p:nvPr/>
              </p:nvSpPr>
              <p:spPr>
                <a:xfrm>
                  <a:off x="7332" y="4356"/>
                  <a:ext cx="792" cy="1032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矩形 693"/>
                <p:cNvSpPr/>
                <p:nvPr/>
              </p:nvSpPr>
              <p:spPr>
                <a:xfrm>
                  <a:off x="7496" y="4685"/>
                  <a:ext cx="292" cy="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5" name="椭圆 694"/>
                <p:cNvSpPr/>
                <p:nvPr/>
              </p:nvSpPr>
              <p:spPr>
                <a:xfrm>
                  <a:off x="7556" y="486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96" name="直接连接符 695"/>
                <p:cNvCxnSpPr/>
                <p:nvPr/>
              </p:nvCxnSpPr>
              <p:spPr>
                <a:xfrm flipV="1">
                  <a:off x="7468" y="505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直接连接符 696"/>
                <p:cNvCxnSpPr/>
                <p:nvPr/>
              </p:nvCxnSpPr>
              <p:spPr>
                <a:xfrm flipV="1">
                  <a:off x="7468" y="5149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直接连接符 697"/>
                <p:cNvCxnSpPr/>
                <p:nvPr/>
              </p:nvCxnSpPr>
              <p:spPr>
                <a:xfrm flipV="1">
                  <a:off x="7468" y="5243"/>
                  <a:ext cx="34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9" name="任意多边形 698"/>
            <p:cNvSpPr/>
            <p:nvPr/>
          </p:nvSpPr>
          <p:spPr>
            <a:xfrm rot="21240000">
              <a:off x="11949" y="1337"/>
              <a:ext cx="1318" cy="519"/>
            </a:xfrm>
            <a:custGeom>
              <a:avLst/>
              <a:gdLst>
                <a:gd name="connisteX0" fmla="*/ 0 w 1174750"/>
                <a:gd name="connsiteY0" fmla="*/ 577850 h 577850"/>
                <a:gd name="connisteX1" fmla="*/ 463550 w 1174750"/>
                <a:gd name="connsiteY1" fmla="*/ 165100 h 577850"/>
                <a:gd name="connisteX2" fmla="*/ 1174750 w 1174750"/>
                <a:gd name="connsiteY2" fmla="*/ 0 h 5778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74750" h="577850">
                  <a:moveTo>
                    <a:pt x="0" y="577850"/>
                  </a:moveTo>
                  <a:cubicBezTo>
                    <a:pt x="78740" y="498475"/>
                    <a:pt x="228600" y="280670"/>
                    <a:pt x="463550" y="165100"/>
                  </a:cubicBezTo>
                  <a:cubicBezTo>
                    <a:pt x="698500" y="49530"/>
                    <a:pt x="1042035" y="24765"/>
                    <a:pt x="117475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0" name="任意多边形 699"/>
            <p:cNvSpPr/>
            <p:nvPr/>
          </p:nvSpPr>
          <p:spPr>
            <a:xfrm rot="10140000">
              <a:off x="13203" y="2668"/>
              <a:ext cx="1318" cy="510"/>
            </a:xfrm>
            <a:custGeom>
              <a:avLst/>
              <a:gdLst>
                <a:gd name="connisteX0" fmla="*/ 0 w 1174750"/>
                <a:gd name="connsiteY0" fmla="*/ 577850 h 577850"/>
                <a:gd name="connisteX1" fmla="*/ 463550 w 1174750"/>
                <a:gd name="connsiteY1" fmla="*/ 165100 h 577850"/>
                <a:gd name="connisteX2" fmla="*/ 1174750 w 1174750"/>
                <a:gd name="connsiteY2" fmla="*/ 0 h 5778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74750" h="577850">
                  <a:moveTo>
                    <a:pt x="0" y="577850"/>
                  </a:moveTo>
                  <a:cubicBezTo>
                    <a:pt x="78740" y="498475"/>
                    <a:pt x="228600" y="280670"/>
                    <a:pt x="463550" y="165100"/>
                  </a:cubicBezTo>
                  <a:cubicBezTo>
                    <a:pt x="698500" y="49530"/>
                    <a:pt x="1042035" y="24765"/>
                    <a:pt x="117475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1" name="任意多边形 700"/>
            <p:cNvSpPr/>
            <p:nvPr/>
          </p:nvSpPr>
          <p:spPr>
            <a:xfrm rot="11040000">
              <a:off x="14087" y="1492"/>
              <a:ext cx="400" cy="396"/>
            </a:xfrm>
            <a:custGeom>
              <a:avLst/>
              <a:gdLst>
                <a:gd name="connisteX0" fmla="*/ 273050 w 273050"/>
                <a:gd name="connsiteY0" fmla="*/ 279400 h 279400"/>
                <a:gd name="connisteX1" fmla="*/ 76200 w 273050"/>
                <a:gd name="connsiteY1" fmla="*/ 215900 h 279400"/>
                <a:gd name="connisteX2" fmla="*/ 0 w 273050"/>
                <a:gd name="connsiteY2" fmla="*/ 0 h 279400"/>
                <a:gd name="connisteX3" fmla="*/ 0 w 273050"/>
                <a:gd name="connsiteY3" fmla="*/ 12700 h 2794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73050" h="279400">
                  <a:moveTo>
                    <a:pt x="273050" y="279400"/>
                  </a:moveTo>
                  <a:cubicBezTo>
                    <a:pt x="234950" y="271145"/>
                    <a:pt x="130810" y="271780"/>
                    <a:pt x="76200" y="215900"/>
                  </a:cubicBezTo>
                  <a:cubicBezTo>
                    <a:pt x="21590" y="160020"/>
                    <a:pt x="15240" y="40640"/>
                    <a:pt x="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2" name="任意多边形 701"/>
            <p:cNvSpPr/>
            <p:nvPr/>
          </p:nvSpPr>
          <p:spPr>
            <a:xfrm>
              <a:off x="11804" y="2691"/>
              <a:ext cx="400" cy="396"/>
            </a:xfrm>
            <a:custGeom>
              <a:avLst/>
              <a:gdLst>
                <a:gd name="connisteX0" fmla="*/ 273050 w 273050"/>
                <a:gd name="connsiteY0" fmla="*/ 279400 h 279400"/>
                <a:gd name="connisteX1" fmla="*/ 76200 w 273050"/>
                <a:gd name="connsiteY1" fmla="*/ 215900 h 279400"/>
                <a:gd name="connisteX2" fmla="*/ 0 w 273050"/>
                <a:gd name="connsiteY2" fmla="*/ 0 h 279400"/>
                <a:gd name="connisteX3" fmla="*/ 0 w 273050"/>
                <a:gd name="connsiteY3" fmla="*/ 12700 h 2794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73050" h="279400">
                  <a:moveTo>
                    <a:pt x="273050" y="279400"/>
                  </a:moveTo>
                  <a:cubicBezTo>
                    <a:pt x="234950" y="271145"/>
                    <a:pt x="130810" y="271780"/>
                    <a:pt x="76200" y="215900"/>
                  </a:cubicBezTo>
                  <a:cubicBezTo>
                    <a:pt x="21590" y="160020"/>
                    <a:pt x="15240" y="40640"/>
                    <a:pt x="0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03" name="直接箭头连接符 702"/>
            <p:cNvCxnSpPr/>
            <p:nvPr/>
          </p:nvCxnSpPr>
          <p:spPr>
            <a:xfrm flipV="1">
              <a:off x="12793" y="1640"/>
              <a:ext cx="819" cy="110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箭头连接符 704"/>
            <p:cNvCxnSpPr/>
            <p:nvPr/>
          </p:nvCxnSpPr>
          <p:spPr>
            <a:xfrm>
              <a:off x="12349" y="2255"/>
              <a:ext cx="1689" cy="1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3" name="上弧形箭头 712"/>
          <p:cNvSpPr/>
          <p:nvPr/>
        </p:nvSpPr>
        <p:spPr>
          <a:xfrm rot="10800000" flipV="1">
            <a:off x="6402705" y="273050"/>
            <a:ext cx="2457450" cy="411480"/>
          </a:xfrm>
          <a:prstGeom prst="curvedDownArrow">
            <a:avLst>
              <a:gd name="adj1" fmla="val 43261"/>
              <a:gd name="adj2" fmla="val 79314"/>
              <a:gd name="adj3" fmla="val 51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4" name="右箭头 713"/>
          <p:cNvSpPr/>
          <p:nvPr/>
        </p:nvSpPr>
        <p:spPr>
          <a:xfrm>
            <a:off x="10094798" y="1398618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5" name="上弧形箭头 714"/>
          <p:cNvSpPr/>
          <p:nvPr/>
        </p:nvSpPr>
        <p:spPr>
          <a:xfrm flipV="1">
            <a:off x="5762625" y="2262505"/>
            <a:ext cx="2457450" cy="411480"/>
          </a:xfrm>
          <a:prstGeom prst="curvedDownArrow">
            <a:avLst>
              <a:gd name="adj1" fmla="val 43261"/>
              <a:gd name="adj2" fmla="val 79314"/>
              <a:gd name="adj3" fmla="val 51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6" name="上弧形箭头 715"/>
          <p:cNvSpPr/>
          <p:nvPr/>
        </p:nvSpPr>
        <p:spPr>
          <a:xfrm flipV="1">
            <a:off x="8230235" y="2291715"/>
            <a:ext cx="2520000" cy="411480"/>
          </a:xfrm>
          <a:prstGeom prst="curvedDownArrow">
            <a:avLst>
              <a:gd name="adj1" fmla="val 43261"/>
              <a:gd name="adj2" fmla="val 79314"/>
              <a:gd name="adj3" fmla="val 51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7" name="上弧形箭头 716"/>
          <p:cNvSpPr/>
          <p:nvPr/>
        </p:nvSpPr>
        <p:spPr>
          <a:xfrm rot="10740000" flipV="1">
            <a:off x="8740140" y="250190"/>
            <a:ext cx="2457450" cy="411480"/>
          </a:xfrm>
          <a:prstGeom prst="curvedDownArrow">
            <a:avLst>
              <a:gd name="adj1" fmla="val 43261"/>
              <a:gd name="adj2" fmla="val 79314"/>
              <a:gd name="adj3" fmla="val 51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19" name="直接箭头连接符 718"/>
          <p:cNvCxnSpPr/>
          <p:nvPr/>
        </p:nvCxnSpPr>
        <p:spPr>
          <a:xfrm flipV="1">
            <a:off x="10772775" y="1212850"/>
            <a:ext cx="241300" cy="5016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箭头连接符 719"/>
          <p:cNvCxnSpPr/>
          <p:nvPr/>
        </p:nvCxnSpPr>
        <p:spPr>
          <a:xfrm flipH="1" flipV="1">
            <a:off x="11262995" y="1191895"/>
            <a:ext cx="414655" cy="24638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箭头连接符 720"/>
          <p:cNvCxnSpPr/>
          <p:nvPr/>
        </p:nvCxnSpPr>
        <p:spPr>
          <a:xfrm flipV="1">
            <a:off x="10978515" y="1914525"/>
            <a:ext cx="403860" cy="6794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圆角矩形 722"/>
          <p:cNvSpPr/>
          <p:nvPr/>
        </p:nvSpPr>
        <p:spPr>
          <a:xfrm>
            <a:off x="5142865" y="1214755"/>
            <a:ext cx="527685" cy="5734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4" name="圆角矩形 723"/>
          <p:cNvSpPr/>
          <p:nvPr/>
        </p:nvSpPr>
        <p:spPr>
          <a:xfrm>
            <a:off x="7439660" y="1226820"/>
            <a:ext cx="742950" cy="6508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5" name="圆角矩形 724"/>
          <p:cNvSpPr/>
          <p:nvPr/>
        </p:nvSpPr>
        <p:spPr>
          <a:xfrm>
            <a:off x="11382375" y="1351915"/>
            <a:ext cx="603885" cy="6508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27" name="图片 726" descr="303b32303137383537333bcec4bcfe"/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073775" y="2937510"/>
            <a:ext cx="720000" cy="720000"/>
          </a:xfrm>
          <a:prstGeom prst="rect">
            <a:avLst/>
          </a:prstGeom>
        </p:spPr>
      </p:pic>
      <p:pic>
        <p:nvPicPr>
          <p:cNvPr id="728" name="图片 727" descr="303b32313536353637313bc7f8bfe9c1b4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053320" y="2962910"/>
            <a:ext cx="720000" cy="720000"/>
          </a:xfrm>
          <a:prstGeom prst="rect">
            <a:avLst/>
          </a:prstGeom>
        </p:spPr>
      </p:pic>
      <p:pic>
        <p:nvPicPr>
          <p:cNvPr id="729" name="图片 728" descr="303b32313536383831383bb9e3b2a5"/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40065" y="2966720"/>
            <a:ext cx="720000" cy="720000"/>
          </a:xfrm>
          <a:prstGeom prst="rect">
            <a:avLst/>
          </a:prstGeom>
        </p:spPr>
      </p:pic>
      <p:sp>
        <p:nvSpPr>
          <p:cNvPr id="730" name="剪去单角的矩形 729"/>
          <p:cNvSpPr/>
          <p:nvPr/>
        </p:nvSpPr>
        <p:spPr>
          <a:xfrm>
            <a:off x="5304155" y="483997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Initial block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31" name="剪去单角的矩形 730"/>
          <p:cNvSpPr/>
          <p:nvPr/>
        </p:nvSpPr>
        <p:spPr>
          <a:xfrm>
            <a:off x="6438900" y="430022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Data block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32" name="剪去单角的矩形 731"/>
          <p:cNvSpPr/>
          <p:nvPr/>
        </p:nvSpPr>
        <p:spPr>
          <a:xfrm>
            <a:off x="8988425" y="4203065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900">
                <a:solidFill>
                  <a:schemeClr val="tx1"/>
                </a:solidFill>
              </a:rPr>
              <a:t>Transition Block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3" name="剪去单角的矩形 732"/>
          <p:cNvSpPr/>
          <p:nvPr/>
        </p:nvSpPr>
        <p:spPr>
          <a:xfrm>
            <a:off x="6438900" y="528574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Redundant block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4" name="剪去单角的矩形 733"/>
          <p:cNvSpPr/>
          <p:nvPr/>
        </p:nvSpPr>
        <p:spPr>
          <a:xfrm>
            <a:off x="10206990" y="420624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Control block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38" name="剪去单角的矩形 737"/>
          <p:cNvSpPr/>
          <p:nvPr/>
        </p:nvSpPr>
        <p:spPr>
          <a:xfrm>
            <a:off x="7734935" y="474599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Data block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39" name="剪去单角的矩形 738"/>
          <p:cNvSpPr/>
          <p:nvPr/>
        </p:nvSpPr>
        <p:spPr>
          <a:xfrm>
            <a:off x="7725410" y="390271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Redundant block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40" name="剪去单角的矩形 739"/>
          <p:cNvSpPr/>
          <p:nvPr/>
        </p:nvSpPr>
        <p:spPr>
          <a:xfrm>
            <a:off x="7686675" y="5667375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Redundant block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41" name="剪去单角的矩形 740"/>
          <p:cNvSpPr/>
          <p:nvPr/>
        </p:nvSpPr>
        <p:spPr>
          <a:xfrm>
            <a:off x="10262235" y="5127625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Data block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42" name="剪去单角的矩形 741"/>
          <p:cNvSpPr/>
          <p:nvPr/>
        </p:nvSpPr>
        <p:spPr>
          <a:xfrm>
            <a:off x="9460230" y="5887085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Data block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43" name="剪去单角的矩形 742"/>
          <p:cNvSpPr/>
          <p:nvPr/>
        </p:nvSpPr>
        <p:spPr>
          <a:xfrm>
            <a:off x="11417300" y="420624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Control block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44" name="剪去单角的矩形 743"/>
          <p:cNvSpPr/>
          <p:nvPr/>
        </p:nvSpPr>
        <p:spPr>
          <a:xfrm>
            <a:off x="11423015" y="514731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Data block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45" name="剪去单角的矩形 744"/>
          <p:cNvSpPr/>
          <p:nvPr/>
        </p:nvSpPr>
        <p:spPr>
          <a:xfrm>
            <a:off x="10631805" y="5825490"/>
            <a:ext cx="720000" cy="5400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Data block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46" name="右箭头 745"/>
          <p:cNvSpPr/>
          <p:nvPr/>
        </p:nvSpPr>
        <p:spPr>
          <a:xfrm rot="8460000">
            <a:off x="6086162" y="4732843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7" name="右箭头 746"/>
          <p:cNvSpPr/>
          <p:nvPr/>
        </p:nvSpPr>
        <p:spPr>
          <a:xfrm rot="12660000">
            <a:off x="6079812" y="5299898"/>
            <a:ext cx="360000" cy="180000"/>
          </a:xfrm>
          <a:prstGeom prst="rightArrow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8" name="右箭头 747"/>
          <p:cNvSpPr/>
          <p:nvPr/>
        </p:nvSpPr>
        <p:spPr>
          <a:xfrm rot="13140000">
            <a:off x="7273612" y="4739828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9" name="右箭头 748"/>
          <p:cNvSpPr/>
          <p:nvPr/>
        </p:nvSpPr>
        <p:spPr>
          <a:xfrm rot="9060000">
            <a:off x="7272977" y="4385498"/>
            <a:ext cx="360000" cy="180000"/>
          </a:xfrm>
          <a:prstGeom prst="rightArrow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0" name="右箭头 749"/>
          <p:cNvSpPr/>
          <p:nvPr/>
        </p:nvSpPr>
        <p:spPr>
          <a:xfrm rot="8940000">
            <a:off x="8572187" y="4746813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1" name="右箭头 750"/>
          <p:cNvSpPr/>
          <p:nvPr/>
        </p:nvSpPr>
        <p:spPr>
          <a:xfrm rot="13500000">
            <a:off x="7072024" y="5216388"/>
            <a:ext cx="720000" cy="180000"/>
          </a:xfrm>
          <a:prstGeom prst="rightArrow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2" name="右箭头 751"/>
          <p:cNvSpPr/>
          <p:nvPr/>
        </p:nvSpPr>
        <p:spPr>
          <a:xfrm rot="10800000">
            <a:off x="9764082" y="4431218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3" name="右箭头 752"/>
          <p:cNvSpPr/>
          <p:nvPr/>
        </p:nvSpPr>
        <p:spPr>
          <a:xfrm rot="10800000">
            <a:off x="10970582" y="4431218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6" name="右箭头 755"/>
          <p:cNvSpPr/>
          <p:nvPr/>
        </p:nvSpPr>
        <p:spPr>
          <a:xfrm rot="14760000">
            <a:off x="9051049" y="5216377"/>
            <a:ext cx="1080000" cy="179705"/>
          </a:xfrm>
          <a:prstGeom prst="rightArrow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57" name="右箭头 756"/>
          <p:cNvSpPr/>
          <p:nvPr/>
        </p:nvSpPr>
        <p:spPr>
          <a:xfrm rot="10800000">
            <a:off x="11019432" y="5327838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8" name="右箭头 757"/>
          <p:cNvSpPr/>
          <p:nvPr/>
        </p:nvSpPr>
        <p:spPr>
          <a:xfrm rot="10800000">
            <a:off x="10221917" y="6005383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0" name="右箭头 759"/>
          <p:cNvSpPr/>
          <p:nvPr/>
        </p:nvSpPr>
        <p:spPr>
          <a:xfrm rot="14340000">
            <a:off x="10336981" y="4856659"/>
            <a:ext cx="360000" cy="179705"/>
          </a:xfrm>
          <a:prstGeom prst="rightArrow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66" name="文本框 765"/>
          <p:cNvSpPr txBox="1"/>
          <p:nvPr/>
        </p:nvSpPr>
        <p:spPr>
          <a:xfrm>
            <a:off x="4223385" y="546735"/>
            <a:ext cx="850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</a:t>
            </a:r>
            <a:r>
              <a:rPr lang="en-US" altLang="zh-CN" sz="1600"/>
              <a:t>ervice</a:t>
            </a:r>
            <a:endParaRPr lang="en-US" altLang="zh-CN" sz="1600"/>
          </a:p>
        </p:txBody>
      </p:sp>
      <p:sp>
        <p:nvSpPr>
          <p:cNvPr id="768" name="右箭头 767"/>
          <p:cNvSpPr/>
          <p:nvPr/>
        </p:nvSpPr>
        <p:spPr>
          <a:xfrm rot="17880000">
            <a:off x="917756" y="4132067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9" name="右箭头 768"/>
          <p:cNvSpPr/>
          <p:nvPr/>
        </p:nvSpPr>
        <p:spPr>
          <a:xfrm rot="16200000">
            <a:off x="1925393" y="3960951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0" name="右箭头 769"/>
          <p:cNvSpPr/>
          <p:nvPr/>
        </p:nvSpPr>
        <p:spPr>
          <a:xfrm rot="16200000">
            <a:off x="3109668" y="3960951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2" name="右箭头 771"/>
          <p:cNvSpPr/>
          <p:nvPr/>
        </p:nvSpPr>
        <p:spPr>
          <a:xfrm rot="15120000">
            <a:off x="3888198" y="402022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3" name="右箭头 772"/>
          <p:cNvSpPr/>
          <p:nvPr/>
        </p:nvSpPr>
        <p:spPr>
          <a:xfrm rot="3660000">
            <a:off x="1175159" y="1993304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4" name="右箭头 773"/>
          <p:cNvSpPr/>
          <p:nvPr/>
        </p:nvSpPr>
        <p:spPr>
          <a:xfrm rot="17400000">
            <a:off x="3261769" y="1942504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6" name="左大括号 775"/>
          <p:cNvSpPr/>
          <p:nvPr/>
        </p:nvSpPr>
        <p:spPr>
          <a:xfrm rot="5400000">
            <a:off x="2399665" y="3693160"/>
            <a:ext cx="411480" cy="3216275"/>
          </a:xfrm>
          <a:prstGeom prst="leftBrace">
            <a:avLst>
              <a:gd name="adj1" fmla="val 8109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8" name="右箭头 777"/>
          <p:cNvSpPr/>
          <p:nvPr/>
        </p:nvSpPr>
        <p:spPr>
          <a:xfrm rot="14340000">
            <a:off x="11667306" y="4869359"/>
            <a:ext cx="360000" cy="179705"/>
          </a:xfrm>
          <a:prstGeom prst="rightArrow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79" name="右箭头 778"/>
          <p:cNvSpPr/>
          <p:nvPr/>
        </p:nvSpPr>
        <p:spPr>
          <a:xfrm rot="14760000">
            <a:off x="10364864" y="5205582"/>
            <a:ext cx="1080000" cy="179705"/>
          </a:xfrm>
          <a:prstGeom prst="rightArrow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80" name="文本框 779"/>
          <p:cNvSpPr txBox="1"/>
          <p:nvPr/>
        </p:nvSpPr>
        <p:spPr>
          <a:xfrm>
            <a:off x="4429125" y="632460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Sensing Layer</a:t>
            </a:r>
            <a:endParaRPr lang="en-US" altLang="zh-CN"/>
          </a:p>
        </p:txBody>
      </p:sp>
      <p:sp>
        <p:nvSpPr>
          <p:cNvPr id="783" name="文本框 782"/>
          <p:cNvSpPr txBox="1"/>
          <p:nvPr/>
        </p:nvSpPr>
        <p:spPr>
          <a:xfrm>
            <a:off x="3118485" y="521335"/>
            <a:ext cx="1016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Storage</a:t>
            </a:r>
            <a:endParaRPr lang="en-US" altLang="zh-CN" sz="1600"/>
          </a:p>
        </p:txBody>
      </p:sp>
      <p:sp>
        <p:nvSpPr>
          <p:cNvPr id="784" name="文本框 783"/>
          <p:cNvSpPr txBox="1"/>
          <p:nvPr/>
        </p:nvSpPr>
        <p:spPr>
          <a:xfrm>
            <a:off x="774700" y="5651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Extended Monitoring</a:t>
            </a:r>
            <a:endParaRPr lang="zh-CN" altLang="en-US" sz="1400"/>
          </a:p>
        </p:txBody>
      </p:sp>
      <p:sp>
        <p:nvSpPr>
          <p:cNvPr id="785" name="文本框 784"/>
          <p:cNvSpPr txBox="1"/>
          <p:nvPr/>
        </p:nvSpPr>
        <p:spPr>
          <a:xfrm>
            <a:off x="4178300" y="40195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Video Surveillance</a:t>
            </a:r>
            <a:endParaRPr lang="zh-CN" altLang="en-US" sz="1400"/>
          </a:p>
        </p:txBody>
      </p:sp>
      <p:sp>
        <p:nvSpPr>
          <p:cNvPr id="786" name="文本框 785"/>
          <p:cNvSpPr txBox="1"/>
          <p:nvPr/>
        </p:nvSpPr>
        <p:spPr>
          <a:xfrm>
            <a:off x="2641600" y="49720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physical sensors</a:t>
            </a:r>
            <a:endParaRPr lang="zh-CN" altLang="en-US" sz="1400"/>
          </a:p>
        </p:txBody>
      </p:sp>
      <p:sp>
        <p:nvSpPr>
          <p:cNvPr id="787" name="文本框 786"/>
          <p:cNvSpPr txBox="1"/>
          <p:nvPr/>
        </p:nvSpPr>
        <p:spPr>
          <a:xfrm>
            <a:off x="1816100" y="48958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UAV</a:t>
            </a:r>
            <a:endParaRPr lang="zh-CN" altLang="en-US" sz="1400"/>
          </a:p>
        </p:txBody>
      </p:sp>
      <p:sp>
        <p:nvSpPr>
          <p:cNvPr id="788" name="文本框 787"/>
          <p:cNvSpPr txBox="1"/>
          <p:nvPr/>
        </p:nvSpPr>
        <p:spPr>
          <a:xfrm>
            <a:off x="330200" y="50736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RS</a:t>
            </a:r>
            <a:endParaRPr lang="en-US" altLang="zh-CN" sz="1400"/>
          </a:p>
        </p:txBody>
      </p:sp>
      <p:sp>
        <p:nvSpPr>
          <p:cNvPr id="790" name="文本框 789"/>
          <p:cNvSpPr txBox="1"/>
          <p:nvPr/>
        </p:nvSpPr>
        <p:spPr>
          <a:xfrm>
            <a:off x="1371600" y="6205220"/>
            <a:ext cx="26041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Multiple monitoring scenarios</a:t>
            </a:r>
            <a:endParaRPr lang="zh-CN" altLang="en-US" sz="1400"/>
          </a:p>
        </p:txBody>
      </p:sp>
      <p:sp>
        <p:nvSpPr>
          <p:cNvPr id="791" name="文本框 790"/>
          <p:cNvSpPr txBox="1"/>
          <p:nvPr/>
        </p:nvSpPr>
        <p:spPr>
          <a:xfrm>
            <a:off x="10385425" y="261620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Network </a:t>
            </a:r>
            <a:r>
              <a:rPr lang="en-US" altLang="zh-CN"/>
              <a:t>Layer</a:t>
            </a:r>
            <a:endParaRPr lang="en-US" altLang="zh-CN"/>
          </a:p>
        </p:txBody>
      </p:sp>
      <p:sp>
        <p:nvSpPr>
          <p:cNvPr id="792" name="文本框 791"/>
          <p:cNvSpPr txBox="1"/>
          <p:nvPr/>
        </p:nvSpPr>
        <p:spPr>
          <a:xfrm>
            <a:off x="10220325" y="637540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Consensus Layer</a:t>
            </a:r>
            <a:endParaRPr lang="en-US" altLang="zh-CN"/>
          </a:p>
        </p:txBody>
      </p:sp>
      <p:sp>
        <p:nvSpPr>
          <p:cNvPr id="793" name="左大括号 792"/>
          <p:cNvSpPr/>
          <p:nvPr/>
        </p:nvSpPr>
        <p:spPr>
          <a:xfrm rot="10800000">
            <a:off x="4304665" y="2561590"/>
            <a:ext cx="233680" cy="1045845"/>
          </a:xfrm>
          <a:prstGeom prst="leftBrace">
            <a:avLst>
              <a:gd name="adj1" fmla="val 8109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4" name="文本框 793"/>
          <p:cNvSpPr txBox="1"/>
          <p:nvPr/>
        </p:nvSpPr>
        <p:spPr>
          <a:xfrm>
            <a:off x="4699000" y="2876550"/>
            <a:ext cx="11557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Monitoring </a:t>
            </a:r>
            <a:endParaRPr lang="zh-CN" altLang="en-US" sz="1400"/>
          </a:p>
          <a:p>
            <a:r>
              <a:rPr lang="zh-CN" altLang="en-US" sz="1400"/>
              <a:t>Indicators</a:t>
            </a:r>
            <a:endParaRPr lang="zh-CN" altLang="en-US" sz="1400"/>
          </a:p>
        </p:txBody>
      </p:sp>
      <p:sp>
        <p:nvSpPr>
          <p:cNvPr id="795" name="文本框 794"/>
          <p:cNvSpPr txBox="1"/>
          <p:nvPr/>
        </p:nvSpPr>
        <p:spPr>
          <a:xfrm>
            <a:off x="266700" y="3651250"/>
            <a:ext cx="1460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Noise pollution</a:t>
            </a:r>
            <a:endParaRPr lang="zh-CN" altLang="en-US" sz="1400"/>
          </a:p>
        </p:txBody>
      </p:sp>
      <p:sp>
        <p:nvSpPr>
          <p:cNvPr id="796" name="文本框 795"/>
          <p:cNvSpPr txBox="1"/>
          <p:nvPr/>
        </p:nvSpPr>
        <p:spPr>
          <a:xfrm>
            <a:off x="3276600" y="36131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Air quality</a:t>
            </a:r>
            <a:endParaRPr lang="zh-CN" altLang="en-US" sz="1400"/>
          </a:p>
        </p:txBody>
      </p:sp>
      <p:sp>
        <p:nvSpPr>
          <p:cNvPr id="797" name="文本框 796"/>
          <p:cNvSpPr txBox="1"/>
          <p:nvPr/>
        </p:nvSpPr>
        <p:spPr>
          <a:xfrm>
            <a:off x="2819400" y="30289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Fire</a:t>
            </a:r>
            <a:endParaRPr lang="zh-CN" altLang="en-US" sz="1400"/>
          </a:p>
        </p:txBody>
      </p:sp>
      <p:sp>
        <p:nvSpPr>
          <p:cNvPr id="798" name="文本框 797"/>
          <p:cNvSpPr txBox="1"/>
          <p:nvPr/>
        </p:nvSpPr>
        <p:spPr>
          <a:xfrm>
            <a:off x="1117600" y="31051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Weather</a:t>
            </a:r>
            <a:endParaRPr lang="zh-CN" altLang="en-US" sz="1400"/>
          </a:p>
        </p:txBody>
      </p:sp>
      <p:pic>
        <p:nvPicPr>
          <p:cNvPr id="799" name="图片 798" descr="303b32303135333830393bb5d8d5f0"/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184400" y="2997200"/>
            <a:ext cx="546100" cy="546100"/>
          </a:xfrm>
          <a:prstGeom prst="rect">
            <a:avLst/>
          </a:prstGeom>
        </p:spPr>
      </p:pic>
      <p:sp>
        <p:nvSpPr>
          <p:cNvPr id="800" name="文本框 799"/>
          <p:cNvSpPr txBox="1"/>
          <p:nvPr/>
        </p:nvSpPr>
        <p:spPr>
          <a:xfrm>
            <a:off x="2133600" y="3587750"/>
            <a:ext cx="1066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Geological </a:t>
            </a:r>
            <a:endParaRPr lang="zh-CN" altLang="en-US" sz="1400"/>
          </a:p>
          <a:p>
            <a:r>
              <a:rPr lang="zh-CN" altLang="en-US" sz="1400"/>
              <a:t>Hazards</a:t>
            </a:r>
            <a:endParaRPr lang="zh-CN" altLang="en-US" sz="1400"/>
          </a:p>
        </p:txBody>
      </p:sp>
      <p:sp>
        <p:nvSpPr>
          <p:cNvPr id="802" name="文本框 801"/>
          <p:cNvSpPr txBox="1"/>
          <p:nvPr/>
        </p:nvSpPr>
        <p:spPr>
          <a:xfrm>
            <a:off x="1574800" y="1760220"/>
            <a:ext cx="14217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Crowdsourcing </a:t>
            </a:r>
            <a:endParaRPr lang="zh-CN" altLang="en-US" sz="1400"/>
          </a:p>
          <a:p>
            <a:r>
              <a:rPr lang="zh-CN" altLang="en-US" sz="1400"/>
              <a:t>monitoring</a:t>
            </a:r>
            <a:endParaRPr lang="zh-CN" altLang="en-US" sz="1400"/>
          </a:p>
        </p:txBody>
      </p:sp>
      <p:sp>
        <p:nvSpPr>
          <p:cNvPr id="803" name="文本框 802"/>
          <p:cNvSpPr txBox="1"/>
          <p:nvPr/>
        </p:nvSpPr>
        <p:spPr>
          <a:xfrm>
            <a:off x="3505200" y="1911350"/>
            <a:ext cx="1346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Transmission</a:t>
            </a:r>
            <a:endParaRPr lang="zh-CN" altLang="en-US" sz="1400"/>
          </a:p>
        </p:txBody>
      </p:sp>
      <p:sp>
        <p:nvSpPr>
          <p:cNvPr id="804" name="右箭头 803"/>
          <p:cNvSpPr/>
          <p:nvPr/>
        </p:nvSpPr>
        <p:spPr>
          <a:xfrm>
            <a:off x="3913926" y="1355788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146290" y="3208020"/>
            <a:ext cx="843280" cy="22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9029065" y="3249295"/>
            <a:ext cx="843280" cy="22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58990" y="2932430"/>
            <a:ext cx="2044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Report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8990965" y="2959100"/>
            <a:ext cx="2044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Broadcast</a:t>
            </a:r>
            <a:endParaRPr lang="en-US" altLang="zh-CN" sz="1200"/>
          </a:p>
        </p:txBody>
      </p:sp>
      <p:cxnSp>
        <p:nvCxnSpPr>
          <p:cNvPr id="15" name="曲线连接符 14"/>
          <p:cNvCxnSpPr>
            <a:endCxn id="727" idx="2"/>
          </p:cNvCxnSpPr>
          <p:nvPr/>
        </p:nvCxnSpPr>
        <p:spPr>
          <a:xfrm rot="16200000" flipV="1">
            <a:off x="6320155" y="3771265"/>
            <a:ext cx="577850" cy="351155"/>
          </a:xfrm>
          <a:prstGeom prst="curvedConnector3">
            <a:avLst>
              <a:gd name="adj1" fmla="val 5005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06680" y="-1612900"/>
            <a:ext cx="11991263" cy="8110220"/>
            <a:chOff x="168" y="-2540"/>
            <a:chExt cx="20111" cy="13340"/>
          </a:xfrm>
        </p:grpSpPr>
        <p:cxnSp>
          <p:nvCxnSpPr>
            <p:cNvPr id="210" name="直接箭头连接符 209"/>
            <p:cNvCxnSpPr/>
            <p:nvPr/>
          </p:nvCxnSpPr>
          <p:spPr>
            <a:xfrm flipV="1">
              <a:off x="16688" y="-2540"/>
              <a:ext cx="418" cy="2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圆角矩形 161"/>
            <p:cNvSpPr/>
            <p:nvPr/>
          </p:nvSpPr>
          <p:spPr>
            <a:xfrm>
              <a:off x="5483" y="486"/>
              <a:ext cx="10109" cy="4028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63" name="圆角矩形 162"/>
            <p:cNvSpPr/>
            <p:nvPr/>
          </p:nvSpPr>
          <p:spPr>
            <a:xfrm>
              <a:off x="168" y="5340"/>
              <a:ext cx="18171" cy="5460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94" y="5476"/>
              <a:ext cx="17658" cy="4431"/>
              <a:chOff x="326" y="5239"/>
              <a:chExt cx="19717" cy="485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26" y="5524"/>
                <a:ext cx="2167" cy="16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04" y="5654"/>
                <a:ext cx="1876" cy="41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04" y="6244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59" y="7324"/>
                <a:ext cx="1876" cy="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initial blcok</a:t>
                </a:r>
                <a:endParaRPr lang="en-US" altLang="zh-CN" sz="9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933" y="5524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111" y="5654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079" y="6709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287" y="6088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680" y="5524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858" y="5654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826" y="6709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034" y="6088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528" y="5485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706" y="5615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779" y="6733"/>
                <a:ext cx="1636" cy="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600"/>
                  <a:t>list of sensing data</a:t>
                </a:r>
                <a:endParaRPr lang="en-US" altLang="zh-CN" sz="60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8856" y="6049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8779" y="7113"/>
                <a:ext cx="1636" cy="330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600"/>
                  <a:t>subchain audit info</a:t>
                </a:r>
                <a:endParaRPr lang="en-US" altLang="zh-CN" sz="6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706" y="6670"/>
                <a:ext cx="1875" cy="8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203" y="5485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1381" y="5615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1499" y="6733"/>
                <a:ext cx="1636" cy="330"/>
              </a:xfrm>
              <a:prstGeom prst="rect">
                <a:avLst/>
              </a:prstGeom>
              <a:noFill/>
              <a:ln w="1905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600"/>
                  <a:t>list of sensing data</a:t>
                </a:r>
                <a:endParaRPr lang="en-US" altLang="zh-CN" sz="6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1531" y="6049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484" y="7113"/>
                <a:ext cx="1636" cy="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600"/>
                  <a:t>subchain audit info</a:t>
                </a:r>
                <a:endParaRPr lang="en-US" altLang="zh-CN" sz="60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381" y="6670"/>
                <a:ext cx="1875" cy="8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4015" y="5485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4193" y="5615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343" y="6049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4193" y="6733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>
                    <a:sym typeface="+mn-ea"/>
                  </a:rPr>
                  <a:t>subchain audit info</a:t>
                </a:r>
                <a:endParaRPr lang="en-US" altLang="zh-CN" sz="900">
                  <a:sym typeface="+mn-ea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213" y="8018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0391" y="8148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0359" y="9203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0567" y="8582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2736" y="8018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2914" y="8148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2882" y="9203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3090" y="8582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cxnSp>
            <p:nvCxnSpPr>
              <p:cNvPr id="111" name="直接箭头连接符 110"/>
              <p:cNvCxnSpPr>
                <a:stCxn id="27" idx="1"/>
                <a:endCxn id="10" idx="3"/>
              </p:cNvCxnSpPr>
              <p:nvPr/>
            </p:nvCxnSpPr>
            <p:spPr>
              <a:xfrm flipH="1" flipV="1">
                <a:off x="2381" y="5861"/>
                <a:ext cx="906" cy="4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>
                <a:stCxn id="32" idx="1"/>
              </p:cNvCxnSpPr>
              <p:nvPr/>
            </p:nvCxnSpPr>
            <p:spPr>
              <a:xfrm flipH="1">
                <a:off x="4920" y="6281"/>
                <a:ext cx="1114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endCxn id="32" idx="3"/>
              </p:cNvCxnSpPr>
              <p:nvPr/>
            </p:nvCxnSpPr>
            <p:spPr>
              <a:xfrm flipH="1">
                <a:off x="7608" y="6244"/>
                <a:ext cx="1247" cy="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52" idx="1"/>
                <a:endCxn id="45" idx="3"/>
              </p:cNvCxnSpPr>
              <p:nvPr/>
            </p:nvCxnSpPr>
            <p:spPr>
              <a:xfrm flipH="1">
                <a:off x="10430" y="6242"/>
                <a:ext cx="11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57" idx="1"/>
                <a:endCxn id="52" idx="3"/>
              </p:cNvCxnSpPr>
              <p:nvPr/>
            </p:nvCxnSpPr>
            <p:spPr>
              <a:xfrm flipH="1">
                <a:off x="13106" y="6242"/>
                <a:ext cx="1237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16628" y="5485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806" y="5615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6956" y="6049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806" y="6733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>
                    <a:sym typeface="+mn-ea"/>
                  </a:rPr>
                  <a:t>subchain audit info</a:t>
                </a:r>
                <a:endParaRPr lang="en-US" altLang="zh-CN" sz="900">
                  <a:sym typeface="+mn-ea"/>
                </a:endParaRPr>
              </a:p>
            </p:txBody>
          </p:sp>
          <p:cxnSp>
            <p:nvCxnSpPr>
              <p:cNvPr id="139" name="直接箭头连接符 138"/>
              <p:cNvCxnSpPr>
                <a:stCxn id="137" idx="1"/>
                <a:endCxn id="57" idx="3"/>
              </p:cNvCxnSpPr>
              <p:nvPr/>
            </p:nvCxnSpPr>
            <p:spPr>
              <a:xfrm flipH="1">
                <a:off x="15917" y="6242"/>
                <a:ext cx="103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矩形 139"/>
              <p:cNvSpPr/>
              <p:nvPr/>
            </p:nvSpPr>
            <p:spPr>
              <a:xfrm>
                <a:off x="15376" y="8018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5554" y="8148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5522" y="9203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5730" y="8582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cxnSp>
            <p:nvCxnSpPr>
              <p:cNvPr id="144" name="直接箭头连接符 143"/>
              <p:cNvCxnSpPr>
                <a:stCxn id="110" idx="1"/>
                <a:endCxn id="104" idx="3"/>
              </p:cNvCxnSpPr>
              <p:nvPr/>
            </p:nvCxnSpPr>
            <p:spPr>
              <a:xfrm flipH="1">
                <a:off x="12141" y="8776"/>
                <a:ext cx="94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stCxn id="143" idx="1"/>
                <a:endCxn id="110" idx="3"/>
              </p:cNvCxnSpPr>
              <p:nvPr/>
            </p:nvCxnSpPr>
            <p:spPr>
              <a:xfrm flipH="1">
                <a:off x="14665" y="8776"/>
                <a:ext cx="106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>
                <a:stCxn id="103" idx="1"/>
                <a:endCxn id="48" idx="2"/>
              </p:cNvCxnSpPr>
              <p:nvPr/>
            </p:nvCxnSpPr>
            <p:spPr>
              <a:xfrm flipH="1" flipV="1">
                <a:off x="9644" y="7497"/>
                <a:ext cx="715" cy="203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矩形 146"/>
              <p:cNvSpPr/>
              <p:nvPr/>
            </p:nvSpPr>
            <p:spPr>
              <a:xfrm>
                <a:off x="17876" y="8018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8054" y="8148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18022" y="9203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18230" y="8582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cxnSp>
            <p:nvCxnSpPr>
              <p:cNvPr id="151" name="直接箭头连接符 150"/>
              <p:cNvCxnSpPr>
                <a:stCxn id="150" idx="1"/>
              </p:cNvCxnSpPr>
              <p:nvPr/>
            </p:nvCxnSpPr>
            <p:spPr>
              <a:xfrm flipH="1">
                <a:off x="17345" y="8776"/>
                <a:ext cx="88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2" idx="1"/>
                <a:endCxn id="77" idx="2"/>
              </p:cNvCxnSpPr>
              <p:nvPr/>
            </p:nvCxnSpPr>
            <p:spPr>
              <a:xfrm flipH="1" flipV="1">
                <a:off x="15131" y="7397"/>
                <a:ext cx="391" cy="21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矩形 152"/>
              <p:cNvSpPr/>
              <p:nvPr/>
            </p:nvSpPr>
            <p:spPr>
              <a:xfrm>
                <a:off x="5713" y="7857"/>
                <a:ext cx="2167" cy="20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5891" y="7987"/>
                <a:ext cx="1876" cy="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blockheader</a:t>
                </a:r>
                <a:endParaRPr lang="en-US" altLang="zh-CN" sz="900"/>
              </a:p>
              <a:p>
                <a:pPr algn="ctr"/>
                <a:endParaRPr lang="en-US" altLang="zh-CN" sz="900"/>
              </a:p>
              <a:p>
                <a:pPr algn="ctr"/>
                <a:endParaRPr lang="en-US" altLang="zh-CN" sz="900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5859" y="9042"/>
                <a:ext cx="1876" cy="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 fontAlgn="auto" latinLnBrk="1"/>
                <a:r>
                  <a:rPr lang="en-US" altLang="zh-CN" sz="900"/>
                  <a:t>list of sensing data</a:t>
                </a:r>
                <a:endParaRPr lang="en-US" altLang="zh-CN" sz="900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6067" y="8421"/>
                <a:ext cx="1575" cy="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previous hash</a:t>
                </a:r>
                <a:endParaRPr lang="en-US" altLang="zh-CN" sz="800"/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flipH="1" flipV="1">
                <a:off x="4946" y="6414"/>
                <a:ext cx="1121" cy="216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/>
              <p:nvPr/>
            </p:nvCxnSpPr>
            <p:spPr>
              <a:xfrm flipH="1" flipV="1">
                <a:off x="2364" y="5871"/>
                <a:ext cx="907" cy="4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/>
              <p:nvPr/>
            </p:nvCxnSpPr>
            <p:spPr>
              <a:xfrm flipH="1">
                <a:off x="4904" y="6281"/>
                <a:ext cx="1114" cy="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/>
              <p:nvPr/>
            </p:nvCxnSpPr>
            <p:spPr>
              <a:xfrm flipH="1">
                <a:off x="7593" y="6244"/>
                <a:ext cx="1247" cy="3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/>
              <p:nvPr/>
            </p:nvCxnSpPr>
            <p:spPr>
              <a:xfrm flipH="1">
                <a:off x="10415" y="6242"/>
                <a:ext cx="11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圆角矩形 172"/>
              <p:cNvSpPr/>
              <p:nvPr/>
            </p:nvSpPr>
            <p:spPr>
              <a:xfrm>
                <a:off x="2699" y="5239"/>
                <a:ext cx="2583" cy="2749"/>
              </a:xfrm>
              <a:prstGeom prst="round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sp>
            <p:nvSpPr>
              <p:cNvPr id="174" name="圆角矩形 173"/>
              <p:cNvSpPr/>
              <p:nvPr/>
            </p:nvSpPr>
            <p:spPr>
              <a:xfrm>
                <a:off x="5429" y="6592"/>
                <a:ext cx="2680" cy="964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sp>
            <p:nvSpPr>
              <p:cNvPr id="175" name="圆角矩形 174"/>
              <p:cNvSpPr/>
              <p:nvPr/>
            </p:nvSpPr>
            <p:spPr>
              <a:xfrm>
                <a:off x="16460" y="6570"/>
                <a:ext cx="2496" cy="1188"/>
              </a:xfrm>
              <a:prstGeom prst="round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 flipH="1" flipV="1">
              <a:off x="9679" y="4513"/>
              <a:ext cx="23" cy="776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5644" y="574"/>
              <a:ext cx="9900" cy="3609"/>
              <a:chOff x="1145" y="4303"/>
              <a:chExt cx="14850" cy="536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45" y="6426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822" y="6441"/>
                <a:ext cx="840" cy="66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983" y="6441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22" y="7706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  <a:alpha val="8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509" y="7706"/>
                <a:ext cx="840" cy="66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509" y="6441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  <a:alpha val="8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197" y="7959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1725" y="7950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3327" y="7950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61" name="直接箭头连接符 60"/>
              <p:cNvCxnSpPr>
                <a:stCxn id="6" idx="6"/>
                <a:endCxn id="7" idx="2"/>
              </p:cNvCxnSpPr>
              <p:nvPr/>
            </p:nvCxnSpPr>
            <p:spPr>
              <a:xfrm flipV="1">
                <a:off x="10877" y="8290"/>
                <a:ext cx="848" cy="9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stCxn id="7" idx="6"/>
                <a:endCxn id="60" idx="2"/>
              </p:cNvCxnSpPr>
              <p:nvPr/>
            </p:nvCxnSpPr>
            <p:spPr>
              <a:xfrm>
                <a:off x="12405" y="8290"/>
                <a:ext cx="922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14669" y="7950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66" name="直接箭头连接符 65"/>
              <p:cNvCxnSpPr>
                <a:stCxn id="60" idx="6"/>
                <a:endCxn id="65" idx="2"/>
              </p:cNvCxnSpPr>
              <p:nvPr/>
            </p:nvCxnSpPr>
            <p:spPr>
              <a:xfrm>
                <a:off x="14007" y="8290"/>
                <a:ext cx="662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stCxn id="65" idx="6"/>
              </p:cNvCxnSpPr>
              <p:nvPr/>
            </p:nvCxnSpPr>
            <p:spPr>
              <a:xfrm>
                <a:off x="15349" y="8290"/>
                <a:ext cx="646" cy="18"/>
              </a:xfrm>
              <a:prstGeom prst="straightConnector1">
                <a:avLst/>
              </a:prstGeom>
              <a:ln w="25400"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椭圆 73"/>
              <p:cNvSpPr/>
              <p:nvPr/>
            </p:nvSpPr>
            <p:spPr>
              <a:xfrm>
                <a:off x="8727" y="8980"/>
                <a:ext cx="680" cy="68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0123" y="8980"/>
                <a:ext cx="680" cy="68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1604" y="8980"/>
                <a:ext cx="680" cy="68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8" name="直接箭头连接符 7"/>
              <p:cNvCxnSpPr>
                <a:stCxn id="74" idx="6"/>
                <a:endCxn id="75" idx="2"/>
              </p:cNvCxnSpPr>
              <p:nvPr/>
            </p:nvCxnSpPr>
            <p:spPr>
              <a:xfrm>
                <a:off x="9407" y="9320"/>
                <a:ext cx="716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75" idx="6"/>
                <a:endCxn id="76" idx="2"/>
              </p:cNvCxnSpPr>
              <p:nvPr/>
            </p:nvCxnSpPr>
            <p:spPr>
              <a:xfrm>
                <a:off x="10803" y="9320"/>
                <a:ext cx="801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3159" y="8989"/>
                <a:ext cx="680" cy="68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90" name="直接箭头连接符 89"/>
              <p:cNvCxnSpPr>
                <a:stCxn id="76" idx="6"/>
                <a:endCxn id="13" idx="2"/>
              </p:cNvCxnSpPr>
              <p:nvPr/>
            </p:nvCxnSpPr>
            <p:spPr>
              <a:xfrm>
                <a:off x="12284" y="9320"/>
                <a:ext cx="875" cy="9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13" idx="6"/>
              </p:cNvCxnSpPr>
              <p:nvPr/>
            </p:nvCxnSpPr>
            <p:spPr>
              <a:xfrm>
                <a:off x="13839" y="9329"/>
                <a:ext cx="646" cy="18"/>
              </a:xfrm>
              <a:prstGeom prst="straightConnector1">
                <a:avLst/>
              </a:prstGeom>
              <a:ln w="25400"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/>
              <p:cNvSpPr/>
              <p:nvPr/>
            </p:nvSpPr>
            <p:spPr>
              <a:xfrm>
                <a:off x="9963" y="5181"/>
                <a:ext cx="840" cy="66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864" y="6461"/>
                <a:ext cx="840" cy="66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419" y="6461"/>
                <a:ext cx="840" cy="66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2065" y="5161"/>
                <a:ext cx="680" cy="6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3327" y="5161"/>
                <a:ext cx="680" cy="6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20" name="直接箭头连接符 19"/>
              <p:cNvCxnSpPr>
                <a:stCxn id="16" idx="6"/>
                <a:endCxn id="19" idx="2"/>
              </p:cNvCxnSpPr>
              <p:nvPr/>
            </p:nvCxnSpPr>
            <p:spPr>
              <a:xfrm>
                <a:off x="12745" y="5501"/>
                <a:ext cx="582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3327" y="4303"/>
                <a:ext cx="680" cy="680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>
                <a:off x="12405" y="4643"/>
                <a:ext cx="922" cy="51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34" idx="1"/>
                <a:endCxn id="3" idx="3"/>
              </p:cNvCxnSpPr>
              <p:nvPr/>
            </p:nvCxnSpPr>
            <p:spPr>
              <a:xfrm flipH="1" flipV="1">
                <a:off x="1985" y="6756"/>
                <a:ext cx="998" cy="1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4" idx="1"/>
                <a:endCxn id="34" idx="3"/>
              </p:cNvCxnSpPr>
              <p:nvPr/>
            </p:nvCxnSpPr>
            <p:spPr>
              <a:xfrm flipH="1">
                <a:off x="3823" y="6771"/>
                <a:ext cx="999" cy="0"/>
              </a:xfrm>
              <a:prstGeom prst="straightConnector1">
                <a:avLst/>
              </a:prstGeom>
              <a:ln w="254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46" idx="1"/>
                <a:endCxn id="35" idx="3"/>
              </p:cNvCxnSpPr>
              <p:nvPr/>
            </p:nvCxnSpPr>
            <p:spPr>
              <a:xfrm flipH="1">
                <a:off x="5662" y="6771"/>
                <a:ext cx="847" cy="126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5" idx="1"/>
                <a:endCxn id="35" idx="3"/>
              </p:cNvCxnSpPr>
              <p:nvPr/>
            </p:nvCxnSpPr>
            <p:spPr>
              <a:xfrm flipH="1">
                <a:off x="5662" y="8036"/>
                <a:ext cx="847" cy="0"/>
              </a:xfrm>
              <a:prstGeom prst="straightConnector1">
                <a:avLst/>
              </a:prstGeom>
              <a:ln w="254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8225" y="6421"/>
                <a:ext cx="840" cy="660"/>
              </a:xfrm>
              <a:prstGeom prst="rect">
                <a:avLst/>
              </a:prstGeom>
              <a:gradFill>
                <a:gsLst>
                  <a:gs pos="50000">
                    <a:schemeClr val="accent1"/>
                  </a:gs>
                  <a:gs pos="49000">
                    <a:srgbClr val="92D050"/>
                  </a:gs>
                </a:gsLst>
                <a:lin ang="5400000" scaled="0"/>
              </a:grad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41" name="直接箭头连接符 40"/>
              <p:cNvCxnSpPr>
                <a:stCxn id="40" idx="1"/>
                <a:endCxn id="46" idx="3"/>
              </p:cNvCxnSpPr>
              <p:nvPr/>
            </p:nvCxnSpPr>
            <p:spPr>
              <a:xfrm flipH="1">
                <a:off x="7349" y="6751"/>
                <a:ext cx="876" cy="2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82" idx="1"/>
                <a:endCxn id="40" idx="3"/>
              </p:cNvCxnSpPr>
              <p:nvPr/>
            </p:nvCxnSpPr>
            <p:spPr>
              <a:xfrm flipH="1" flipV="1">
                <a:off x="9065" y="6751"/>
                <a:ext cx="893" cy="2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6" idx="2"/>
                <a:endCxn id="82" idx="3"/>
              </p:cNvCxnSpPr>
              <p:nvPr/>
            </p:nvCxnSpPr>
            <p:spPr>
              <a:xfrm flipH="1">
                <a:off x="10798" y="5501"/>
                <a:ext cx="1267" cy="127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14" idx="1"/>
                <a:endCxn id="82" idx="3"/>
              </p:cNvCxnSpPr>
              <p:nvPr/>
            </p:nvCxnSpPr>
            <p:spPr>
              <a:xfrm flipH="1" flipV="1">
                <a:off x="10798" y="6771"/>
                <a:ext cx="1066" cy="2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12704" y="6791"/>
                <a:ext cx="71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>
                <a:stCxn id="35" idx="1"/>
              </p:cNvCxnSpPr>
              <p:nvPr/>
            </p:nvCxnSpPr>
            <p:spPr>
              <a:xfrm flipH="1" flipV="1">
                <a:off x="3840" y="6810"/>
                <a:ext cx="982" cy="1226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/>
            </p:nvSpPr>
            <p:spPr>
              <a:xfrm>
                <a:off x="6509" y="5161"/>
                <a:ext cx="840" cy="66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822" y="5171"/>
                <a:ext cx="840" cy="66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>
                <a:off x="3823" y="5491"/>
                <a:ext cx="999" cy="1270"/>
              </a:xfrm>
              <a:prstGeom prst="straightConnector1">
                <a:avLst/>
              </a:prstGeom>
              <a:ln w="254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>
                <a:stCxn id="63" idx="1"/>
              </p:cNvCxnSpPr>
              <p:nvPr/>
            </p:nvCxnSpPr>
            <p:spPr>
              <a:xfrm flipH="1">
                <a:off x="5655" y="5491"/>
                <a:ext cx="854" cy="2459"/>
              </a:xfrm>
              <a:prstGeom prst="straightConnector1">
                <a:avLst/>
              </a:prstGeom>
              <a:ln w="254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92" idx="1"/>
                <a:endCxn id="40" idx="3"/>
              </p:cNvCxnSpPr>
              <p:nvPr/>
            </p:nvCxnSpPr>
            <p:spPr>
              <a:xfrm flipH="1">
                <a:off x="9065" y="5511"/>
                <a:ext cx="898" cy="124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" idx="0"/>
                <a:endCxn id="82" idx="2"/>
              </p:cNvCxnSpPr>
              <p:nvPr/>
            </p:nvCxnSpPr>
            <p:spPr>
              <a:xfrm flipH="1" flipV="1">
                <a:off x="10378" y="7101"/>
                <a:ext cx="159" cy="85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74" idx="0"/>
                <a:endCxn id="40" idx="2"/>
              </p:cNvCxnSpPr>
              <p:nvPr/>
            </p:nvCxnSpPr>
            <p:spPr>
              <a:xfrm flipH="1" flipV="1">
                <a:off x="8645" y="7081"/>
                <a:ext cx="422" cy="1899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>
                <a:stCxn id="60" idx="0"/>
                <a:endCxn id="15" idx="2"/>
              </p:cNvCxnSpPr>
              <p:nvPr/>
            </p:nvCxnSpPr>
            <p:spPr>
              <a:xfrm flipV="1">
                <a:off x="13667" y="7121"/>
                <a:ext cx="172" cy="829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stCxn id="76" idx="0"/>
                <a:endCxn id="14" idx="2"/>
              </p:cNvCxnSpPr>
              <p:nvPr/>
            </p:nvCxnSpPr>
            <p:spPr>
              <a:xfrm flipV="1">
                <a:off x="11944" y="7121"/>
                <a:ext cx="340" cy="1859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9958" y="6441"/>
                <a:ext cx="840" cy="660"/>
              </a:xfrm>
              <a:prstGeom prst="rect">
                <a:avLst/>
              </a:prstGeom>
              <a:gradFill>
                <a:gsLst>
                  <a:gs pos="50000">
                    <a:schemeClr val="accent1"/>
                  </a:gs>
                  <a:gs pos="49000">
                    <a:srgbClr val="92D050"/>
                  </a:gs>
                </a:gsLst>
                <a:lin ang="5400000" scaled="0"/>
              </a:grad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flipH="1">
                <a:off x="14259" y="6781"/>
                <a:ext cx="71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/>
            <p:cNvGrpSpPr/>
            <p:nvPr/>
          </p:nvGrpSpPr>
          <p:grpSpPr>
            <a:xfrm>
              <a:off x="458" y="1422"/>
              <a:ext cx="4160" cy="2292"/>
              <a:chOff x="296" y="396"/>
              <a:chExt cx="5852" cy="308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14" y="396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783" y="396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>
                <a:off x="1154" y="726"/>
                <a:ext cx="629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3252" y="396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>
                <a:off x="2623" y="72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 88"/>
              <p:cNvSpPr/>
              <p:nvPr/>
            </p:nvSpPr>
            <p:spPr>
              <a:xfrm>
                <a:off x="4680" y="396"/>
                <a:ext cx="840" cy="66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176" name="直接箭头连接符 175"/>
              <p:cNvCxnSpPr/>
              <p:nvPr/>
            </p:nvCxnSpPr>
            <p:spPr>
              <a:xfrm>
                <a:off x="4051" y="726"/>
                <a:ext cx="629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/>
            </p:nvCxnSpPr>
            <p:spPr>
              <a:xfrm>
                <a:off x="5520" y="72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矩形 178"/>
              <p:cNvSpPr/>
              <p:nvPr/>
            </p:nvSpPr>
            <p:spPr>
              <a:xfrm>
                <a:off x="296" y="1736"/>
                <a:ext cx="840" cy="66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765" y="1736"/>
                <a:ext cx="840" cy="66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>
                <a:off x="1136" y="206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矩形 181"/>
              <p:cNvSpPr/>
              <p:nvPr/>
            </p:nvSpPr>
            <p:spPr>
              <a:xfrm>
                <a:off x="3234" y="1736"/>
                <a:ext cx="840" cy="66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183" name="直接箭头连接符 182"/>
              <p:cNvCxnSpPr/>
              <p:nvPr/>
            </p:nvCxnSpPr>
            <p:spPr>
              <a:xfrm>
                <a:off x="2605" y="206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矩形 183"/>
              <p:cNvSpPr/>
              <p:nvPr/>
            </p:nvSpPr>
            <p:spPr>
              <a:xfrm>
                <a:off x="4662" y="1736"/>
                <a:ext cx="840" cy="66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185" name="直接箭头连接符 184"/>
              <p:cNvCxnSpPr/>
              <p:nvPr/>
            </p:nvCxnSpPr>
            <p:spPr>
              <a:xfrm>
                <a:off x="4033" y="206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/>
              <p:cNvCxnSpPr/>
              <p:nvPr/>
            </p:nvCxnSpPr>
            <p:spPr>
              <a:xfrm>
                <a:off x="5502" y="206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椭圆 190"/>
              <p:cNvSpPr/>
              <p:nvPr/>
            </p:nvSpPr>
            <p:spPr>
              <a:xfrm>
                <a:off x="394" y="2800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1783" y="2791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252" y="2791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197" name="直接箭头连接符 196"/>
              <p:cNvCxnSpPr>
                <a:stCxn id="191" idx="6"/>
                <a:endCxn id="193" idx="2"/>
              </p:cNvCxnSpPr>
              <p:nvPr/>
            </p:nvCxnSpPr>
            <p:spPr>
              <a:xfrm flipV="1">
                <a:off x="1074" y="3131"/>
                <a:ext cx="709" cy="9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93" idx="6"/>
                <a:endCxn id="194" idx="2"/>
              </p:cNvCxnSpPr>
              <p:nvPr/>
            </p:nvCxnSpPr>
            <p:spPr>
              <a:xfrm>
                <a:off x="2463" y="3131"/>
                <a:ext cx="78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椭圆 198"/>
              <p:cNvSpPr/>
              <p:nvPr/>
            </p:nvSpPr>
            <p:spPr>
              <a:xfrm>
                <a:off x="4662" y="2800"/>
                <a:ext cx="680" cy="680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cxnSp>
            <p:nvCxnSpPr>
              <p:cNvPr id="200" name="直接箭头连接符 199"/>
              <p:cNvCxnSpPr>
                <a:stCxn id="194" idx="6"/>
                <a:endCxn id="199" idx="2"/>
              </p:cNvCxnSpPr>
              <p:nvPr/>
            </p:nvCxnSpPr>
            <p:spPr>
              <a:xfrm>
                <a:off x="3932" y="3131"/>
                <a:ext cx="730" cy="9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99" idx="6"/>
              </p:cNvCxnSpPr>
              <p:nvPr/>
            </p:nvCxnSpPr>
            <p:spPr>
              <a:xfrm>
                <a:off x="5342" y="3140"/>
                <a:ext cx="646" cy="18"/>
              </a:xfrm>
              <a:prstGeom prst="straightConnector1">
                <a:avLst/>
              </a:prstGeom>
              <a:ln w="25400"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201"/>
              <p:cNvCxnSpPr/>
              <p:nvPr/>
            </p:nvCxnSpPr>
            <p:spPr>
              <a:xfrm>
                <a:off x="1136" y="72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/>
              <p:cNvCxnSpPr/>
              <p:nvPr/>
            </p:nvCxnSpPr>
            <p:spPr>
              <a:xfrm>
                <a:off x="4033" y="726"/>
                <a:ext cx="629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圆角矩形 204"/>
            <p:cNvSpPr/>
            <p:nvPr/>
          </p:nvSpPr>
          <p:spPr>
            <a:xfrm>
              <a:off x="191" y="486"/>
              <a:ext cx="4765" cy="3970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cxnSp>
          <p:nvCxnSpPr>
            <p:cNvPr id="206" name="直接箭头连接符 205"/>
            <p:cNvCxnSpPr/>
            <p:nvPr/>
          </p:nvCxnSpPr>
          <p:spPr>
            <a:xfrm flipH="1" flipV="1">
              <a:off x="4956" y="2572"/>
              <a:ext cx="527" cy="12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/>
            <p:cNvGrpSpPr/>
            <p:nvPr/>
          </p:nvGrpSpPr>
          <p:grpSpPr>
            <a:xfrm>
              <a:off x="15913" y="574"/>
              <a:ext cx="4366" cy="3790"/>
              <a:chOff x="16460" y="-76"/>
              <a:chExt cx="4366" cy="379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16460" y="-76"/>
                <a:ext cx="3651" cy="3790"/>
              </a:xfrm>
              <a:prstGeom prst="round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16816" y="118"/>
                <a:ext cx="595" cy="323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6857" y="531"/>
                <a:ext cx="322" cy="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16857" y="1014"/>
                <a:ext cx="496" cy="142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16857" y="1171"/>
                <a:ext cx="496" cy="14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16817" y="1548"/>
                <a:ext cx="361" cy="36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16837" y="2061"/>
                <a:ext cx="322" cy="323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16777" y="2542"/>
                <a:ext cx="482" cy="32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17" name="文本框 216"/>
              <p:cNvSpPr txBox="1"/>
              <p:nvPr/>
            </p:nvSpPr>
            <p:spPr>
              <a:xfrm>
                <a:off x="17466" y="126"/>
                <a:ext cx="3359" cy="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/>
                  <a:t>传感数据区块</a:t>
                </a:r>
                <a:endParaRPr lang="zh-CN" altLang="en-US" sz="9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7495" y="493"/>
                <a:ext cx="2480" cy="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/>
                  <a:t>A</a:t>
                </a:r>
                <a:r>
                  <a:rPr lang="zh-CN" altLang="en-US" sz="900"/>
                  <a:t>子链区块</a:t>
                </a:r>
                <a:endParaRPr lang="zh-CN" altLang="en-US" sz="90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7495" y="952"/>
                <a:ext cx="3331" cy="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/>
                  <a:t>过渡区块</a:t>
                </a:r>
                <a:endParaRPr lang="zh-CN" altLang="en-US" sz="900"/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7495" y="1548"/>
                <a:ext cx="2480" cy="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/>
                  <a:t>B</a:t>
                </a:r>
                <a:r>
                  <a:rPr lang="zh-CN" altLang="en-US" sz="900"/>
                  <a:t>子链区块</a:t>
                </a:r>
                <a:endParaRPr lang="zh-CN" altLang="en-US" sz="900"/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17466" y="2061"/>
                <a:ext cx="2835" cy="3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900"/>
                  <a:t>C</a:t>
                </a:r>
                <a:r>
                  <a:rPr lang="zh-CN" altLang="en-US" sz="900"/>
                  <a:t>子链区块</a:t>
                </a:r>
                <a:endParaRPr lang="zh-CN" altLang="en-US" sz="900"/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17466" y="2580"/>
                <a:ext cx="2835" cy="3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900">
                    <a:sym typeface="+mn-ea"/>
                  </a:rPr>
                  <a:t>控制数据区块</a:t>
                </a:r>
                <a:endParaRPr lang="zh-CN" altLang="en-US" sz="900">
                  <a:sym typeface="+mn-ea"/>
                </a:endParaRPr>
              </a:p>
            </p:txBody>
          </p:sp>
          <p:cxnSp>
            <p:nvCxnSpPr>
              <p:cNvPr id="223" name="直接箭头连接符 222"/>
              <p:cNvCxnSpPr/>
              <p:nvPr/>
            </p:nvCxnSpPr>
            <p:spPr>
              <a:xfrm>
                <a:off x="16743" y="3181"/>
                <a:ext cx="723" cy="14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/>
              <p:cNvCxnSpPr/>
              <p:nvPr/>
            </p:nvCxnSpPr>
            <p:spPr>
              <a:xfrm>
                <a:off x="16743" y="3552"/>
                <a:ext cx="723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文本框 224"/>
              <p:cNvSpPr txBox="1"/>
              <p:nvPr/>
            </p:nvSpPr>
            <p:spPr>
              <a:xfrm>
                <a:off x="17495" y="2996"/>
                <a:ext cx="2835" cy="3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900">
                    <a:sym typeface="+mn-ea"/>
                  </a:rPr>
                  <a:t>叔区块哈希索引</a:t>
                </a:r>
                <a:endParaRPr lang="zh-CN" altLang="en-US" sz="900">
                  <a:sym typeface="+mn-ea"/>
                </a:endParaRPr>
              </a:p>
            </p:txBody>
          </p:sp>
          <p:sp>
            <p:nvSpPr>
              <p:cNvPr id="226" name="文本框 225"/>
              <p:cNvSpPr txBox="1"/>
              <p:nvPr/>
            </p:nvSpPr>
            <p:spPr>
              <a:xfrm>
                <a:off x="17466" y="3319"/>
                <a:ext cx="2835" cy="3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900">
                    <a:sym typeface="+mn-ea"/>
                  </a:rPr>
                  <a:t>父区块哈希索引</a:t>
                </a:r>
                <a:endParaRPr lang="zh-CN" altLang="en-US" sz="900">
                  <a:sym typeface="+mn-ea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直接箭头连接符 209"/>
          <p:cNvCxnSpPr/>
          <p:nvPr/>
        </p:nvCxnSpPr>
        <p:spPr>
          <a:xfrm flipV="1">
            <a:off x="9956800" y="-1612900"/>
            <a:ext cx="248920" cy="13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3275965" y="226695"/>
            <a:ext cx="6027420" cy="244856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圆角矩形 162"/>
          <p:cNvSpPr/>
          <p:nvPr/>
        </p:nvSpPr>
        <p:spPr>
          <a:xfrm>
            <a:off x="106680" y="3177540"/>
            <a:ext cx="10834370" cy="331978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rot="0">
            <a:off x="300990" y="3260725"/>
            <a:ext cx="10528935" cy="2693670"/>
            <a:chOff x="326" y="5239"/>
            <a:chExt cx="19717" cy="4850"/>
          </a:xfrm>
        </p:grpSpPr>
        <p:sp>
          <p:nvSpPr>
            <p:cNvPr id="9" name="矩形 8"/>
            <p:cNvSpPr/>
            <p:nvPr/>
          </p:nvSpPr>
          <p:spPr>
            <a:xfrm>
              <a:off x="326" y="5524"/>
              <a:ext cx="2167" cy="16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4" y="5654"/>
              <a:ext cx="1876" cy="4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04" y="6244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9" y="7324"/>
              <a:ext cx="1876" cy="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initial blcok</a:t>
              </a:r>
              <a:endParaRPr lang="en-US" altLang="zh-CN" sz="10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933" y="5524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11" y="5654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79" y="6709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87" y="6088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80" y="5524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58" y="5654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26" y="6709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34" y="6088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528" y="5485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706" y="5615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779" y="6733"/>
              <a:ext cx="1636" cy="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700"/>
                <a:t>list of sensing data</a:t>
              </a:r>
              <a:endParaRPr lang="en-US" altLang="zh-CN" sz="7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856" y="6049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779" y="7113"/>
              <a:ext cx="1636" cy="552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700"/>
                <a:t>subchain audit info</a:t>
              </a:r>
              <a:endParaRPr lang="en-US" altLang="zh-CN" sz="7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706" y="6670"/>
              <a:ext cx="1875" cy="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203" y="5485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381" y="5615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499" y="6733"/>
              <a:ext cx="1636" cy="552"/>
            </a:xfrm>
            <a:prstGeom prst="rect">
              <a:avLst/>
            </a:prstGeom>
            <a:noFill/>
            <a:ln w="1905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700"/>
                <a:t>list of sensing data</a:t>
              </a:r>
              <a:endParaRPr lang="en-US" altLang="zh-CN" sz="7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531" y="6049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484" y="7113"/>
              <a:ext cx="1636" cy="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700"/>
                <a:t>subchain audit info</a:t>
              </a:r>
              <a:endParaRPr lang="en-US" altLang="zh-CN" sz="7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1381" y="6670"/>
              <a:ext cx="1875" cy="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015" y="5485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193" y="5615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4343" y="6049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193" y="6733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>
                  <a:sym typeface="+mn-ea"/>
                </a:rPr>
                <a:t>subchain audit info</a:t>
              </a:r>
              <a:endParaRPr lang="en-US" altLang="zh-CN" sz="1000">
                <a:sym typeface="+mn-ea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0213" y="8018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391" y="8148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359" y="9203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567" y="8582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2736" y="8018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2914" y="8148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2882" y="9203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3090" y="8582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cxnSp>
          <p:nvCxnSpPr>
            <p:cNvPr id="111" name="直接箭头连接符 110"/>
            <p:cNvCxnSpPr>
              <a:stCxn id="27" idx="1"/>
              <a:endCxn id="10" idx="3"/>
            </p:cNvCxnSpPr>
            <p:nvPr/>
          </p:nvCxnSpPr>
          <p:spPr>
            <a:xfrm flipH="1" flipV="1">
              <a:off x="2381" y="5875"/>
              <a:ext cx="906" cy="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32" idx="1"/>
            </p:cNvCxnSpPr>
            <p:nvPr/>
          </p:nvCxnSpPr>
          <p:spPr>
            <a:xfrm flipH="1">
              <a:off x="4920" y="6419"/>
              <a:ext cx="1114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endCxn id="32" idx="3"/>
            </p:cNvCxnSpPr>
            <p:nvPr/>
          </p:nvCxnSpPr>
          <p:spPr>
            <a:xfrm flipH="1">
              <a:off x="7609" y="6382"/>
              <a:ext cx="1247" cy="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52" idx="1"/>
              <a:endCxn id="45" idx="3"/>
            </p:cNvCxnSpPr>
            <p:nvPr/>
          </p:nvCxnSpPr>
          <p:spPr>
            <a:xfrm flipH="1">
              <a:off x="10430" y="6381"/>
              <a:ext cx="11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57" idx="1"/>
              <a:endCxn id="52" idx="3"/>
            </p:cNvCxnSpPr>
            <p:nvPr/>
          </p:nvCxnSpPr>
          <p:spPr>
            <a:xfrm flipH="1">
              <a:off x="13106" y="6381"/>
              <a:ext cx="123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16628" y="5485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6806" y="5615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6956" y="6049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6806" y="6733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>
                  <a:sym typeface="+mn-ea"/>
                </a:rPr>
                <a:t>subchain audit info</a:t>
              </a:r>
              <a:endParaRPr lang="en-US" altLang="zh-CN" sz="1000">
                <a:sym typeface="+mn-ea"/>
              </a:endParaRPr>
            </a:p>
          </p:txBody>
        </p:sp>
        <p:cxnSp>
          <p:nvCxnSpPr>
            <p:cNvPr id="139" name="直接箭头连接符 138"/>
            <p:cNvCxnSpPr>
              <a:stCxn id="137" idx="1"/>
              <a:endCxn id="57" idx="3"/>
            </p:cNvCxnSpPr>
            <p:nvPr/>
          </p:nvCxnSpPr>
          <p:spPr>
            <a:xfrm flipH="1">
              <a:off x="15917" y="6381"/>
              <a:ext cx="103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5376" y="8018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5554" y="8148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5522" y="9203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5730" y="8582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cxnSp>
          <p:nvCxnSpPr>
            <p:cNvPr id="144" name="直接箭头连接符 143"/>
            <p:cNvCxnSpPr>
              <a:stCxn id="110" idx="1"/>
              <a:endCxn id="104" idx="3"/>
            </p:cNvCxnSpPr>
            <p:nvPr/>
          </p:nvCxnSpPr>
          <p:spPr>
            <a:xfrm flipH="1">
              <a:off x="12141" y="8914"/>
              <a:ext cx="94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43" idx="1"/>
              <a:endCxn id="110" idx="3"/>
            </p:cNvCxnSpPr>
            <p:nvPr/>
          </p:nvCxnSpPr>
          <p:spPr>
            <a:xfrm flipH="1">
              <a:off x="14665" y="8914"/>
              <a:ext cx="106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03" idx="1"/>
              <a:endCxn id="48" idx="2"/>
            </p:cNvCxnSpPr>
            <p:nvPr/>
          </p:nvCxnSpPr>
          <p:spPr>
            <a:xfrm flipH="1" flipV="1">
              <a:off x="9644" y="7497"/>
              <a:ext cx="715" cy="20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/>
            <p:cNvSpPr/>
            <p:nvPr/>
          </p:nvSpPr>
          <p:spPr>
            <a:xfrm>
              <a:off x="17876" y="8018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8054" y="8148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8022" y="9203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8230" y="8582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cxnSp>
          <p:nvCxnSpPr>
            <p:cNvPr id="151" name="直接箭头连接符 150"/>
            <p:cNvCxnSpPr>
              <a:stCxn id="150" idx="1"/>
            </p:cNvCxnSpPr>
            <p:nvPr/>
          </p:nvCxnSpPr>
          <p:spPr>
            <a:xfrm flipH="1">
              <a:off x="17345" y="8914"/>
              <a:ext cx="8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2" idx="1"/>
              <a:endCxn id="77" idx="2"/>
            </p:cNvCxnSpPr>
            <p:nvPr/>
          </p:nvCxnSpPr>
          <p:spPr>
            <a:xfrm flipH="1" flipV="1">
              <a:off x="15131" y="7451"/>
              <a:ext cx="391" cy="21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5713" y="7857"/>
              <a:ext cx="2167" cy="20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891" y="7987"/>
              <a:ext cx="1876" cy="9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blockheader</a:t>
              </a:r>
              <a:endParaRPr lang="en-US" altLang="zh-CN" sz="1000"/>
            </a:p>
            <a:p>
              <a:pPr algn="ctr"/>
              <a:endParaRPr lang="en-US" altLang="zh-CN" sz="1000"/>
            </a:p>
            <a:p>
              <a:pPr algn="ctr"/>
              <a:endParaRPr lang="en-US" altLang="zh-CN" sz="10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859" y="9042"/>
              <a:ext cx="1876" cy="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 fontAlgn="auto" latinLnBrk="1"/>
              <a:r>
                <a:rPr lang="en-US" altLang="zh-CN" sz="1000"/>
                <a:t>list of sensing data</a:t>
              </a:r>
              <a:endParaRPr lang="en-US" altLang="zh-CN" sz="100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6067" y="8421"/>
              <a:ext cx="1575" cy="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previous hash</a:t>
              </a:r>
              <a:endParaRPr lang="en-US" altLang="zh-CN" sz="900"/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 flipV="1">
              <a:off x="4946" y="6414"/>
              <a:ext cx="1121" cy="216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 flipH="1" flipV="1">
              <a:off x="2364" y="5871"/>
              <a:ext cx="907" cy="4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H="1">
              <a:off x="4904" y="6281"/>
              <a:ext cx="1114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7593" y="6244"/>
              <a:ext cx="1247" cy="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H="1">
              <a:off x="10415" y="6242"/>
              <a:ext cx="11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圆角矩形 172"/>
            <p:cNvSpPr/>
            <p:nvPr/>
          </p:nvSpPr>
          <p:spPr>
            <a:xfrm>
              <a:off x="2699" y="5239"/>
              <a:ext cx="2583" cy="2749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74" name="圆角矩形 173"/>
            <p:cNvSpPr/>
            <p:nvPr/>
          </p:nvSpPr>
          <p:spPr>
            <a:xfrm>
              <a:off x="5429" y="6592"/>
              <a:ext cx="2680" cy="96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75" name="圆角矩形 174"/>
            <p:cNvSpPr/>
            <p:nvPr/>
          </p:nvSpPr>
          <p:spPr>
            <a:xfrm>
              <a:off x="16460" y="6570"/>
              <a:ext cx="2496" cy="1188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</p:grpSp>
      <p:cxnSp>
        <p:nvCxnSpPr>
          <p:cNvPr id="177" name="直接箭头连接符 176"/>
          <p:cNvCxnSpPr/>
          <p:nvPr/>
        </p:nvCxnSpPr>
        <p:spPr>
          <a:xfrm flipH="1" flipV="1">
            <a:off x="5777865" y="2675255"/>
            <a:ext cx="13970" cy="47180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71850" y="1148080"/>
            <a:ext cx="334010" cy="269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33620" y="1154430"/>
            <a:ext cx="334010" cy="2698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02735" y="1154430"/>
            <a:ext cx="334010" cy="269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833620" y="1671320"/>
            <a:ext cx="334010" cy="269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  <a:alpha val="8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04180" y="1671320"/>
            <a:ext cx="334010" cy="2698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4180" y="1154430"/>
            <a:ext cx="334010" cy="269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  <a:alpha val="8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69760" y="1774825"/>
            <a:ext cx="270510" cy="27813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77455" y="1771015"/>
            <a:ext cx="270510" cy="27813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8214360" y="1771015"/>
            <a:ext cx="270510" cy="27813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6" idx="6"/>
            <a:endCxn id="7" idx="2"/>
          </p:cNvCxnSpPr>
          <p:nvPr/>
        </p:nvCxnSpPr>
        <p:spPr>
          <a:xfrm flipV="1">
            <a:off x="7240270" y="1910080"/>
            <a:ext cx="337185" cy="381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" idx="6"/>
            <a:endCxn id="60" idx="2"/>
          </p:cNvCxnSpPr>
          <p:nvPr/>
        </p:nvCxnSpPr>
        <p:spPr>
          <a:xfrm>
            <a:off x="7847965" y="1910080"/>
            <a:ext cx="36639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747760" y="1771015"/>
            <a:ext cx="270510" cy="27813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0" idx="6"/>
            <a:endCxn id="65" idx="2"/>
          </p:cNvCxnSpPr>
          <p:nvPr/>
        </p:nvCxnSpPr>
        <p:spPr>
          <a:xfrm>
            <a:off x="8484870" y="1910080"/>
            <a:ext cx="26289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5" idx="6"/>
          </p:cNvCxnSpPr>
          <p:nvPr/>
        </p:nvCxnSpPr>
        <p:spPr>
          <a:xfrm>
            <a:off x="9018270" y="1910080"/>
            <a:ext cx="256540" cy="7620"/>
          </a:xfrm>
          <a:prstGeom prst="straightConnector1">
            <a:avLst/>
          </a:prstGeom>
          <a:ln w="25400"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6385560" y="2192020"/>
            <a:ext cx="270510" cy="2781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940550" y="2192020"/>
            <a:ext cx="270510" cy="2781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529195" y="2192020"/>
            <a:ext cx="270510" cy="2781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4" idx="6"/>
            <a:endCxn id="75" idx="2"/>
          </p:cNvCxnSpPr>
          <p:nvPr/>
        </p:nvCxnSpPr>
        <p:spPr>
          <a:xfrm>
            <a:off x="6656070" y="2331085"/>
            <a:ext cx="284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5" idx="6"/>
            <a:endCxn id="76" idx="2"/>
          </p:cNvCxnSpPr>
          <p:nvPr/>
        </p:nvCxnSpPr>
        <p:spPr>
          <a:xfrm>
            <a:off x="7211060" y="2331085"/>
            <a:ext cx="318135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147685" y="2195830"/>
            <a:ext cx="270510" cy="2781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76" idx="6"/>
            <a:endCxn id="13" idx="2"/>
          </p:cNvCxnSpPr>
          <p:nvPr/>
        </p:nvCxnSpPr>
        <p:spPr>
          <a:xfrm>
            <a:off x="7799705" y="2331085"/>
            <a:ext cx="347980" cy="381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3" idx="6"/>
          </p:cNvCxnSpPr>
          <p:nvPr/>
        </p:nvCxnSpPr>
        <p:spPr>
          <a:xfrm>
            <a:off x="8417560" y="2334895"/>
            <a:ext cx="256540" cy="7620"/>
          </a:xfrm>
          <a:prstGeom prst="straightConnector1">
            <a:avLst/>
          </a:prstGeom>
          <a:ln w="25400"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877050" y="638810"/>
            <a:ext cx="334010" cy="2698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32700" y="1162050"/>
            <a:ext cx="334010" cy="2698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50555" y="1162050"/>
            <a:ext cx="334010" cy="2698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12710" y="630555"/>
            <a:ext cx="270510" cy="2781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14360" y="630555"/>
            <a:ext cx="270510" cy="2781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6"/>
            <a:endCxn id="19" idx="2"/>
          </p:cNvCxnSpPr>
          <p:nvPr/>
        </p:nvCxnSpPr>
        <p:spPr>
          <a:xfrm>
            <a:off x="7983220" y="769620"/>
            <a:ext cx="23114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214360" y="280035"/>
            <a:ext cx="270510" cy="278130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7847965" y="419100"/>
            <a:ext cx="366395" cy="212090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4" idx="1"/>
            <a:endCxn id="3" idx="3"/>
          </p:cNvCxnSpPr>
          <p:nvPr/>
        </p:nvCxnSpPr>
        <p:spPr>
          <a:xfrm flipH="1" flipV="1">
            <a:off x="3705860" y="1282700"/>
            <a:ext cx="396875" cy="6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1"/>
            <a:endCxn id="34" idx="3"/>
          </p:cNvCxnSpPr>
          <p:nvPr/>
        </p:nvCxnSpPr>
        <p:spPr>
          <a:xfrm flipH="1">
            <a:off x="4436110" y="1289050"/>
            <a:ext cx="396875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6" idx="1"/>
            <a:endCxn id="35" idx="3"/>
          </p:cNvCxnSpPr>
          <p:nvPr/>
        </p:nvCxnSpPr>
        <p:spPr>
          <a:xfrm flipH="1">
            <a:off x="5167630" y="1289050"/>
            <a:ext cx="336550" cy="5168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1"/>
            <a:endCxn id="35" idx="3"/>
          </p:cNvCxnSpPr>
          <p:nvPr/>
        </p:nvCxnSpPr>
        <p:spPr>
          <a:xfrm flipH="1">
            <a:off x="5167630" y="1806575"/>
            <a:ext cx="33655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86170" y="1146175"/>
            <a:ext cx="334010" cy="269875"/>
          </a:xfrm>
          <a:prstGeom prst="rect">
            <a:avLst/>
          </a:prstGeom>
          <a:gradFill>
            <a:gsLst>
              <a:gs pos="50000">
                <a:schemeClr val="accent1"/>
              </a:gs>
              <a:gs pos="49000">
                <a:srgbClr val="92D050"/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1"/>
            <a:endCxn id="46" idx="3"/>
          </p:cNvCxnSpPr>
          <p:nvPr/>
        </p:nvCxnSpPr>
        <p:spPr>
          <a:xfrm flipH="1">
            <a:off x="5838190" y="1280795"/>
            <a:ext cx="347980" cy="82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2" idx="1"/>
            <a:endCxn id="40" idx="3"/>
          </p:cNvCxnSpPr>
          <p:nvPr/>
        </p:nvCxnSpPr>
        <p:spPr>
          <a:xfrm flipH="1" flipV="1">
            <a:off x="6520180" y="1280795"/>
            <a:ext cx="354965" cy="82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2"/>
            <a:endCxn id="82" idx="3"/>
          </p:cNvCxnSpPr>
          <p:nvPr/>
        </p:nvCxnSpPr>
        <p:spPr>
          <a:xfrm flipH="1">
            <a:off x="7209155" y="769620"/>
            <a:ext cx="503555" cy="5194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1"/>
            <a:endCxn id="82" idx="3"/>
          </p:cNvCxnSpPr>
          <p:nvPr/>
        </p:nvCxnSpPr>
        <p:spPr>
          <a:xfrm flipH="1" flipV="1">
            <a:off x="7209155" y="1289050"/>
            <a:ext cx="423545" cy="82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5" idx="1"/>
            <a:endCxn id="14" idx="3"/>
          </p:cNvCxnSpPr>
          <p:nvPr/>
        </p:nvCxnSpPr>
        <p:spPr>
          <a:xfrm flipH="1">
            <a:off x="7966710" y="1297305"/>
            <a:ext cx="2844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5" idx="1"/>
          </p:cNvCxnSpPr>
          <p:nvPr/>
        </p:nvCxnSpPr>
        <p:spPr>
          <a:xfrm flipH="1" flipV="1">
            <a:off x="4443095" y="1304925"/>
            <a:ext cx="390525" cy="5010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504180" y="630555"/>
            <a:ext cx="334010" cy="2698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833620" y="635000"/>
            <a:ext cx="334010" cy="2698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36110" y="765810"/>
            <a:ext cx="396875" cy="51943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3" idx="1"/>
          </p:cNvCxnSpPr>
          <p:nvPr/>
        </p:nvCxnSpPr>
        <p:spPr>
          <a:xfrm flipH="1">
            <a:off x="5164455" y="765810"/>
            <a:ext cx="339725" cy="100520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92" idx="1"/>
            <a:endCxn id="40" idx="3"/>
          </p:cNvCxnSpPr>
          <p:nvPr/>
        </p:nvCxnSpPr>
        <p:spPr>
          <a:xfrm flipH="1">
            <a:off x="6520180" y="774065"/>
            <a:ext cx="356870" cy="5067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" idx="0"/>
            <a:endCxn id="82" idx="2"/>
          </p:cNvCxnSpPr>
          <p:nvPr/>
        </p:nvCxnSpPr>
        <p:spPr>
          <a:xfrm flipH="1" flipV="1">
            <a:off x="7042150" y="1424305"/>
            <a:ext cx="63500" cy="35052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4" idx="0"/>
            <a:endCxn id="40" idx="2"/>
          </p:cNvCxnSpPr>
          <p:nvPr/>
        </p:nvCxnSpPr>
        <p:spPr>
          <a:xfrm flipH="1" flipV="1">
            <a:off x="6353175" y="1416050"/>
            <a:ext cx="167640" cy="77660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0"/>
            <a:endCxn id="15" idx="2"/>
          </p:cNvCxnSpPr>
          <p:nvPr/>
        </p:nvCxnSpPr>
        <p:spPr>
          <a:xfrm flipV="1">
            <a:off x="8349615" y="1431925"/>
            <a:ext cx="68580" cy="33909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14" idx="2"/>
          </p:cNvCxnSpPr>
          <p:nvPr/>
        </p:nvCxnSpPr>
        <p:spPr>
          <a:xfrm flipV="1">
            <a:off x="7664450" y="1431925"/>
            <a:ext cx="135255" cy="76009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875145" y="1154430"/>
            <a:ext cx="334010" cy="269875"/>
          </a:xfrm>
          <a:prstGeom prst="rect">
            <a:avLst/>
          </a:prstGeom>
          <a:gradFill>
            <a:gsLst>
              <a:gs pos="50000">
                <a:schemeClr val="accent1"/>
              </a:gs>
              <a:gs pos="49000">
                <a:srgbClr val="92D050"/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8584565" y="1293495"/>
            <a:ext cx="2844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 rot="0">
            <a:off x="279400" y="795655"/>
            <a:ext cx="2480310" cy="1393190"/>
            <a:chOff x="296" y="396"/>
            <a:chExt cx="5852" cy="3084"/>
          </a:xfrm>
        </p:grpSpPr>
        <p:sp>
          <p:nvSpPr>
            <p:cNvPr id="84" name="矩形 83"/>
            <p:cNvSpPr/>
            <p:nvPr/>
          </p:nvSpPr>
          <p:spPr>
            <a:xfrm>
              <a:off x="314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83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1154" y="726"/>
              <a:ext cx="62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3252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/>
            <p:nvPr/>
          </p:nvCxnSpPr>
          <p:spPr>
            <a:xfrm>
              <a:off x="2623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4680" y="396"/>
              <a:ext cx="840" cy="66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4051" y="726"/>
              <a:ext cx="62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/>
            <p:nvPr/>
          </p:nvCxnSpPr>
          <p:spPr>
            <a:xfrm>
              <a:off x="5520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/>
            <p:cNvSpPr/>
            <p:nvPr/>
          </p:nvSpPr>
          <p:spPr>
            <a:xfrm>
              <a:off x="296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1765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>
              <a:off x="1136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234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3" name="直接箭头连接符 182"/>
            <p:cNvCxnSpPr/>
            <p:nvPr/>
          </p:nvCxnSpPr>
          <p:spPr>
            <a:xfrm>
              <a:off x="2605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矩形 183"/>
            <p:cNvSpPr/>
            <p:nvPr/>
          </p:nvSpPr>
          <p:spPr>
            <a:xfrm>
              <a:off x="4662" y="1736"/>
              <a:ext cx="840" cy="6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5" name="直接箭头连接符 184"/>
            <p:cNvCxnSpPr/>
            <p:nvPr/>
          </p:nvCxnSpPr>
          <p:spPr>
            <a:xfrm>
              <a:off x="4033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5502" y="206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椭圆 190"/>
            <p:cNvSpPr/>
            <p:nvPr/>
          </p:nvSpPr>
          <p:spPr>
            <a:xfrm>
              <a:off x="394" y="280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783" y="2791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3252" y="2791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7" name="直接箭头连接符 196"/>
            <p:cNvCxnSpPr>
              <a:stCxn id="191" idx="6"/>
              <a:endCxn id="193" idx="2"/>
            </p:cNvCxnSpPr>
            <p:nvPr/>
          </p:nvCxnSpPr>
          <p:spPr>
            <a:xfrm flipV="1">
              <a:off x="1074" y="3131"/>
              <a:ext cx="709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193" idx="6"/>
              <a:endCxn id="194" idx="2"/>
            </p:cNvCxnSpPr>
            <p:nvPr/>
          </p:nvCxnSpPr>
          <p:spPr>
            <a:xfrm>
              <a:off x="2463" y="3131"/>
              <a:ext cx="78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/>
            <p:cNvSpPr/>
            <p:nvPr/>
          </p:nvSpPr>
          <p:spPr>
            <a:xfrm>
              <a:off x="4662" y="2800"/>
              <a:ext cx="680" cy="68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>
              <a:stCxn id="194" idx="6"/>
              <a:endCxn id="199" idx="2"/>
            </p:cNvCxnSpPr>
            <p:nvPr/>
          </p:nvCxnSpPr>
          <p:spPr>
            <a:xfrm>
              <a:off x="3932" y="3131"/>
              <a:ext cx="730" cy="9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>
              <a:stCxn id="199" idx="6"/>
            </p:cNvCxnSpPr>
            <p:nvPr/>
          </p:nvCxnSpPr>
          <p:spPr>
            <a:xfrm>
              <a:off x="5342" y="3140"/>
              <a:ext cx="646" cy="18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>
              <a:off x="1136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>
              <a:off x="4033" y="726"/>
              <a:ext cx="62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圆角矩形 204"/>
          <p:cNvSpPr/>
          <p:nvPr/>
        </p:nvSpPr>
        <p:spPr>
          <a:xfrm>
            <a:off x="120650" y="226695"/>
            <a:ext cx="2840990" cy="241363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6" name="直接箭头连接符 205"/>
          <p:cNvCxnSpPr/>
          <p:nvPr/>
        </p:nvCxnSpPr>
        <p:spPr>
          <a:xfrm flipH="1" flipV="1">
            <a:off x="2961640" y="1494790"/>
            <a:ext cx="314325" cy="698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 rot="0">
            <a:off x="9494520" y="280035"/>
            <a:ext cx="2603500" cy="2308860"/>
            <a:chOff x="16460" y="-76"/>
            <a:chExt cx="4366" cy="3798"/>
          </a:xfrm>
        </p:grpSpPr>
        <p:sp>
          <p:nvSpPr>
            <p:cNvPr id="207" name="圆角矩形 206"/>
            <p:cNvSpPr/>
            <p:nvPr/>
          </p:nvSpPr>
          <p:spPr>
            <a:xfrm>
              <a:off x="16460" y="-76"/>
              <a:ext cx="3651" cy="3790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16816" y="118"/>
              <a:ext cx="595" cy="323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6857" y="531"/>
              <a:ext cx="322" cy="32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857" y="1014"/>
              <a:ext cx="496" cy="1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6857" y="1171"/>
              <a:ext cx="496" cy="14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6817" y="1548"/>
              <a:ext cx="361" cy="3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6837" y="2061"/>
              <a:ext cx="322" cy="32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6777" y="2542"/>
              <a:ext cx="482" cy="32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7466" y="126"/>
              <a:ext cx="3359" cy="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传感数据区块</a:t>
              </a:r>
              <a:endParaRPr lang="zh-CN" altLang="en-US" sz="100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7495" y="493"/>
              <a:ext cx="2480" cy="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A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7495" y="952"/>
              <a:ext cx="3331" cy="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传感数据和控制数据区块</a:t>
              </a:r>
              <a:endParaRPr lang="zh-CN" altLang="en-US" sz="10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7495" y="1548"/>
              <a:ext cx="2480" cy="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B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7466" y="2061"/>
              <a:ext cx="2835" cy="4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/>
                <a:t>C</a:t>
              </a:r>
              <a:r>
                <a:rPr lang="zh-CN" altLang="en-US" sz="1000"/>
                <a:t>子链区块</a:t>
              </a:r>
              <a:endParaRPr lang="zh-CN" altLang="en-US" sz="10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7466" y="2580"/>
              <a:ext cx="2835" cy="4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控制数据区块</a:t>
              </a:r>
              <a:endParaRPr lang="zh-CN" altLang="en-US" sz="1000">
                <a:sym typeface="+mn-ea"/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>
            <a:xfrm>
              <a:off x="16743" y="3181"/>
              <a:ext cx="723" cy="1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16743" y="3552"/>
              <a:ext cx="723" cy="1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/>
            <p:cNvSpPr txBox="1"/>
            <p:nvPr/>
          </p:nvSpPr>
          <p:spPr>
            <a:xfrm>
              <a:off x="17495" y="2996"/>
              <a:ext cx="2835" cy="4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叔区块哈希索引</a:t>
              </a:r>
              <a:endParaRPr lang="zh-CN" altLang="en-US" sz="1000">
                <a:sym typeface="+mn-ea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17466" y="3319"/>
              <a:ext cx="2835" cy="4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sym typeface="+mn-ea"/>
                </a:rPr>
                <a:t>父区块哈希索引</a:t>
              </a:r>
              <a:endParaRPr lang="zh-CN" altLang="en-US" sz="1000"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4686</Words>
  <Application>WPS 演示</Application>
  <PresentationFormat>宽屏</PresentationFormat>
  <Paragraphs>895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24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Wingdings</vt:lpstr>
      <vt:lpstr>Gill Sans</vt:lpstr>
      <vt:lpstr>Source Sans Pro Regular</vt:lpstr>
      <vt:lpstr>Segoe Print</vt:lpstr>
      <vt:lpstr>Arial Unicode MS</vt:lpstr>
      <vt:lpstr>Calibri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白杨</cp:lastModifiedBy>
  <cp:revision>220</cp:revision>
  <dcterms:created xsi:type="dcterms:W3CDTF">2019-06-19T02:08:00Z</dcterms:created>
  <dcterms:modified xsi:type="dcterms:W3CDTF">2021-10-13T14:19:41Z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537AAF265F4244699EBBF26FC99BD9BE</vt:lpwstr>
  </property>
</Properties>
</file>