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71" r:id="rId13"/>
    <p:sldId id="266" r:id="rId14"/>
    <p:sldId id="267" r:id="rId15"/>
    <p:sldId id="269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09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yatri\Documents\Activity%20Sensing%20and%20Recognition\Project\rf_accuracy_pl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  <a:r>
              <a:rPr lang="en-US" baseline="0"/>
              <a:t> Plot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2.50E+01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Sheet1!$A$2:$A$31</c:f>
              <c:numCache>
                <c:formatCode>0.00E+00</c:formatCode>
                <c:ptCount val="30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  <c:pt idx="5">
                  <c:v>75</c:v>
                </c:pt>
                <c:pt idx="6">
                  <c:v>80</c:v>
                </c:pt>
                <c:pt idx="7">
                  <c:v>85</c:v>
                </c:pt>
                <c:pt idx="8">
                  <c:v>90</c:v>
                </c:pt>
                <c:pt idx="9">
                  <c:v>95</c:v>
                </c:pt>
                <c:pt idx="10">
                  <c:v>100</c:v>
                </c:pt>
                <c:pt idx="11">
                  <c:v>105</c:v>
                </c:pt>
                <c:pt idx="12">
                  <c:v>110</c:v>
                </c:pt>
                <c:pt idx="13">
                  <c:v>115</c:v>
                </c:pt>
                <c:pt idx="14">
                  <c:v>120</c:v>
                </c:pt>
                <c:pt idx="15">
                  <c:v>125</c:v>
                </c:pt>
                <c:pt idx="16">
                  <c:v>130</c:v>
                </c:pt>
                <c:pt idx="17">
                  <c:v>135</c:v>
                </c:pt>
                <c:pt idx="18">
                  <c:v>140</c:v>
                </c:pt>
                <c:pt idx="19">
                  <c:v>145</c:v>
                </c:pt>
                <c:pt idx="20">
                  <c:v>150</c:v>
                </c:pt>
                <c:pt idx="21">
                  <c:v>155</c:v>
                </c:pt>
                <c:pt idx="22">
                  <c:v>160</c:v>
                </c:pt>
                <c:pt idx="23">
                  <c:v>165</c:v>
                </c:pt>
                <c:pt idx="24">
                  <c:v>170</c:v>
                </c:pt>
                <c:pt idx="25">
                  <c:v>175</c:v>
                </c:pt>
                <c:pt idx="26">
                  <c:v>180</c:v>
                </c:pt>
                <c:pt idx="27">
                  <c:v>185</c:v>
                </c:pt>
                <c:pt idx="28">
                  <c:v>190</c:v>
                </c:pt>
                <c:pt idx="29">
                  <c:v>195</c:v>
                </c:pt>
              </c:numCache>
            </c:numRef>
          </c:cat>
          <c:val>
            <c:numRef>
              <c:f>Sheet1!$B$2:$B$31</c:f>
              <c:numCache>
                <c:formatCode>0.00E+00</c:formatCode>
                <c:ptCount val="30"/>
                <c:pt idx="0">
                  <c:v>0.77996453900709195</c:v>
                </c:pt>
                <c:pt idx="1">
                  <c:v>0.77943262411347503</c:v>
                </c:pt>
                <c:pt idx="2">
                  <c:v>0.77898936170212696</c:v>
                </c:pt>
                <c:pt idx="3">
                  <c:v>0.77978723404255301</c:v>
                </c:pt>
                <c:pt idx="4">
                  <c:v>0.77952127659574399</c:v>
                </c:pt>
                <c:pt idx="5">
                  <c:v>0.77916666666666601</c:v>
                </c:pt>
                <c:pt idx="6">
                  <c:v>0.77952127659574399</c:v>
                </c:pt>
                <c:pt idx="7">
                  <c:v>0.78031914893617005</c:v>
                </c:pt>
                <c:pt idx="8">
                  <c:v>0.78005319148936103</c:v>
                </c:pt>
                <c:pt idx="9">
                  <c:v>0.77987588652482198</c:v>
                </c:pt>
                <c:pt idx="10">
                  <c:v>0.77934397163120495</c:v>
                </c:pt>
                <c:pt idx="11">
                  <c:v>0.77943262411347503</c:v>
                </c:pt>
                <c:pt idx="12">
                  <c:v>0.77925531914893598</c:v>
                </c:pt>
                <c:pt idx="13">
                  <c:v>0.77934397163120495</c:v>
                </c:pt>
                <c:pt idx="14">
                  <c:v>0.77898936170212696</c:v>
                </c:pt>
                <c:pt idx="15">
                  <c:v>0.77960992907801396</c:v>
                </c:pt>
                <c:pt idx="16">
                  <c:v>0.77969858156028304</c:v>
                </c:pt>
                <c:pt idx="17">
                  <c:v>0.78005319148936103</c:v>
                </c:pt>
                <c:pt idx="18">
                  <c:v>0.77987588652482198</c:v>
                </c:pt>
                <c:pt idx="19">
                  <c:v>0.77943262411347503</c:v>
                </c:pt>
                <c:pt idx="20">
                  <c:v>0.77925531914893598</c:v>
                </c:pt>
                <c:pt idx="21">
                  <c:v>0.77916666666666601</c:v>
                </c:pt>
                <c:pt idx="22">
                  <c:v>0.77943262411347503</c:v>
                </c:pt>
                <c:pt idx="23">
                  <c:v>0.77925531914893598</c:v>
                </c:pt>
                <c:pt idx="24">
                  <c:v>0.77898936170212696</c:v>
                </c:pt>
                <c:pt idx="25">
                  <c:v>0.77934397163120495</c:v>
                </c:pt>
                <c:pt idx="26">
                  <c:v>0.77934397163120495</c:v>
                </c:pt>
                <c:pt idx="27">
                  <c:v>0.77934397163120495</c:v>
                </c:pt>
                <c:pt idx="28">
                  <c:v>0.77934397163120495</c:v>
                </c:pt>
                <c:pt idx="29">
                  <c:v>0.77863475177304897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63-49B2-ABFC-3BFB09AD82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3.00E+01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Sheet1!$A$2:$A$31</c:f>
              <c:numCache>
                <c:formatCode>0.00E+00</c:formatCode>
                <c:ptCount val="30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  <c:pt idx="5">
                  <c:v>75</c:v>
                </c:pt>
                <c:pt idx="6">
                  <c:v>80</c:v>
                </c:pt>
                <c:pt idx="7">
                  <c:v>85</c:v>
                </c:pt>
                <c:pt idx="8">
                  <c:v>90</c:v>
                </c:pt>
                <c:pt idx="9">
                  <c:v>95</c:v>
                </c:pt>
                <c:pt idx="10">
                  <c:v>100</c:v>
                </c:pt>
                <c:pt idx="11">
                  <c:v>105</c:v>
                </c:pt>
                <c:pt idx="12">
                  <c:v>110</c:v>
                </c:pt>
                <c:pt idx="13">
                  <c:v>115</c:v>
                </c:pt>
                <c:pt idx="14">
                  <c:v>120</c:v>
                </c:pt>
                <c:pt idx="15">
                  <c:v>125</c:v>
                </c:pt>
                <c:pt idx="16">
                  <c:v>130</c:v>
                </c:pt>
                <c:pt idx="17">
                  <c:v>135</c:v>
                </c:pt>
                <c:pt idx="18">
                  <c:v>140</c:v>
                </c:pt>
                <c:pt idx="19">
                  <c:v>145</c:v>
                </c:pt>
                <c:pt idx="20">
                  <c:v>150</c:v>
                </c:pt>
                <c:pt idx="21">
                  <c:v>155</c:v>
                </c:pt>
                <c:pt idx="22">
                  <c:v>160</c:v>
                </c:pt>
                <c:pt idx="23">
                  <c:v>165</c:v>
                </c:pt>
                <c:pt idx="24">
                  <c:v>170</c:v>
                </c:pt>
                <c:pt idx="25">
                  <c:v>175</c:v>
                </c:pt>
                <c:pt idx="26">
                  <c:v>180</c:v>
                </c:pt>
                <c:pt idx="27">
                  <c:v>185</c:v>
                </c:pt>
                <c:pt idx="28">
                  <c:v>190</c:v>
                </c:pt>
                <c:pt idx="29">
                  <c:v>195</c:v>
                </c:pt>
              </c:numCache>
            </c:numRef>
          </c:cat>
          <c:val>
            <c:numRef>
              <c:f>Sheet1!$C$2:$C$31</c:f>
              <c:numCache>
                <c:formatCode>0.00E+00</c:formatCode>
                <c:ptCount val="30"/>
                <c:pt idx="0">
                  <c:v>0.776677316293929</c:v>
                </c:pt>
                <c:pt idx="1">
                  <c:v>0.77720979765708098</c:v>
                </c:pt>
                <c:pt idx="2">
                  <c:v>0.77710330138445105</c:v>
                </c:pt>
                <c:pt idx="3">
                  <c:v>0.77678381256656004</c:v>
                </c:pt>
                <c:pt idx="4">
                  <c:v>0.776677316293929</c:v>
                </c:pt>
                <c:pt idx="5">
                  <c:v>0.77689030883918997</c:v>
                </c:pt>
                <c:pt idx="6">
                  <c:v>0.77646432374866803</c:v>
                </c:pt>
                <c:pt idx="7">
                  <c:v>0.77699680511182101</c:v>
                </c:pt>
                <c:pt idx="8">
                  <c:v>0.777848775292864</c:v>
                </c:pt>
                <c:pt idx="9">
                  <c:v>0.77689030883918997</c:v>
                </c:pt>
                <c:pt idx="10">
                  <c:v>0.77678381256656004</c:v>
                </c:pt>
                <c:pt idx="11">
                  <c:v>0.77710330138445105</c:v>
                </c:pt>
                <c:pt idx="12">
                  <c:v>0.77635782747603799</c:v>
                </c:pt>
                <c:pt idx="13">
                  <c:v>0.77710330138445105</c:v>
                </c:pt>
                <c:pt idx="14">
                  <c:v>0.77752928647497299</c:v>
                </c:pt>
                <c:pt idx="15">
                  <c:v>0.77710330138445105</c:v>
                </c:pt>
                <c:pt idx="16">
                  <c:v>0.77710330138445105</c:v>
                </c:pt>
                <c:pt idx="17">
                  <c:v>0.77827476038338606</c:v>
                </c:pt>
                <c:pt idx="18">
                  <c:v>0.77710330138445105</c:v>
                </c:pt>
                <c:pt idx="19">
                  <c:v>0.77742279020234195</c:v>
                </c:pt>
                <c:pt idx="20">
                  <c:v>0.776677316293929</c:v>
                </c:pt>
                <c:pt idx="21">
                  <c:v>0.77678381256656004</c:v>
                </c:pt>
                <c:pt idx="22">
                  <c:v>0.77678381256656004</c:v>
                </c:pt>
                <c:pt idx="23">
                  <c:v>0.77657082002129896</c:v>
                </c:pt>
                <c:pt idx="24">
                  <c:v>0.77731629392971202</c:v>
                </c:pt>
                <c:pt idx="25">
                  <c:v>0.77720979765708098</c:v>
                </c:pt>
                <c:pt idx="26">
                  <c:v>0.77710330138445105</c:v>
                </c:pt>
                <c:pt idx="27">
                  <c:v>0.77646432374866803</c:v>
                </c:pt>
                <c:pt idx="28">
                  <c:v>0.77646432374866803</c:v>
                </c:pt>
                <c:pt idx="29">
                  <c:v>0.77731629392971202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63-49B2-ABFC-3BFB09AD82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3.50E+01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Sheet1!$A$2:$A$31</c:f>
              <c:numCache>
                <c:formatCode>0.00E+00</c:formatCode>
                <c:ptCount val="30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  <c:pt idx="5">
                  <c:v>75</c:v>
                </c:pt>
                <c:pt idx="6">
                  <c:v>80</c:v>
                </c:pt>
                <c:pt idx="7">
                  <c:v>85</c:v>
                </c:pt>
                <c:pt idx="8">
                  <c:v>90</c:v>
                </c:pt>
                <c:pt idx="9">
                  <c:v>95</c:v>
                </c:pt>
                <c:pt idx="10">
                  <c:v>100</c:v>
                </c:pt>
                <c:pt idx="11">
                  <c:v>105</c:v>
                </c:pt>
                <c:pt idx="12">
                  <c:v>110</c:v>
                </c:pt>
                <c:pt idx="13">
                  <c:v>115</c:v>
                </c:pt>
                <c:pt idx="14">
                  <c:v>120</c:v>
                </c:pt>
                <c:pt idx="15">
                  <c:v>125</c:v>
                </c:pt>
                <c:pt idx="16">
                  <c:v>130</c:v>
                </c:pt>
                <c:pt idx="17">
                  <c:v>135</c:v>
                </c:pt>
                <c:pt idx="18">
                  <c:v>140</c:v>
                </c:pt>
                <c:pt idx="19">
                  <c:v>145</c:v>
                </c:pt>
                <c:pt idx="20">
                  <c:v>150</c:v>
                </c:pt>
                <c:pt idx="21">
                  <c:v>155</c:v>
                </c:pt>
                <c:pt idx="22">
                  <c:v>160</c:v>
                </c:pt>
                <c:pt idx="23">
                  <c:v>165</c:v>
                </c:pt>
                <c:pt idx="24">
                  <c:v>170</c:v>
                </c:pt>
                <c:pt idx="25">
                  <c:v>175</c:v>
                </c:pt>
                <c:pt idx="26">
                  <c:v>180</c:v>
                </c:pt>
                <c:pt idx="27">
                  <c:v>185</c:v>
                </c:pt>
                <c:pt idx="28">
                  <c:v>190</c:v>
                </c:pt>
                <c:pt idx="29">
                  <c:v>195</c:v>
                </c:pt>
              </c:numCache>
            </c:numRef>
          </c:cat>
          <c:val>
            <c:numRef>
              <c:f>Sheet1!$D$2:$D$31</c:f>
              <c:numCache>
                <c:formatCode>0.00E+00</c:formatCode>
                <c:ptCount val="30"/>
                <c:pt idx="0">
                  <c:v>0.784634448574969</c:v>
                </c:pt>
                <c:pt idx="1">
                  <c:v>0.78612143742255203</c:v>
                </c:pt>
                <c:pt idx="2">
                  <c:v>0.78500619578686404</c:v>
                </c:pt>
                <c:pt idx="3">
                  <c:v>0.78574969021065599</c:v>
                </c:pt>
                <c:pt idx="4">
                  <c:v>0.78599752168525405</c:v>
                </c:pt>
                <c:pt idx="5">
                  <c:v>0.78562577447335802</c:v>
                </c:pt>
                <c:pt idx="6">
                  <c:v>0.78488228004956595</c:v>
                </c:pt>
                <c:pt idx="7">
                  <c:v>0.78500619578686404</c:v>
                </c:pt>
                <c:pt idx="8">
                  <c:v>0.78550185873605904</c:v>
                </c:pt>
                <c:pt idx="9">
                  <c:v>0.78550185873605904</c:v>
                </c:pt>
                <c:pt idx="10">
                  <c:v>0.78513011152416301</c:v>
                </c:pt>
                <c:pt idx="11">
                  <c:v>0.78562577447335802</c:v>
                </c:pt>
                <c:pt idx="12">
                  <c:v>0.78500619578686404</c:v>
                </c:pt>
                <c:pt idx="13">
                  <c:v>0.78525402726146198</c:v>
                </c:pt>
                <c:pt idx="14">
                  <c:v>0.78525402726146198</c:v>
                </c:pt>
                <c:pt idx="15">
                  <c:v>0.78574969021065599</c:v>
                </c:pt>
                <c:pt idx="16">
                  <c:v>0.78562577447335802</c:v>
                </c:pt>
                <c:pt idx="17">
                  <c:v>0.78612143742255203</c:v>
                </c:pt>
                <c:pt idx="18">
                  <c:v>0.78562577447335802</c:v>
                </c:pt>
                <c:pt idx="19">
                  <c:v>0.78550185873605904</c:v>
                </c:pt>
                <c:pt idx="20">
                  <c:v>0.78599752168525405</c:v>
                </c:pt>
                <c:pt idx="21">
                  <c:v>0.78438661710037105</c:v>
                </c:pt>
                <c:pt idx="22">
                  <c:v>0.78574969021065599</c:v>
                </c:pt>
                <c:pt idx="23">
                  <c:v>0.78537794299875996</c:v>
                </c:pt>
                <c:pt idx="24">
                  <c:v>0.78562577447335802</c:v>
                </c:pt>
                <c:pt idx="25">
                  <c:v>0.78513011152416301</c:v>
                </c:pt>
                <c:pt idx="26">
                  <c:v>0.78550185873605904</c:v>
                </c:pt>
                <c:pt idx="27">
                  <c:v>0.78562577447335802</c:v>
                </c:pt>
                <c:pt idx="28">
                  <c:v>0.78562577447335802</c:v>
                </c:pt>
                <c:pt idx="29">
                  <c:v>0.78525402726146198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63-49B2-ABFC-3BFB09AD820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4.00E+01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Sheet1!$A$2:$A$31</c:f>
              <c:numCache>
                <c:formatCode>0.00E+00</c:formatCode>
                <c:ptCount val="30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  <c:pt idx="5">
                  <c:v>75</c:v>
                </c:pt>
                <c:pt idx="6">
                  <c:v>80</c:v>
                </c:pt>
                <c:pt idx="7">
                  <c:v>85</c:v>
                </c:pt>
                <c:pt idx="8">
                  <c:v>90</c:v>
                </c:pt>
                <c:pt idx="9">
                  <c:v>95</c:v>
                </c:pt>
                <c:pt idx="10">
                  <c:v>100</c:v>
                </c:pt>
                <c:pt idx="11">
                  <c:v>105</c:v>
                </c:pt>
                <c:pt idx="12">
                  <c:v>110</c:v>
                </c:pt>
                <c:pt idx="13">
                  <c:v>115</c:v>
                </c:pt>
                <c:pt idx="14">
                  <c:v>120</c:v>
                </c:pt>
                <c:pt idx="15">
                  <c:v>125</c:v>
                </c:pt>
                <c:pt idx="16">
                  <c:v>130</c:v>
                </c:pt>
                <c:pt idx="17">
                  <c:v>135</c:v>
                </c:pt>
                <c:pt idx="18">
                  <c:v>140</c:v>
                </c:pt>
                <c:pt idx="19">
                  <c:v>145</c:v>
                </c:pt>
                <c:pt idx="20">
                  <c:v>150</c:v>
                </c:pt>
                <c:pt idx="21">
                  <c:v>155</c:v>
                </c:pt>
                <c:pt idx="22">
                  <c:v>160</c:v>
                </c:pt>
                <c:pt idx="23">
                  <c:v>165</c:v>
                </c:pt>
                <c:pt idx="24">
                  <c:v>170</c:v>
                </c:pt>
                <c:pt idx="25">
                  <c:v>175</c:v>
                </c:pt>
                <c:pt idx="26">
                  <c:v>180</c:v>
                </c:pt>
                <c:pt idx="27">
                  <c:v>185</c:v>
                </c:pt>
                <c:pt idx="28">
                  <c:v>190</c:v>
                </c:pt>
                <c:pt idx="29">
                  <c:v>195</c:v>
                </c:pt>
              </c:numCache>
            </c:numRef>
          </c:cat>
          <c:val>
            <c:numRef>
              <c:f>Sheet1!$E$2:$E$31</c:f>
              <c:numCache>
                <c:formatCode>0.00E+00</c:formatCode>
                <c:ptCount val="30"/>
                <c:pt idx="0">
                  <c:v>0.78149717514124195</c:v>
                </c:pt>
                <c:pt idx="1">
                  <c:v>0.78206214689265496</c:v>
                </c:pt>
                <c:pt idx="2">
                  <c:v>0.78206214689265496</c:v>
                </c:pt>
                <c:pt idx="3">
                  <c:v>0.78121468926553606</c:v>
                </c:pt>
                <c:pt idx="4">
                  <c:v>0.78135593220338895</c:v>
                </c:pt>
                <c:pt idx="5">
                  <c:v>0.78177966101694896</c:v>
                </c:pt>
                <c:pt idx="6">
                  <c:v>0.78149717514124195</c:v>
                </c:pt>
                <c:pt idx="7">
                  <c:v>0.78149717514124195</c:v>
                </c:pt>
                <c:pt idx="8">
                  <c:v>0.78093220338983005</c:v>
                </c:pt>
                <c:pt idx="9">
                  <c:v>0.78163841807909595</c:v>
                </c:pt>
                <c:pt idx="10">
                  <c:v>0.78163841807909595</c:v>
                </c:pt>
                <c:pt idx="11">
                  <c:v>0.78022598870056403</c:v>
                </c:pt>
                <c:pt idx="12">
                  <c:v>0.78220338983050797</c:v>
                </c:pt>
                <c:pt idx="13">
                  <c:v>0.78177966101694896</c:v>
                </c:pt>
                <c:pt idx="14">
                  <c:v>0.78135593220338895</c:v>
                </c:pt>
                <c:pt idx="15">
                  <c:v>0.78135593220338895</c:v>
                </c:pt>
                <c:pt idx="16">
                  <c:v>0.78093220338983005</c:v>
                </c:pt>
                <c:pt idx="17">
                  <c:v>0.78050847457627104</c:v>
                </c:pt>
                <c:pt idx="18">
                  <c:v>0.78149717514124195</c:v>
                </c:pt>
                <c:pt idx="19">
                  <c:v>0.78093220338983005</c:v>
                </c:pt>
                <c:pt idx="20">
                  <c:v>0.78135593220338895</c:v>
                </c:pt>
                <c:pt idx="21">
                  <c:v>0.78149717514124195</c:v>
                </c:pt>
                <c:pt idx="22">
                  <c:v>0.78121468926553606</c:v>
                </c:pt>
                <c:pt idx="23">
                  <c:v>0.78163841807909595</c:v>
                </c:pt>
                <c:pt idx="24">
                  <c:v>0.78135593220338895</c:v>
                </c:pt>
                <c:pt idx="25">
                  <c:v>0.78192090395480196</c:v>
                </c:pt>
                <c:pt idx="26">
                  <c:v>0.78107344632768305</c:v>
                </c:pt>
                <c:pt idx="27">
                  <c:v>0.78220338983050797</c:v>
                </c:pt>
                <c:pt idx="28">
                  <c:v>0.78220338983050797</c:v>
                </c:pt>
                <c:pt idx="29">
                  <c:v>0.78177966101694896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63-49B2-ABFC-3BFB09AD820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4.50E+01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Sheet1!$A$2:$A$31</c:f>
              <c:numCache>
                <c:formatCode>0.00E+00</c:formatCode>
                <c:ptCount val="30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  <c:pt idx="5">
                  <c:v>75</c:v>
                </c:pt>
                <c:pt idx="6">
                  <c:v>80</c:v>
                </c:pt>
                <c:pt idx="7">
                  <c:v>85</c:v>
                </c:pt>
                <c:pt idx="8">
                  <c:v>90</c:v>
                </c:pt>
                <c:pt idx="9">
                  <c:v>95</c:v>
                </c:pt>
                <c:pt idx="10">
                  <c:v>100</c:v>
                </c:pt>
                <c:pt idx="11">
                  <c:v>105</c:v>
                </c:pt>
                <c:pt idx="12">
                  <c:v>110</c:v>
                </c:pt>
                <c:pt idx="13">
                  <c:v>115</c:v>
                </c:pt>
                <c:pt idx="14">
                  <c:v>120</c:v>
                </c:pt>
                <c:pt idx="15">
                  <c:v>125</c:v>
                </c:pt>
                <c:pt idx="16">
                  <c:v>130</c:v>
                </c:pt>
                <c:pt idx="17">
                  <c:v>135</c:v>
                </c:pt>
                <c:pt idx="18">
                  <c:v>140</c:v>
                </c:pt>
                <c:pt idx="19">
                  <c:v>145</c:v>
                </c:pt>
                <c:pt idx="20">
                  <c:v>150</c:v>
                </c:pt>
                <c:pt idx="21">
                  <c:v>155</c:v>
                </c:pt>
                <c:pt idx="22">
                  <c:v>160</c:v>
                </c:pt>
                <c:pt idx="23">
                  <c:v>165</c:v>
                </c:pt>
                <c:pt idx="24">
                  <c:v>170</c:v>
                </c:pt>
                <c:pt idx="25">
                  <c:v>175</c:v>
                </c:pt>
                <c:pt idx="26">
                  <c:v>180</c:v>
                </c:pt>
                <c:pt idx="27">
                  <c:v>185</c:v>
                </c:pt>
                <c:pt idx="28">
                  <c:v>190</c:v>
                </c:pt>
                <c:pt idx="29">
                  <c:v>195</c:v>
                </c:pt>
              </c:numCache>
            </c:numRef>
          </c:cat>
          <c:val>
            <c:numRef>
              <c:f>Sheet1!$F$2:$F$31</c:f>
              <c:numCache>
                <c:formatCode>0.00E+00</c:formatCode>
                <c:ptCount val="30"/>
                <c:pt idx="0">
                  <c:v>0.78452950558213697</c:v>
                </c:pt>
                <c:pt idx="1">
                  <c:v>0.78452950558213697</c:v>
                </c:pt>
                <c:pt idx="2">
                  <c:v>0.78421052631578902</c:v>
                </c:pt>
                <c:pt idx="3">
                  <c:v>0.78421052631578902</c:v>
                </c:pt>
                <c:pt idx="4">
                  <c:v>0.784051036682615</c:v>
                </c:pt>
                <c:pt idx="5">
                  <c:v>0.78421052631578902</c:v>
                </c:pt>
                <c:pt idx="6">
                  <c:v>0.78532695374800598</c:v>
                </c:pt>
                <c:pt idx="7">
                  <c:v>0.78437001594896305</c:v>
                </c:pt>
                <c:pt idx="8">
                  <c:v>0.78500797448165804</c:v>
                </c:pt>
                <c:pt idx="9">
                  <c:v>0.78468899521530999</c:v>
                </c:pt>
                <c:pt idx="10">
                  <c:v>0.78500797448165804</c:v>
                </c:pt>
                <c:pt idx="11">
                  <c:v>0.78484848484848402</c:v>
                </c:pt>
                <c:pt idx="12">
                  <c:v>0.78580542264752695</c:v>
                </c:pt>
                <c:pt idx="13">
                  <c:v>0.78532695374800598</c:v>
                </c:pt>
                <c:pt idx="14">
                  <c:v>0.784051036682615</c:v>
                </c:pt>
                <c:pt idx="15">
                  <c:v>0.784051036682615</c:v>
                </c:pt>
                <c:pt idx="16">
                  <c:v>0.78548644338118001</c:v>
                </c:pt>
                <c:pt idx="17">
                  <c:v>0.78564593301435404</c:v>
                </c:pt>
                <c:pt idx="18">
                  <c:v>0.78564593301435404</c:v>
                </c:pt>
                <c:pt idx="19">
                  <c:v>0.78421052631578902</c:v>
                </c:pt>
                <c:pt idx="20">
                  <c:v>0.78468899521530999</c:v>
                </c:pt>
                <c:pt idx="21">
                  <c:v>0.78484848484848402</c:v>
                </c:pt>
                <c:pt idx="22">
                  <c:v>0.78516746411483196</c:v>
                </c:pt>
                <c:pt idx="23">
                  <c:v>0.78500797448165804</c:v>
                </c:pt>
                <c:pt idx="24">
                  <c:v>0.78421052631578902</c:v>
                </c:pt>
                <c:pt idx="25">
                  <c:v>0.78516746411483196</c:v>
                </c:pt>
                <c:pt idx="26">
                  <c:v>0.78421052631578902</c:v>
                </c:pt>
                <c:pt idx="27">
                  <c:v>0.78437001594896305</c:v>
                </c:pt>
                <c:pt idx="28">
                  <c:v>0.78437001594896305</c:v>
                </c:pt>
                <c:pt idx="29">
                  <c:v>0.78484848484848402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63-49B2-ABFC-3BFB09AD820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5.00E+01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Sheet1!$A$2:$A$31</c:f>
              <c:numCache>
                <c:formatCode>0.00E+00</c:formatCode>
                <c:ptCount val="30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  <c:pt idx="5">
                  <c:v>75</c:v>
                </c:pt>
                <c:pt idx="6">
                  <c:v>80</c:v>
                </c:pt>
                <c:pt idx="7">
                  <c:v>85</c:v>
                </c:pt>
                <c:pt idx="8">
                  <c:v>90</c:v>
                </c:pt>
                <c:pt idx="9">
                  <c:v>95</c:v>
                </c:pt>
                <c:pt idx="10">
                  <c:v>100</c:v>
                </c:pt>
                <c:pt idx="11">
                  <c:v>105</c:v>
                </c:pt>
                <c:pt idx="12">
                  <c:v>110</c:v>
                </c:pt>
                <c:pt idx="13">
                  <c:v>115</c:v>
                </c:pt>
                <c:pt idx="14">
                  <c:v>120</c:v>
                </c:pt>
                <c:pt idx="15">
                  <c:v>125</c:v>
                </c:pt>
                <c:pt idx="16">
                  <c:v>130</c:v>
                </c:pt>
                <c:pt idx="17">
                  <c:v>135</c:v>
                </c:pt>
                <c:pt idx="18">
                  <c:v>140</c:v>
                </c:pt>
                <c:pt idx="19">
                  <c:v>145</c:v>
                </c:pt>
                <c:pt idx="20">
                  <c:v>150</c:v>
                </c:pt>
                <c:pt idx="21">
                  <c:v>155</c:v>
                </c:pt>
                <c:pt idx="22">
                  <c:v>160</c:v>
                </c:pt>
                <c:pt idx="23">
                  <c:v>165</c:v>
                </c:pt>
                <c:pt idx="24">
                  <c:v>170</c:v>
                </c:pt>
                <c:pt idx="25">
                  <c:v>175</c:v>
                </c:pt>
                <c:pt idx="26">
                  <c:v>180</c:v>
                </c:pt>
                <c:pt idx="27">
                  <c:v>185</c:v>
                </c:pt>
                <c:pt idx="28">
                  <c:v>190</c:v>
                </c:pt>
                <c:pt idx="29">
                  <c:v>195</c:v>
                </c:pt>
              </c:numCache>
            </c:numRef>
          </c:cat>
          <c:val>
            <c:numRef>
              <c:f>Sheet1!$G$2:$G$31</c:f>
              <c:numCache>
                <c:formatCode>0.00E+00</c:formatCode>
                <c:ptCount val="30"/>
                <c:pt idx="0">
                  <c:v>0.781481481481481</c:v>
                </c:pt>
                <c:pt idx="1">
                  <c:v>0.78130511463844698</c:v>
                </c:pt>
                <c:pt idx="2">
                  <c:v>0.78112874779541397</c:v>
                </c:pt>
                <c:pt idx="3">
                  <c:v>0.782716049382715</c:v>
                </c:pt>
                <c:pt idx="4">
                  <c:v>0.78201058201058204</c:v>
                </c:pt>
                <c:pt idx="5">
                  <c:v>0.78130511463844698</c:v>
                </c:pt>
                <c:pt idx="6">
                  <c:v>0.78130511463844698</c:v>
                </c:pt>
                <c:pt idx="7">
                  <c:v>0.78007054673721299</c:v>
                </c:pt>
                <c:pt idx="8">
                  <c:v>0.78112874779541397</c:v>
                </c:pt>
                <c:pt idx="9">
                  <c:v>0.78218694885361495</c:v>
                </c:pt>
                <c:pt idx="10">
                  <c:v>0.78183421516754803</c:v>
                </c:pt>
                <c:pt idx="11">
                  <c:v>0.78112874779541397</c:v>
                </c:pt>
                <c:pt idx="12">
                  <c:v>0.78165784832451501</c:v>
                </c:pt>
                <c:pt idx="13">
                  <c:v>0.78165784832451501</c:v>
                </c:pt>
                <c:pt idx="14">
                  <c:v>0.78130511463844698</c:v>
                </c:pt>
                <c:pt idx="15">
                  <c:v>0.78130511463844698</c:v>
                </c:pt>
                <c:pt idx="16">
                  <c:v>0.78201058201058204</c:v>
                </c:pt>
                <c:pt idx="17">
                  <c:v>0.781481481481481</c:v>
                </c:pt>
                <c:pt idx="18">
                  <c:v>0.78218694885361495</c:v>
                </c:pt>
                <c:pt idx="19">
                  <c:v>0.782716049382715</c:v>
                </c:pt>
                <c:pt idx="20">
                  <c:v>0.78253968253968198</c:v>
                </c:pt>
                <c:pt idx="21">
                  <c:v>0.78077601410934705</c:v>
                </c:pt>
                <c:pt idx="22">
                  <c:v>0.78183421516754803</c:v>
                </c:pt>
                <c:pt idx="23">
                  <c:v>0.781481481481481</c:v>
                </c:pt>
                <c:pt idx="24">
                  <c:v>0.78059964726631303</c:v>
                </c:pt>
                <c:pt idx="25">
                  <c:v>0.78218694885361495</c:v>
                </c:pt>
                <c:pt idx="26">
                  <c:v>0.781481481481481</c:v>
                </c:pt>
                <c:pt idx="27">
                  <c:v>0.78183421516754803</c:v>
                </c:pt>
                <c:pt idx="28">
                  <c:v>0.78183421516754803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B63-49B2-ABFC-3BFB09AD820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5.50E+01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Sheet1!$A$2:$A$31</c:f>
              <c:numCache>
                <c:formatCode>0.00E+00</c:formatCode>
                <c:ptCount val="30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  <c:pt idx="5">
                  <c:v>75</c:v>
                </c:pt>
                <c:pt idx="6">
                  <c:v>80</c:v>
                </c:pt>
                <c:pt idx="7">
                  <c:v>85</c:v>
                </c:pt>
                <c:pt idx="8">
                  <c:v>90</c:v>
                </c:pt>
                <c:pt idx="9">
                  <c:v>95</c:v>
                </c:pt>
                <c:pt idx="10">
                  <c:v>100</c:v>
                </c:pt>
                <c:pt idx="11">
                  <c:v>105</c:v>
                </c:pt>
                <c:pt idx="12">
                  <c:v>110</c:v>
                </c:pt>
                <c:pt idx="13">
                  <c:v>115</c:v>
                </c:pt>
                <c:pt idx="14">
                  <c:v>120</c:v>
                </c:pt>
                <c:pt idx="15">
                  <c:v>125</c:v>
                </c:pt>
                <c:pt idx="16">
                  <c:v>130</c:v>
                </c:pt>
                <c:pt idx="17">
                  <c:v>135</c:v>
                </c:pt>
                <c:pt idx="18">
                  <c:v>140</c:v>
                </c:pt>
                <c:pt idx="19">
                  <c:v>145</c:v>
                </c:pt>
                <c:pt idx="20">
                  <c:v>150</c:v>
                </c:pt>
                <c:pt idx="21">
                  <c:v>155</c:v>
                </c:pt>
                <c:pt idx="22">
                  <c:v>160</c:v>
                </c:pt>
                <c:pt idx="23">
                  <c:v>165</c:v>
                </c:pt>
                <c:pt idx="24">
                  <c:v>170</c:v>
                </c:pt>
                <c:pt idx="25">
                  <c:v>175</c:v>
                </c:pt>
                <c:pt idx="26">
                  <c:v>180</c:v>
                </c:pt>
                <c:pt idx="27">
                  <c:v>185</c:v>
                </c:pt>
                <c:pt idx="28">
                  <c:v>190</c:v>
                </c:pt>
                <c:pt idx="29">
                  <c:v>195</c:v>
                </c:pt>
              </c:numCache>
            </c:numRef>
          </c:cat>
          <c:val>
            <c:numRef>
              <c:f>Sheet1!$H$2:$H$31</c:f>
              <c:numCache>
                <c:formatCode>0.00E+00</c:formatCode>
                <c:ptCount val="30"/>
                <c:pt idx="0">
                  <c:v>0.78421052631578902</c:v>
                </c:pt>
                <c:pt idx="1">
                  <c:v>0.78518518518518499</c:v>
                </c:pt>
                <c:pt idx="2">
                  <c:v>0.78499025341130602</c:v>
                </c:pt>
                <c:pt idx="3">
                  <c:v>0.78401559454191005</c:v>
                </c:pt>
                <c:pt idx="4">
                  <c:v>0.784405458089668</c:v>
                </c:pt>
                <c:pt idx="5">
                  <c:v>0.78557504873294304</c:v>
                </c:pt>
                <c:pt idx="6">
                  <c:v>0.78479532163742605</c:v>
                </c:pt>
                <c:pt idx="7">
                  <c:v>0.78382066276803097</c:v>
                </c:pt>
                <c:pt idx="8">
                  <c:v>0.78460038986354697</c:v>
                </c:pt>
                <c:pt idx="9">
                  <c:v>0.78518518518518499</c:v>
                </c:pt>
                <c:pt idx="10">
                  <c:v>0.78421052631578902</c:v>
                </c:pt>
                <c:pt idx="11">
                  <c:v>0.784405458089668</c:v>
                </c:pt>
                <c:pt idx="12">
                  <c:v>0.784405458089668</c:v>
                </c:pt>
                <c:pt idx="13">
                  <c:v>0.78401559454191005</c:v>
                </c:pt>
                <c:pt idx="14">
                  <c:v>0.78460038986354697</c:v>
                </c:pt>
                <c:pt idx="15">
                  <c:v>0.78382066276803097</c:v>
                </c:pt>
                <c:pt idx="16">
                  <c:v>0.78401559454191005</c:v>
                </c:pt>
                <c:pt idx="17">
                  <c:v>0.78499025341130602</c:v>
                </c:pt>
                <c:pt idx="18">
                  <c:v>0.78518518518518499</c:v>
                </c:pt>
                <c:pt idx="19">
                  <c:v>0.78518518518518499</c:v>
                </c:pt>
                <c:pt idx="20">
                  <c:v>0.78479532163742605</c:v>
                </c:pt>
                <c:pt idx="21">
                  <c:v>0.78479532163742605</c:v>
                </c:pt>
                <c:pt idx="22">
                  <c:v>0.78518518518518499</c:v>
                </c:pt>
                <c:pt idx="23">
                  <c:v>0.784405458089668</c:v>
                </c:pt>
                <c:pt idx="24">
                  <c:v>0.78479532163742605</c:v>
                </c:pt>
                <c:pt idx="25">
                  <c:v>0.78421052631578902</c:v>
                </c:pt>
                <c:pt idx="26">
                  <c:v>0.78460038986354697</c:v>
                </c:pt>
                <c:pt idx="27">
                  <c:v>0.78557504873294304</c:v>
                </c:pt>
                <c:pt idx="28">
                  <c:v>0.78557504873294304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B63-49B2-ABFC-3BFB09AD82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6.00E+01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Sheet1!$A$2:$A$31</c:f>
              <c:numCache>
                <c:formatCode>0.00E+00</c:formatCode>
                <c:ptCount val="30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  <c:pt idx="5">
                  <c:v>75</c:v>
                </c:pt>
                <c:pt idx="6">
                  <c:v>80</c:v>
                </c:pt>
                <c:pt idx="7">
                  <c:v>85</c:v>
                </c:pt>
                <c:pt idx="8">
                  <c:v>90</c:v>
                </c:pt>
                <c:pt idx="9">
                  <c:v>95</c:v>
                </c:pt>
                <c:pt idx="10">
                  <c:v>100</c:v>
                </c:pt>
                <c:pt idx="11">
                  <c:v>105</c:v>
                </c:pt>
                <c:pt idx="12">
                  <c:v>110</c:v>
                </c:pt>
                <c:pt idx="13">
                  <c:v>115</c:v>
                </c:pt>
                <c:pt idx="14">
                  <c:v>120</c:v>
                </c:pt>
                <c:pt idx="15">
                  <c:v>125</c:v>
                </c:pt>
                <c:pt idx="16">
                  <c:v>130</c:v>
                </c:pt>
                <c:pt idx="17">
                  <c:v>135</c:v>
                </c:pt>
                <c:pt idx="18">
                  <c:v>140</c:v>
                </c:pt>
                <c:pt idx="19">
                  <c:v>145</c:v>
                </c:pt>
                <c:pt idx="20">
                  <c:v>150</c:v>
                </c:pt>
                <c:pt idx="21">
                  <c:v>155</c:v>
                </c:pt>
                <c:pt idx="22">
                  <c:v>160</c:v>
                </c:pt>
                <c:pt idx="23">
                  <c:v>165</c:v>
                </c:pt>
                <c:pt idx="24">
                  <c:v>170</c:v>
                </c:pt>
                <c:pt idx="25">
                  <c:v>175</c:v>
                </c:pt>
                <c:pt idx="26">
                  <c:v>180</c:v>
                </c:pt>
                <c:pt idx="27">
                  <c:v>185</c:v>
                </c:pt>
                <c:pt idx="28">
                  <c:v>190</c:v>
                </c:pt>
                <c:pt idx="29">
                  <c:v>195</c:v>
                </c:pt>
              </c:numCache>
            </c:numRef>
          </c:cat>
          <c:val>
            <c:numRef>
              <c:f>Sheet1!$I$2:$I$31</c:f>
              <c:numCache>
                <c:formatCode>0.00E+00</c:formatCode>
                <c:ptCount val="30"/>
                <c:pt idx="0">
                  <c:v>0.78653846153846096</c:v>
                </c:pt>
                <c:pt idx="1">
                  <c:v>0.78717948717948705</c:v>
                </c:pt>
                <c:pt idx="2">
                  <c:v>0.78675213675213596</c:v>
                </c:pt>
                <c:pt idx="3">
                  <c:v>0.78739316239316204</c:v>
                </c:pt>
                <c:pt idx="4">
                  <c:v>0.78675213675213596</c:v>
                </c:pt>
                <c:pt idx="5">
                  <c:v>0.78696581196581095</c:v>
                </c:pt>
                <c:pt idx="6">
                  <c:v>0.78760683760683703</c:v>
                </c:pt>
                <c:pt idx="7">
                  <c:v>0.78803418803418801</c:v>
                </c:pt>
                <c:pt idx="8">
                  <c:v>0.78739316239316204</c:v>
                </c:pt>
                <c:pt idx="9">
                  <c:v>0.78717948717948705</c:v>
                </c:pt>
                <c:pt idx="10">
                  <c:v>0.78632478632478597</c:v>
                </c:pt>
                <c:pt idx="11">
                  <c:v>0.78760683760683703</c:v>
                </c:pt>
                <c:pt idx="12">
                  <c:v>0.78760683760683703</c:v>
                </c:pt>
                <c:pt idx="13">
                  <c:v>0.78760683760683703</c:v>
                </c:pt>
                <c:pt idx="14">
                  <c:v>0.78910256410256396</c:v>
                </c:pt>
                <c:pt idx="15">
                  <c:v>0.78696581196581095</c:v>
                </c:pt>
                <c:pt idx="16">
                  <c:v>0.788247863247863</c:v>
                </c:pt>
                <c:pt idx="17">
                  <c:v>0.78696581196581095</c:v>
                </c:pt>
                <c:pt idx="18">
                  <c:v>0.78739316239316204</c:v>
                </c:pt>
                <c:pt idx="19">
                  <c:v>0.78717948717948705</c:v>
                </c:pt>
                <c:pt idx="20">
                  <c:v>0.78760683760683703</c:v>
                </c:pt>
                <c:pt idx="21">
                  <c:v>0.78696581196581095</c:v>
                </c:pt>
                <c:pt idx="22">
                  <c:v>0.78739316239316204</c:v>
                </c:pt>
                <c:pt idx="23">
                  <c:v>0.78675213675213596</c:v>
                </c:pt>
                <c:pt idx="24">
                  <c:v>0.78760683760683703</c:v>
                </c:pt>
                <c:pt idx="25">
                  <c:v>0.78739316239316204</c:v>
                </c:pt>
                <c:pt idx="26">
                  <c:v>0.78675213675213596</c:v>
                </c:pt>
                <c:pt idx="27">
                  <c:v>0.78846153846153799</c:v>
                </c:pt>
                <c:pt idx="28">
                  <c:v>0.78846153846153799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B63-49B2-ABFC-3BFB09AD820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6.50E+01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Sheet1!$A$2:$A$31</c:f>
              <c:numCache>
                <c:formatCode>0.00E+00</c:formatCode>
                <c:ptCount val="30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  <c:pt idx="5">
                  <c:v>75</c:v>
                </c:pt>
                <c:pt idx="6">
                  <c:v>80</c:v>
                </c:pt>
                <c:pt idx="7">
                  <c:v>85</c:v>
                </c:pt>
                <c:pt idx="8">
                  <c:v>90</c:v>
                </c:pt>
                <c:pt idx="9">
                  <c:v>95</c:v>
                </c:pt>
                <c:pt idx="10">
                  <c:v>100</c:v>
                </c:pt>
                <c:pt idx="11">
                  <c:v>105</c:v>
                </c:pt>
                <c:pt idx="12">
                  <c:v>110</c:v>
                </c:pt>
                <c:pt idx="13">
                  <c:v>115</c:v>
                </c:pt>
                <c:pt idx="14">
                  <c:v>120</c:v>
                </c:pt>
                <c:pt idx="15">
                  <c:v>125</c:v>
                </c:pt>
                <c:pt idx="16">
                  <c:v>130</c:v>
                </c:pt>
                <c:pt idx="17">
                  <c:v>135</c:v>
                </c:pt>
                <c:pt idx="18">
                  <c:v>140</c:v>
                </c:pt>
                <c:pt idx="19">
                  <c:v>145</c:v>
                </c:pt>
                <c:pt idx="20">
                  <c:v>150</c:v>
                </c:pt>
                <c:pt idx="21">
                  <c:v>155</c:v>
                </c:pt>
                <c:pt idx="22">
                  <c:v>160</c:v>
                </c:pt>
                <c:pt idx="23">
                  <c:v>165</c:v>
                </c:pt>
                <c:pt idx="24">
                  <c:v>170</c:v>
                </c:pt>
                <c:pt idx="25">
                  <c:v>175</c:v>
                </c:pt>
                <c:pt idx="26">
                  <c:v>180</c:v>
                </c:pt>
                <c:pt idx="27">
                  <c:v>185</c:v>
                </c:pt>
                <c:pt idx="28">
                  <c:v>190</c:v>
                </c:pt>
                <c:pt idx="29">
                  <c:v>195</c:v>
                </c:pt>
              </c:numCache>
            </c:numRef>
          </c:cat>
          <c:val>
            <c:numRef>
              <c:f>Sheet1!$J$2:$J$31</c:f>
              <c:numCache>
                <c:formatCode>0.00E+00</c:formatCode>
                <c:ptCount val="30"/>
                <c:pt idx="0">
                  <c:v>0.784246575342465</c:v>
                </c:pt>
                <c:pt idx="1">
                  <c:v>0.784246575342465</c:v>
                </c:pt>
                <c:pt idx="2">
                  <c:v>0.784018264840182</c:v>
                </c:pt>
                <c:pt idx="3">
                  <c:v>0.784474885844748</c:v>
                </c:pt>
                <c:pt idx="4">
                  <c:v>0.78310502283104999</c:v>
                </c:pt>
                <c:pt idx="5">
                  <c:v>0.784246575342465</c:v>
                </c:pt>
                <c:pt idx="6">
                  <c:v>0.784474885844748</c:v>
                </c:pt>
                <c:pt idx="7">
                  <c:v>0.783561643835616</c:v>
                </c:pt>
                <c:pt idx="8">
                  <c:v>0.783789954337899</c:v>
                </c:pt>
                <c:pt idx="9">
                  <c:v>0.78310502283104999</c:v>
                </c:pt>
                <c:pt idx="10">
                  <c:v>0.784246575342465</c:v>
                </c:pt>
                <c:pt idx="11">
                  <c:v>0.78493150684931501</c:v>
                </c:pt>
                <c:pt idx="12">
                  <c:v>0.78310502283104999</c:v>
                </c:pt>
                <c:pt idx="13">
                  <c:v>0.783561643835616</c:v>
                </c:pt>
                <c:pt idx="14">
                  <c:v>0.784018264840182</c:v>
                </c:pt>
                <c:pt idx="15">
                  <c:v>0.784474885844748</c:v>
                </c:pt>
                <c:pt idx="16">
                  <c:v>0.783561643835616</c:v>
                </c:pt>
                <c:pt idx="17">
                  <c:v>0.78470319634703201</c:v>
                </c:pt>
                <c:pt idx="18">
                  <c:v>0.78493150684931501</c:v>
                </c:pt>
                <c:pt idx="19">
                  <c:v>0.783789954337899</c:v>
                </c:pt>
                <c:pt idx="20">
                  <c:v>0.78333333333333299</c:v>
                </c:pt>
                <c:pt idx="21">
                  <c:v>0.78470319634703201</c:v>
                </c:pt>
                <c:pt idx="22">
                  <c:v>0.783789954337899</c:v>
                </c:pt>
                <c:pt idx="23">
                  <c:v>0.784018264840182</c:v>
                </c:pt>
                <c:pt idx="24">
                  <c:v>0.784246575342465</c:v>
                </c:pt>
                <c:pt idx="25">
                  <c:v>0.783561643835616</c:v>
                </c:pt>
                <c:pt idx="26">
                  <c:v>0.784018264840182</c:v>
                </c:pt>
                <c:pt idx="27">
                  <c:v>0.784474885844748</c:v>
                </c:pt>
                <c:pt idx="28">
                  <c:v>0.784474885844748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63-49B2-ABFC-3BFB09AD8209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7.00E+01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Sheet1!$A$2:$A$31</c:f>
              <c:numCache>
                <c:formatCode>0.00E+00</c:formatCode>
                <c:ptCount val="30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  <c:pt idx="5">
                  <c:v>75</c:v>
                </c:pt>
                <c:pt idx="6">
                  <c:v>80</c:v>
                </c:pt>
                <c:pt idx="7">
                  <c:v>85</c:v>
                </c:pt>
                <c:pt idx="8">
                  <c:v>90</c:v>
                </c:pt>
                <c:pt idx="9">
                  <c:v>95</c:v>
                </c:pt>
                <c:pt idx="10">
                  <c:v>100</c:v>
                </c:pt>
                <c:pt idx="11">
                  <c:v>105</c:v>
                </c:pt>
                <c:pt idx="12">
                  <c:v>110</c:v>
                </c:pt>
                <c:pt idx="13">
                  <c:v>115</c:v>
                </c:pt>
                <c:pt idx="14">
                  <c:v>120</c:v>
                </c:pt>
                <c:pt idx="15">
                  <c:v>125</c:v>
                </c:pt>
                <c:pt idx="16">
                  <c:v>130</c:v>
                </c:pt>
                <c:pt idx="17">
                  <c:v>135</c:v>
                </c:pt>
                <c:pt idx="18">
                  <c:v>140</c:v>
                </c:pt>
                <c:pt idx="19">
                  <c:v>145</c:v>
                </c:pt>
                <c:pt idx="20">
                  <c:v>150</c:v>
                </c:pt>
                <c:pt idx="21">
                  <c:v>155</c:v>
                </c:pt>
                <c:pt idx="22">
                  <c:v>160</c:v>
                </c:pt>
                <c:pt idx="23">
                  <c:v>165</c:v>
                </c:pt>
                <c:pt idx="24">
                  <c:v>170</c:v>
                </c:pt>
                <c:pt idx="25">
                  <c:v>175</c:v>
                </c:pt>
                <c:pt idx="26">
                  <c:v>180</c:v>
                </c:pt>
                <c:pt idx="27">
                  <c:v>185</c:v>
                </c:pt>
                <c:pt idx="28">
                  <c:v>190</c:v>
                </c:pt>
                <c:pt idx="29">
                  <c:v>195</c:v>
                </c:pt>
              </c:numCache>
            </c:numRef>
          </c:cat>
          <c:val>
            <c:numRef>
              <c:f>Sheet1!$K$2:$K$31</c:f>
              <c:numCache>
                <c:formatCode>0.00E+00</c:formatCode>
                <c:ptCount val="30"/>
                <c:pt idx="0">
                  <c:v>0.78296296296296197</c:v>
                </c:pt>
                <c:pt idx="1">
                  <c:v>0.78395061728394999</c:v>
                </c:pt>
                <c:pt idx="2">
                  <c:v>0.78370370370370301</c:v>
                </c:pt>
                <c:pt idx="3">
                  <c:v>0.78222222222222204</c:v>
                </c:pt>
                <c:pt idx="4">
                  <c:v>0.78320987654320895</c:v>
                </c:pt>
                <c:pt idx="5">
                  <c:v>0.78246913580246902</c:v>
                </c:pt>
                <c:pt idx="6">
                  <c:v>0.78395061728394999</c:v>
                </c:pt>
                <c:pt idx="7">
                  <c:v>0.78222222222222204</c:v>
                </c:pt>
                <c:pt idx="8">
                  <c:v>0.78222222222222204</c:v>
                </c:pt>
                <c:pt idx="9">
                  <c:v>0.78246913580246902</c:v>
                </c:pt>
                <c:pt idx="10">
                  <c:v>0.78222222222222204</c:v>
                </c:pt>
                <c:pt idx="11">
                  <c:v>0.78320987654320895</c:v>
                </c:pt>
                <c:pt idx="12">
                  <c:v>0.78395061728394999</c:v>
                </c:pt>
                <c:pt idx="13">
                  <c:v>0.78296296296296197</c:v>
                </c:pt>
                <c:pt idx="14">
                  <c:v>0.782716049382715</c:v>
                </c:pt>
                <c:pt idx="15">
                  <c:v>0.78320987654320895</c:v>
                </c:pt>
                <c:pt idx="16">
                  <c:v>0.78320987654320895</c:v>
                </c:pt>
                <c:pt idx="17">
                  <c:v>0.78296296296296197</c:v>
                </c:pt>
                <c:pt idx="18">
                  <c:v>0.78320987654320895</c:v>
                </c:pt>
                <c:pt idx="19">
                  <c:v>0.78345679012345604</c:v>
                </c:pt>
                <c:pt idx="20">
                  <c:v>0.78345679012345604</c:v>
                </c:pt>
                <c:pt idx="21">
                  <c:v>0.78246913580246902</c:v>
                </c:pt>
                <c:pt idx="22">
                  <c:v>0.782716049382715</c:v>
                </c:pt>
                <c:pt idx="23">
                  <c:v>0.78395061728394999</c:v>
                </c:pt>
                <c:pt idx="24">
                  <c:v>0.78320987654320895</c:v>
                </c:pt>
                <c:pt idx="25">
                  <c:v>0.78370370370370301</c:v>
                </c:pt>
                <c:pt idx="26">
                  <c:v>0.78320987654320895</c:v>
                </c:pt>
                <c:pt idx="27">
                  <c:v>0.78320987654320895</c:v>
                </c:pt>
                <c:pt idx="28">
                  <c:v>0.78320987654320895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B63-49B2-ABFC-3BFB09AD8209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7.50E+01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Sheet1!$A$2:$A$31</c:f>
              <c:numCache>
                <c:formatCode>0.00E+00</c:formatCode>
                <c:ptCount val="30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  <c:pt idx="5">
                  <c:v>75</c:v>
                </c:pt>
                <c:pt idx="6">
                  <c:v>80</c:v>
                </c:pt>
                <c:pt idx="7">
                  <c:v>85</c:v>
                </c:pt>
                <c:pt idx="8">
                  <c:v>90</c:v>
                </c:pt>
                <c:pt idx="9">
                  <c:v>95</c:v>
                </c:pt>
                <c:pt idx="10">
                  <c:v>100</c:v>
                </c:pt>
                <c:pt idx="11">
                  <c:v>105</c:v>
                </c:pt>
                <c:pt idx="12">
                  <c:v>110</c:v>
                </c:pt>
                <c:pt idx="13">
                  <c:v>115</c:v>
                </c:pt>
                <c:pt idx="14">
                  <c:v>120</c:v>
                </c:pt>
                <c:pt idx="15">
                  <c:v>125</c:v>
                </c:pt>
                <c:pt idx="16">
                  <c:v>130</c:v>
                </c:pt>
                <c:pt idx="17">
                  <c:v>135</c:v>
                </c:pt>
                <c:pt idx="18">
                  <c:v>140</c:v>
                </c:pt>
                <c:pt idx="19">
                  <c:v>145</c:v>
                </c:pt>
                <c:pt idx="20">
                  <c:v>150</c:v>
                </c:pt>
                <c:pt idx="21">
                  <c:v>155</c:v>
                </c:pt>
                <c:pt idx="22">
                  <c:v>160</c:v>
                </c:pt>
                <c:pt idx="23">
                  <c:v>165</c:v>
                </c:pt>
                <c:pt idx="24">
                  <c:v>170</c:v>
                </c:pt>
                <c:pt idx="25">
                  <c:v>175</c:v>
                </c:pt>
                <c:pt idx="26">
                  <c:v>180</c:v>
                </c:pt>
                <c:pt idx="27">
                  <c:v>185</c:v>
                </c:pt>
                <c:pt idx="28">
                  <c:v>190</c:v>
                </c:pt>
                <c:pt idx="29">
                  <c:v>195</c:v>
                </c:pt>
              </c:numCache>
            </c:numRef>
          </c:cat>
          <c:val>
            <c:numRef>
              <c:f>Sheet1!$L$2:$L$31</c:f>
              <c:numCache>
                <c:formatCode>0.00E+00</c:formatCode>
                <c:ptCount val="30"/>
                <c:pt idx="0">
                  <c:v>0.78333333333333299</c:v>
                </c:pt>
                <c:pt idx="1">
                  <c:v>0.78280423280423195</c:v>
                </c:pt>
                <c:pt idx="2">
                  <c:v>0.781481481481481</c:v>
                </c:pt>
                <c:pt idx="3">
                  <c:v>0.78280423280423195</c:v>
                </c:pt>
                <c:pt idx="4">
                  <c:v>0.78253968253968198</c:v>
                </c:pt>
                <c:pt idx="5">
                  <c:v>0.78280423280423195</c:v>
                </c:pt>
                <c:pt idx="6">
                  <c:v>0.78280423280423195</c:v>
                </c:pt>
                <c:pt idx="7">
                  <c:v>0.78227513227513201</c:v>
                </c:pt>
                <c:pt idx="8">
                  <c:v>0.78306878306878303</c:v>
                </c:pt>
                <c:pt idx="9">
                  <c:v>0.781481481481481</c:v>
                </c:pt>
                <c:pt idx="10">
                  <c:v>0.78253968253968198</c:v>
                </c:pt>
                <c:pt idx="11">
                  <c:v>0.78201058201058204</c:v>
                </c:pt>
                <c:pt idx="12">
                  <c:v>0.78174603174603097</c:v>
                </c:pt>
                <c:pt idx="13">
                  <c:v>0.78227513227513201</c:v>
                </c:pt>
                <c:pt idx="14">
                  <c:v>0.78280423280423195</c:v>
                </c:pt>
                <c:pt idx="15">
                  <c:v>0.78227513227513201</c:v>
                </c:pt>
                <c:pt idx="16">
                  <c:v>0.78095238095237995</c:v>
                </c:pt>
                <c:pt idx="17">
                  <c:v>0.78227513227513201</c:v>
                </c:pt>
                <c:pt idx="18">
                  <c:v>0.78253968253968198</c:v>
                </c:pt>
                <c:pt idx="19">
                  <c:v>0.78121693121693103</c:v>
                </c:pt>
                <c:pt idx="20">
                  <c:v>0.78227513227513201</c:v>
                </c:pt>
                <c:pt idx="21">
                  <c:v>0.78227513227513201</c:v>
                </c:pt>
                <c:pt idx="22">
                  <c:v>0.78253968253968198</c:v>
                </c:pt>
                <c:pt idx="23">
                  <c:v>0.78306878306878303</c:v>
                </c:pt>
                <c:pt idx="24">
                  <c:v>0.78253968253968198</c:v>
                </c:pt>
                <c:pt idx="25">
                  <c:v>0.78280423280423195</c:v>
                </c:pt>
                <c:pt idx="26">
                  <c:v>0.78333333333333299</c:v>
                </c:pt>
                <c:pt idx="27">
                  <c:v>0.78174603174603097</c:v>
                </c:pt>
                <c:pt idx="28">
                  <c:v>0.78174603174603097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B63-49B2-ABFC-3BFB09AD8209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8.00E+01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Sheet1!$A$2:$A$31</c:f>
              <c:numCache>
                <c:formatCode>0.00E+00</c:formatCode>
                <c:ptCount val="30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  <c:pt idx="5">
                  <c:v>75</c:v>
                </c:pt>
                <c:pt idx="6">
                  <c:v>80</c:v>
                </c:pt>
                <c:pt idx="7">
                  <c:v>85</c:v>
                </c:pt>
                <c:pt idx="8">
                  <c:v>90</c:v>
                </c:pt>
                <c:pt idx="9">
                  <c:v>95</c:v>
                </c:pt>
                <c:pt idx="10">
                  <c:v>100</c:v>
                </c:pt>
                <c:pt idx="11">
                  <c:v>105</c:v>
                </c:pt>
                <c:pt idx="12">
                  <c:v>110</c:v>
                </c:pt>
                <c:pt idx="13">
                  <c:v>115</c:v>
                </c:pt>
                <c:pt idx="14">
                  <c:v>120</c:v>
                </c:pt>
                <c:pt idx="15">
                  <c:v>125</c:v>
                </c:pt>
                <c:pt idx="16">
                  <c:v>130</c:v>
                </c:pt>
                <c:pt idx="17">
                  <c:v>135</c:v>
                </c:pt>
                <c:pt idx="18">
                  <c:v>140</c:v>
                </c:pt>
                <c:pt idx="19">
                  <c:v>145</c:v>
                </c:pt>
                <c:pt idx="20">
                  <c:v>150</c:v>
                </c:pt>
                <c:pt idx="21">
                  <c:v>155</c:v>
                </c:pt>
                <c:pt idx="22">
                  <c:v>160</c:v>
                </c:pt>
                <c:pt idx="23">
                  <c:v>165</c:v>
                </c:pt>
                <c:pt idx="24">
                  <c:v>170</c:v>
                </c:pt>
                <c:pt idx="25">
                  <c:v>175</c:v>
                </c:pt>
                <c:pt idx="26">
                  <c:v>180</c:v>
                </c:pt>
                <c:pt idx="27">
                  <c:v>185</c:v>
                </c:pt>
                <c:pt idx="28">
                  <c:v>190</c:v>
                </c:pt>
                <c:pt idx="29">
                  <c:v>195</c:v>
                </c:pt>
              </c:numCache>
            </c:numRef>
          </c:cat>
          <c:val>
            <c:numRef>
              <c:f>Sheet1!$M$2:$M$31</c:f>
              <c:numCache>
                <c:formatCode>0.00E+00</c:formatCode>
                <c:ptCount val="30"/>
                <c:pt idx="0">
                  <c:v>0.791316526610644</c:v>
                </c:pt>
                <c:pt idx="1">
                  <c:v>0.79075630252100804</c:v>
                </c:pt>
                <c:pt idx="2">
                  <c:v>0.788795518207282</c:v>
                </c:pt>
                <c:pt idx="3">
                  <c:v>0.78935574229691796</c:v>
                </c:pt>
                <c:pt idx="4">
                  <c:v>0.789635854341736</c:v>
                </c:pt>
                <c:pt idx="5">
                  <c:v>0.789635854341736</c:v>
                </c:pt>
                <c:pt idx="6">
                  <c:v>0.79103641456582596</c:v>
                </c:pt>
                <c:pt idx="7">
                  <c:v>0.78851540616246396</c:v>
                </c:pt>
                <c:pt idx="8">
                  <c:v>0.791316526610644</c:v>
                </c:pt>
                <c:pt idx="9">
                  <c:v>0.79103641456582596</c:v>
                </c:pt>
                <c:pt idx="10">
                  <c:v>0.78935574229691796</c:v>
                </c:pt>
                <c:pt idx="11">
                  <c:v>0.78935574229691796</c:v>
                </c:pt>
                <c:pt idx="12">
                  <c:v>0.78991596638655404</c:v>
                </c:pt>
                <c:pt idx="13">
                  <c:v>0.789635854341736</c:v>
                </c:pt>
                <c:pt idx="14">
                  <c:v>0.79075630252100804</c:v>
                </c:pt>
                <c:pt idx="15">
                  <c:v>0.78935574229691796</c:v>
                </c:pt>
                <c:pt idx="16">
                  <c:v>0.79019607843137196</c:v>
                </c:pt>
                <c:pt idx="17">
                  <c:v>0.788795518207282</c:v>
                </c:pt>
                <c:pt idx="18">
                  <c:v>0.78907563025210004</c:v>
                </c:pt>
                <c:pt idx="19">
                  <c:v>0.78935574229691796</c:v>
                </c:pt>
                <c:pt idx="20">
                  <c:v>0.78907563025210004</c:v>
                </c:pt>
                <c:pt idx="21">
                  <c:v>0.78991596638655404</c:v>
                </c:pt>
                <c:pt idx="22">
                  <c:v>0.789635854341736</c:v>
                </c:pt>
                <c:pt idx="23">
                  <c:v>0.789635854341736</c:v>
                </c:pt>
                <c:pt idx="24">
                  <c:v>0.79019607843137196</c:v>
                </c:pt>
                <c:pt idx="25">
                  <c:v>0.79047619047619</c:v>
                </c:pt>
                <c:pt idx="26">
                  <c:v>0.79075630252100804</c:v>
                </c:pt>
                <c:pt idx="27">
                  <c:v>0.79019607843137196</c:v>
                </c:pt>
                <c:pt idx="28">
                  <c:v>0.79019607843137196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B63-49B2-ABFC-3BFB09AD8209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8.50E+01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Sheet1!$A$2:$A$31</c:f>
              <c:numCache>
                <c:formatCode>0.00E+00</c:formatCode>
                <c:ptCount val="30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  <c:pt idx="5">
                  <c:v>75</c:v>
                </c:pt>
                <c:pt idx="6">
                  <c:v>80</c:v>
                </c:pt>
                <c:pt idx="7">
                  <c:v>85</c:v>
                </c:pt>
                <c:pt idx="8">
                  <c:v>90</c:v>
                </c:pt>
                <c:pt idx="9">
                  <c:v>95</c:v>
                </c:pt>
                <c:pt idx="10">
                  <c:v>100</c:v>
                </c:pt>
                <c:pt idx="11">
                  <c:v>105</c:v>
                </c:pt>
                <c:pt idx="12">
                  <c:v>110</c:v>
                </c:pt>
                <c:pt idx="13">
                  <c:v>115</c:v>
                </c:pt>
                <c:pt idx="14">
                  <c:v>120</c:v>
                </c:pt>
                <c:pt idx="15">
                  <c:v>125</c:v>
                </c:pt>
                <c:pt idx="16">
                  <c:v>130</c:v>
                </c:pt>
                <c:pt idx="17">
                  <c:v>135</c:v>
                </c:pt>
                <c:pt idx="18">
                  <c:v>140</c:v>
                </c:pt>
                <c:pt idx="19">
                  <c:v>145</c:v>
                </c:pt>
                <c:pt idx="20">
                  <c:v>150</c:v>
                </c:pt>
                <c:pt idx="21">
                  <c:v>155</c:v>
                </c:pt>
                <c:pt idx="22">
                  <c:v>160</c:v>
                </c:pt>
                <c:pt idx="23">
                  <c:v>165</c:v>
                </c:pt>
                <c:pt idx="24">
                  <c:v>170</c:v>
                </c:pt>
                <c:pt idx="25">
                  <c:v>175</c:v>
                </c:pt>
                <c:pt idx="26">
                  <c:v>180</c:v>
                </c:pt>
                <c:pt idx="27">
                  <c:v>185</c:v>
                </c:pt>
                <c:pt idx="28">
                  <c:v>190</c:v>
                </c:pt>
                <c:pt idx="29">
                  <c:v>195</c:v>
                </c:pt>
              </c:numCache>
            </c:numRef>
          </c:cat>
          <c:val>
            <c:numRef>
              <c:f>Sheet1!$N$2:$N$31</c:f>
              <c:numCache>
                <c:formatCode>0.00E+00</c:formatCode>
                <c:ptCount val="30"/>
                <c:pt idx="0">
                  <c:v>0.78138138138138102</c:v>
                </c:pt>
                <c:pt idx="1">
                  <c:v>0.78078078078077995</c:v>
                </c:pt>
                <c:pt idx="2">
                  <c:v>0.78108108108108099</c:v>
                </c:pt>
                <c:pt idx="3">
                  <c:v>0.78228228228228203</c:v>
                </c:pt>
                <c:pt idx="4">
                  <c:v>0.78228228228228203</c:v>
                </c:pt>
                <c:pt idx="5">
                  <c:v>0.78258258258258195</c:v>
                </c:pt>
                <c:pt idx="6">
                  <c:v>0.78138138138138102</c:v>
                </c:pt>
                <c:pt idx="7">
                  <c:v>0.78108108108108099</c:v>
                </c:pt>
                <c:pt idx="8">
                  <c:v>0.78138138138138102</c:v>
                </c:pt>
                <c:pt idx="9">
                  <c:v>0.78228228228228203</c:v>
                </c:pt>
                <c:pt idx="10">
                  <c:v>0.78378378378378299</c:v>
                </c:pt>
                <c:pt idx="11">
                  <c:v>0.78138138138138102</c:v>
                </c:pt>
                <c:pt idx="12">
                  <c:v>0.78078078078077995</c:v>
                </c:pt>
                <c:pt idx="13">
                  <c:v>0.78078078078077995</c:v>
                </c:pt>
                <c:pt idx="14">
                  <c:v>0.78168168168168095</c:v>
                </c:pt>
                <c:pt idx="15">
                  <c:v>0.78138138138138102</c:v>
                </c:pt>
                <c:pt idx="16">
                  <c:v>0.78288288288288199</c:v>
                </c:pt>
                <c:pt idx="17">
                  <c:v>0.78228228228228203</c:v>
                </c:pt>
                <c:pt idx="18">
                  <c:v>0.78078078078077995</c:v>
                </c:pt>
                <c:pt idx="19">
                  <c:v>0.78168168168168095</c:v>
                </c:pt>
                <c:pt idx="20">
                  <c:v>0.78078078078077995</c:v>
                </c:pt>
                <c:pt idx="21">
                  <c:v>0.78048048048048002</c:v>
                </c:pt>
                <c:pt idx="22">
                  <c:v>0.78198198198198099</c:v>
                </c:pt>
                <c:pt idx="23">
                  <c:v>0.78228228228228203</c:v>
                </c:pt>
                <c:pt idx="24">
                  <c:v>0.78048048048048002</c:v>
                </c:pt>
                <c:pt idx="25">
                  <c:v>0.78168168168168095</c:v>
                </c:pt>
                <c:pt idx="26">
                  <c:v>0.78198198198198099</c:v>
                </c:pt>
                <c:pt idx="27">
                  <c:v>0.78168168168168095</c:v>
                </c:pt>
                <c:pt idx="28">
                  <c:v>0.78168168168168095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B63-49B2-ABFC-3BFB09AD8209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9.00E+01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Sheet1!$A$2:$A$31</c:f>
              <c:numCache>
                <c:formatCode>0.00E+00</c:formatCode>
                <c:ptCount val="30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  <c:pt idx="5">
                  <c:v>75</c:v>
                </c:pt>
                <c:pt idx="6">
                  <c:v>80</c:v>
                </c:pt>
                <c:pt idx="7">
                  <c:v>85</c:v>
                </c:pt>
                <c:pt idx="8">
                  <c:v>90</c:v>
                </c:pt>
                <c:pt idx="9">
                  <c:v>95</c:v>
                </c:pt>
                <c:pt idx="10">
                  <c:v>100</c:v>
                </c:pt>
                <c:pt idx="11">
                  <c:v>105</c:v>
                </c:pt>
                <c:pt idx="12">
                  <c:v>110</c:v>
                </c:pt>
                <c:pt idx="13">
                  <c:v>115</c:v>
                </c:pt>
                <c:pt idx="14">
                  <c:v>120</c:v>
                </c:pt>
                <c:pt idx="15">
                  <c:v>125</c:v>
                </c:pt>
                <c:pt idx="16">
                  <c:v>130</c:v>
                </c:pt>
                <c:pt idx="17">
                  <c:v>135</c:v>
                </c:pt>
                <c:pt idx="18">
                  <c:v>140</c:v>
                </c:pt>
                <c:pt idx="19">
                  <c:v>145</c:v>
                </c:pt>
                <c:pt idx="20">
                  <c:v>150</c:v>
                </c:pt>
                <c:pt idx="21">
                  <c:v>155</c:v>
                </c:pt>
                <c:pt idx="22">
                  <c:v>160</c:v>
                </c:pt>
                <c:pt idx="23">
                  <c:v>165</c:v>
                </c:pt>
                <c:pt idx="24">
                  <c:v>170</c:v>
                </c:pt>
                <c:pt idx="25">
                  <c:v>175</c:v>
                </c:pt>
                <c:pt idx="26">
                  <c:v>180</c:v>
                </c:pt>
                <c:pt idx="27">
                  <c:v>185</c:v>
                </c:pt>
                <c:pt idx="28">
                  <c:v>190</c:v>
                </c:pt>
                <c:pt idx="29">
                  <c:v>195</c:v>
                </c:pt>
              </c:numCache>
            </c:numRef>
          </c:cat>
          <c:val>
            <c:numRef>
              <c:f>Sheet1!$O$2:$O$31</c:f>
              <c:numCache>
                <c:formatCode>0.00E+00</c:formatCode>
                <c:ptCount val="30"/>
                <c:pt idx="0">
                  <c:v>0.78158730158730105</c:v>
                </c:pt>
                <c:pt idx="1">
                  <c:v>0.78095238095237995</c:v>
                </c:pt>
                <c:pt idx="2">
                  <c:v>0.78285714285714203</c:v>
                </c:pt>
                <c:pt idx="3">
                  <c:v>0.78222222222222204</c:v>
                </c:pt>
                <c:pt idx="4">
                  <c:v>0.78190476190476099</c:v>
                </c:pt>
                <c:pt idx="5">
                  <c:v>0.78285714285714203</c:v>
                </c:pt>
                <c:pt idx="6">
                  <c:v>0.78031746031745997</c:v>
                </c:pt>
                <c:pt idx="7">
                  <c:v>0.78222222222222204</c:v>
                </c:pt>
                <c:pt idx="8">
                  <c:v>0.78349206349206302</c:v>
                </c:pt>
                <c:pt idx="9">
                  <c:v>0.78253968253968198</c:v>
                </c:pt>
                <c:pt idx="10">
                  <c:v>0.78253968253968198</c:v>
                </c:pt>
                <c:pt idx="11">
                  <c:v>0.78285714285714203</c:v>
                </c:pt>
                <c:pt idx="12">
                  <c:v>0.78253968253968198</c:v>
                </c:pt>
                <c:pt idx="13">
                  <c:v>0.78222222222222204</c:v>
                </c:pt>
                <c:pt idx="14">
                  <c:v>0.78349206349206302</c:v>
                </c:pt>
                <c:pt idx="15">
                  <c:v>0.78095238095237995</c:v>
                </c:pt>
                <c:pt idx="16">
                  <c:v>0.781269841269841</c:v>
                </c:pt>
                <c:pt idx="17">
                  <c:v>0.78158730158730105</c:v>
                </c:pt>
                <c:pt idx="18">
                  <c:v>0.78222222222222204</c:v>
                </c:pt>
                <c:pt idx="19">
                  <c:v>0.78317460317460297</c:v>
                </c:pt>
                <c:pt idx="20">
                  <c:v>0.78253968253968198</c:v>
                </c:pt>
                <c:pt idx="21">
                  <c:v>0.78095238095237995</c:v>
                </c:pt>
                <c:pt idx="22">
                  <c:v>0.78349206349206302</c:v>
                </c:pt>
                <c:pt idx="23">
                  <c:v>0.78222222222222204</c:v>
                </c:pt>
                <c:pt idx="24">
                  <c:v>0.78222222222222204</c:v>
                </c:pt>
                <c:pt idx="25">
                  <c:v>0.78285714285714203</c:v>
                </c:pt>
                <c:pt idx="26">
                  <c:v>0.78063492063492002</c:v>
                </c:pt>
                <c:pt idx="27">
                  <c:v>0.78285714285714203</c:v>
                </c:pt>
                <c:pt idx="28">
                  <c:v>0.78285714285714203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B63-49B2-ABFC-3BFB09AD8209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9.50E+01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Sheet1!$A$2:$A$31</c:f>
              <c:numCache>
                <c:formatCode>0.00E+00</c:formatCode>
                <c:ptCount val="30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  <c:pt idx="5">
                  <c:v>75</c:v>
                </c:pt>
                <c:pt idx="6">
                  <c:v>80</c:v>
                </c:pt>
                <c:pt idx="7">
                  <c:v>85</c:v>
                </c:pt>
                <c:pt idx="8">
                  <c:v>90</c:v>
                </c:pt>
                <c:pt idx="9">
                  <c:v>95</c:v>
                </c:pt>
                <c:pt idx="10">
                  <c:v>100</c:v>
                </c:pt>
                <c:pt idx="11">
                  <c:v>105</c:v>
                </c:pt>
                <c:pt idx="12">
                  <c:v>110</c:v>
                </c:pt>
                <c:pt idx="13">
                  <c:v>115</c:v>
                </c:pt>
                <c:pt idx="14">
                  <c:v>120</c:v>
                </c:pt>
                <c:pt idx="15">
                  <c:v>125</c:v>
                </c:pt>
                <c:pt idx="16">
                  <c:v>130</c:v>
                </c:pt>
                <c:pt idx="17">
                  <c:v>135</c:v>
                </c:pt>
                <c:pt idx="18">
                  <c:v>140</c:v>
                </c:pt>
                <c:pt idx="19">
                  <c:v>145</c:v>
                </c:pt>
                <c:pt idx="20">
                  <c:v>150</c:v>
                </c:pt>
                <c:pt idx="21">
                  <c:v>155</c:v>
                </c:pt>
                <c:pt idx="22">
                  <c:v>160</c:v>
                </c:pt>
                <c:pt idx="23">
                  <c:v>165</c:v>
                </c:pt>
                <c:pt idx="24">
                  <c:v>170</c:v>
                </c:pt>
                <c:pt idx="25">
                  <c:v>175</c:v>
                </c:pt>
                <c:pt idx="26">
                  <c:v>180</c:v>
                </c:pt>
                <c:pt idx="27">
                  <c:v>185</c:v>
                </c:pt>
                <c:pt idx="28">
                  <c:v>190</c:v>
                </c:pt>
                <c:pt idx="29">
                  <c:v>195</c:v>
                </c:pt>
              </c:numCache>
            </c:numRef>
          </c:cat>
          <c:val>
            <c:numRef>
              <c:f>Sheet1!$P$2:$P$31</c:f>
              <c:numCache>
                <c:formatCode>0.00E+00</c:formatCode>
                <c:ptCount val="30"/>
                <c:pt idx="0">
                  <c:v>0.78133333333333299</c:v>
                </c:pt>
                <c:pt idx="1">
                  <c:v>0.78066666666666595</c:v>
                </c:pt>
                <c:pt idx="2">
                  <c:v>0.78133333333333299</c:v>
                </c:pt>
                <c:pt idx="3">
                  <c:v>0.78133333333333299</c:v>
                </c:pt>
                <c:pt idx="4">
                  <c:v>0.77966666666666595</c:v>
                </c:pt>
                <c:pt idx="5">
                  <c:v>0.78200000000000003</c:v>
                </c:pt>
                <c:pt idx="6">
                  <c:v>0.78066666666666595</c:v>
                </c:pt>
                <c:pt idx="7">
                  <c:v>0.78233333333333299</c:v>
                </c:pt>
                <c:pt idx="8">
                  <c:v>0.78066666666666595</c:v>
                </c:pt>
                <c:pt idx="9">
                  <c:v>0.78133333333333299</c:v>
                </c:pt>
                <c:pt idx="10">
                  <c:v>0.78133333333333299</c:v>
                </c:pt>
                <c:pt idx="11">
                  <c:v>0.78</c:v>
                </c:pt>
                <c:pt idx="12">
                  <c:v>0.78233333333333299</c:v>
                </c:pt>
                <c:pt idx="13">
                  <c:v>0.77966666666666595</c:v>
                </c:pt>
                <c:pt idx="14">
                  <c:v>0.78166666666666595</c:v>
                </c:pt>
                <c:pt idx="15">
                  <c:v>0.78333333333333299</c:v>
                </c:pt>
                <c:pt idx="16">
                  <c:v>0.78200000000000003</c:v>
                </c:pt>
                <c:pt idx="17">
                  <c:v>0.78033333333333299</c:v>
                </c:pt>
                <c:pt idx="18">
                  <c:v>0.78166666666666595</c:v>
                </c:pt>
                <c:pt idx="19">
                  <c:v>0.78066666666666595</c:v>
                </c:pt>
                <c:pt idx="20">
                  <c:v>0.78033333333333299</c:v>
                </c:pt>
                <c:pt idx="21">
                  <c:v>0.78266666666666596</c:v>
                </c:pt>
                <c:pt idx="22">
                  <c:v>0.78166666666666595</c:v>
                </c:pt>
                <c:pt idx="23">
                  <c:v>0.78200000000000003</c:v>
                </c:pt>
                <c:pt idx="24">
                  <c:v>0.78200000000000003</c:v>
                </c:pt>
                <c:pt idx="25">
                  <c:v>0.78166666666666595</c:v>
                </c:pt>
                <c:pt idx="26">
                  <c:v>0.78100000000000003</c:v>
                </c:pt>
                <c:pt idx="27">
                  <c:v>0.77966666666666595</c:v>
                </c:pt>
                <c:pt idx="28">
                  <c:v>0.77966666666666595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B63-49B2-ABFC-3BFB09AD8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48191496"/>
        <c:axId val="448192152"/>
        <c:axId val="260923464"/>
      </c:bar3DChart>
      <c:catAx>
        <c:axId val="448191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FRAME</a:t>
                </a:r>
                <a:r>
                  <a:rPr lang="en-US" baseline="0"/>
                  <a:t> SIZE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3657438135361415"/>
              <c:y val="0.865516028555001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192152"/>
        <c:crosses val="autoZero"/>
        <c:auto val="1"/>
        <c:lblAlgn val="ctr"/>
        <c:lblOffset val="100"/>
        <c:noMultiLvlLbl val="0"/>
      </c:catAx>
      <c:valAx>
        <c:axId val="448192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>
            <c:manualLayout>
              <c:xMode val="edge"/>
              <c:yMode val="edge"/>
              <c:x val="4.5785626965369683E-3"/>
              <c:y val="0.421106440963183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191496"/>
        <c:crosses val="autoZero"/>
        <c:crossBetween val="between"/>
      </c:valAx>
      <c:serAx>
        <c:axId val="260923464"/>
        <c:scaling>
          <c:orientation val="minMax"/>
        </c:scaling>
        <c:delete val="0"/>
        <c:axPos val="b"/>
        <c:title>
          <c:tx>
            <c:rich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OVERLAP</a:t>
                </a:r>
                <a:r>
                  <a:rPr lang="en-US" baseline="0"/>
                  <a:t> SIZE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94609653533051374"/>
              <c:y val="0.595015724797640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192152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682C6C-DE3E-2E4A-A3CD-418430EB8AE1}" type="doc">
      <dgm:prSet loTypeId="urn:microsoft.com/office/officeart/2005/8/layout/process1" loCatId="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EFBC79-6ABC-1E42-949E-5C4BA5C54988}">
      <dgm:prSet phldrT="[Text]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Data Recording</a:t>
          </a:r>
        </a:p>
      </dgm:t>
    </dgm:pt>
    <dgm:pt modelId="{1BDB128A-B6B6-B84D-B8E6-66CF33A1043E}" type="parTrans" cxnId="{CE8AA71E-B9FB-9F4B-A5DC-B73822D1BFA7}">
      <dgm:prSet/>
      <dgm:spPr/>
      <dgm:t>
        <a:bodyPr/>
        <a:lstStyle/>
        <a:p>
          <a:endParaRPr lang="en-US"/>
        </a:p>
      </dgm:t>
    </dgm:pt>
    <dgm:pt modelId="{E03A6FB0-7AC9-5140-96D9-A9F1136B45FF}" type="sibTrans" cxnId="{CE8AA71E-B9FB-9F4B-A5DC-B73822D1BFA7}">
      <dgm:prSet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endParaRPr lang="en-US"/>
        </a:p>
      </dgm:t>
    </dgm:pt>
    <dgm:pt modelId="{0908FAB7-931F-3C41-B81C-4E093CB3545E}">
      <dgm:prSet phldrT="[Text]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Preprocessing (Filtering)</a:t>
          </a:r>
        </a:p>
      </dgm:t>
    </dgm:pt>
    <dgm:pt modelId="{F687A897-DDE9-CB4B-A389-C6B8BF273CF3}" type="parTrans" cxnId="{000C2894-037F-AF41-B867-690B8F06D29D}">
      <dgm:prSet/>
      <dgm:spPr/>
      <dgm:t>
        <a:bodyPr/>
        <a:lstStyle/>
        <a:p>
          <a:endParaRPr lang="en-US"/>
        </a:p>
      </dgm:t>
    </dgm:pt>
    <dgm:pt modelId="{6A3BF508-38DF-A244-BDEE-36BF789F3D05}" type="sibTrans" cxnId="{000C2894-037F-AF41-B867-690B8F06D29D}">
      <dgm:prSet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endParaRPr lang="en-US"/>
        </a:p>
      </dgm:t>
    </dgm:pt>
    <dgm:pt modelId="{9BBA4709-7309-FA44-8B21-078350AF5DE7}">
      <dgm:prSet phldrT="[Text]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Frame Extraction</a:t>
          </a:r>
        </a:p>
      </dgm:t>
    </dgm:pt>
    <dgm:pt modelId="{F2E118F3-5510-384B-9CA6-7E2C44C3D9A4}" type="parTrans" cxnId="{85247E4E-C242-A941-8221-77DDF30DB772}">
      <dgm:prSet/>
      <dgm:spPr/>
      <dgm:t>
        <a:bodyPr/>
        <a:lstStyle/>
        <a:p>
          <a:endParaRPr lang="en-US"/>
        </a:p>
      </dgm:t>
    </dgm:pt>
    <dgm:pt modelId="{CADCBAB1-6C83-FC41-9336-7F4418BC80D4}" type="sibTrans" cxnId="{85247E4E-C242-A941-8221-77DDF30DB772}">
      <dgm:prSet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endParaRPr lang="en-US"/>
        </a:p>
      </dgm:t>
    </dgm:pt>
    <dgm:pt modelId="{DACC2A0B-CC47-FC40-81A4-DD429E6A481E}">
      <dgm:prSet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Feature Extraction</a:t>
          </a:r>
        </a:p>
      </dgm:t>
    </dgm:pt>
    <dgm:pt modelId="{E1C93165-F017-F444-8841-1F2B405653E6}" type="parTrans" cxnId="{E60A15C4-78C8-414E-A653-7E6334AAACEF}">
      <dgm:prSet/>
      <dgm:spPr/>
      <dgm:t>
        <a:bodyPr/>
        <a:lstStyle/>
        <a:p>
          <a:endParaRPr lang="en-US"/>
        </a:p>
      </dgm:t>
    </dgm:pt>
    <dgm:pt modelId="{974909F2-D789-0D45-A42A-362DAA716611}" type="sibTrans" cxnId="{E60A15C4-78C8-414E-A653-7E6334AAACEF}">
      <dgm:prSet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endParaRPr lang="en-US"/>
        </a:p>
      </dgm:t>
    </dgm:pt>
    <dgm:pt modelId="{00B83CF0-04E0-6B43-ABF4-6993B7F01B85}">
      <dgm:prSet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Classification</a:t>
          </a:r>
        </a:p>
      </dgm:t>
    </dgm:pt>
    <dgm:pt modelId="{C2A7B77C-C448-274D-8486-0ABAD63B2316}" type="parTrans" cxnId="{CC483454-8DA4-2E4A-B75F-63E1342A6407}">
      <dgm:prSet/>
      <dgm:spPr/>
      <dgm:t>
        <a:bodyPr/>
        <a:lstStyle/>
        <a:p>
          <a:endParaRPr lang="en-US"/>
        </a:p>
      </dgm:t>
    </dgm:pt>
    <dgm:pt modelId="{224E2FE2-9831-A24F-923F-B1073D9DA1B5}" type="sibTrans" cxnId="{CC483454-8DA4-2E4A-B75F-63E1342A6407}">
      <dgm:prSet/>
      <dgm:spPr/>
      <dgm:t>
        <a:bodyPr/>
        <a:lstStyle/>
        <a:p>
          <a:endParaRPr lang="en-US"/>
        </a:p>
      </dgm:t>
    </dgm:pt>
    <dgm:pt modelId="{06019CFC-A3D5-D940-8AA0-39660789ADF0}">
      <dgm:prSet/>
      <dgm:spPr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Result</a:t>
          </a:r>
        </a:p>
      </dgm:t>
    </dgm:pt>
    <dgm:pt modelId="{E450C998-2FC6-8F48-922F-00929DF657A9}" type="parTrans" cxnId="{FCCE96B3-060D-0046-9330-8EE3BBEA3D0E}">
      <dgm:prSet/>
      <dgm:spPr/>
      <dgm:t>
        <a:bodyPr/>
        <a:lstStyle/>
        <a:p>
          <a:endParaRPr lang="en-US"/>
        </a:p>
      </dgm:t>
    </dgm:pt>
    <dgm:pt modelId="{2F98E5A7-ED28-DC47-B768-DEF01ED0FC00}" type="sibTrans" cxnId="{FCCE96B3-060D-0046-9330-8EE3BBEA3D0E}">
      <dgm:prSet/>
      <dgm:spPr/>
      <dgm:t>
        <a:bodyPr/>
        <a:lstStyle/>
        <a:p>
          <a:endParaRPr lang="en-US"/>
        </a:p>
      </dgm:t>
    </dgm:pt>
    <dgm:pt modelId="{29C53D9D-226C-9546-83EA-B6D873577329}" type="pres">
      <dgm:prSet presAssocID="{55682C6C-DE3E-2E4A-A3CD-418430EB8AE1}" presName="Name0" presStyleCnt="0">
        <dgm:presLayoutVars>
          <dgm:dir/>
          <dgm:resizeHandles val="exact"/>
        </dgm:presLayoutVars>
      </dgm:prSet>
      <dgm:spPr/>
    </dgm:pt>
    <dgm:pt modelId="{C94126ED-BDC0-6F4F-BEDE-609A4737778B}" type="pres">
      <dgm:prSet presAssocID="{B9EFBC79-6ABC-1E42-949E-5C4BA5C54988}" presName="node" presStyleLbl="node1" presStyleIdx="0" presStyleCnt="6" custLinFactNeighborX="-8236" custLinFactNeighborY="1098">
        <dgm:presLayoutVars>
          <dgm:bulletEnabled val="1"/>
        </dgm:presLayoutVars>
      </dgm:prSet>
      <dgm:spPr/>
    </dgm:pt>
    <dgm:pt modelId="{D1335992-A3CA-004A-9E1B-36FD98E2E497}" type="pres">
      <dgm:prSet presAssocID="{E03A6FB0-7AC9-5140-96D9-A9F1136B45FF}" presName="sibTrans" presStyleLbl="sibTrans2D1" presStyleIdx="0" presStyleCnt="5"/>
      <dgm:spPr/>
    </dgm:pt>
    <dgm:pt modelId="{6F951D01-F8FC-C54E-B751-807895BBC9A3}" type="pres">
      <dgm:prSet presAssocID="{E03A6FB0-7AC9-5140-96D9-A9F1136B45FF}" presName="connectorText" presStyleLbl="sibTrans2D1" presStyleIdx="0" presStyleCnt="5"/>
      <dgm:spPr/>
    </dgm:pt>
    <dgm:pt modelId="{09D90691-07C2-D34E-ABCD-D365F271C19D}" type="pres">
      <dgm:prSet presAssocID="{0908FAB7-931F-3C41-B81C-4E093CB3545E}" presName="node" presStyleLbl="node1" presStyleIdx="1" presStyleCnt="6">
        <dgm:presLayoutVars>
          <dgm:bulletEnabled val="1"/>
        </dgm:presLayoutVars>
      </dgm:prSet>
      <dgm:spPr/>
    </dgm:pt>
    <dgm:pt modelId="{55CC864D-1393-AF4F-BEA6-EBFADEF3CCBB}" type="pres">
      <dgm:prSet presAssocID="{6A3BF508-38DF-A244-BDEE-36BF789F3D05}" presName="sibTrans" presStyleLbl="sibTrans2D1" presStyleIdx="1" presStyleCnt="5"/>
      <dgm:spPr/>
    </dgm:pt>
    <dgm:pt modelId="{2A631C8E-5961-8C46-BAAD-05996F9F0874}" type="pres">
      <dgm:prSet presAssocID="{6A3BF508-38DF-A244-BDEE-36BF789F3D05}" presName="connectorText" presStyleLbl="sibTrans2D1" presStyleIdx="1" presStyleCnt="5"/>
      <dgm:spPr/>
    </dgm:pt>
    <dgm:pt modelId="{B641C7F0-4AB6-1645-861D-05ABA60BBF3E}" type="pres">
      <dgm:prSet presAssocID="{9BBA4709-7309-FA44-8B21-078350AF5DE7}" presName="node" presStyleLbl="node1" presStyleIdx="2" presStyleCnt="6">
        <dgm:presLayoutVars>
          <dgm:bulletEnabled val="1"/>
        </dgm:presLayoutVars>
      </dgm:prSet>
      <dgm:spPr/>
    </dgm:pt>
    <dgm:pt modelId="{11752F79-8A00-5441-BCAD-0D9B2A7D8BFB}" type="pres">
      <dgm:prSet presAssocID="{CADCBAB1-6C83-FC41-9336-7F4418BC80D4}" presName="sibTrans" presStyleLbl="sibTrans2D1" presStyleIdx="2" presStyleCnt="5"/>
      <dgm:spPr/>
    </dgm:pt>
    <dgm:pt modelId="{0FE6FE48-20E2-EC47-B5C5-BD6A6363E64E}" type="pres">
      <dgm:prSet presAssocID="{CADCBAB1-6C83-FC41-9336-7F4418BC80D4}" presName="connectorText" presStyleLbl="sibTrans2D1" presStyleIdx="2" presStyleCnt="5"/>
      <dgm:spPr/>
    </dgm:pt>
    <dgm:pt modelId="{A5BFC343-0A1C-9A4F-8AFA-3207528ADCEF}" type="pres">
      <dgm:prSet presAssocID="{DACC2A0B-CC47-FC40-81A4-DD429E6A481E}" presName="node" presStyleLbl="node1" presStyleIdx="3" presStyleCnt="6">
        <dgm:presLayoutVars>
          <dgm:bulletEnabled val="1"/>
        </dgm:presLayoutVars>
      </dgm:prSet>
      <dgm:spPr/>
    </dgm:pt>
    <dgm:pt modelId="{D2C4E7A1-8F92-8A41-98AE-AB610B66419B}" type="pres">
      <dgm:prSet presAssocID="{974909F2-D789-0D45-A42A-362DAA716611}" presName="sibTrans" presStyleLbl="sibTrans2D1" presStyleIdx="3" presStyleCnt="5"/>
      <dgm:spPr/>
    </dgm:pt>
    <dgm:pt modelId="{BB496C81-098C-0A43-8C0A-4DFC9C0B8C39}" type="pres">
      <dgm:prSet presAssocID="{974909F2-D789-0D45-A42A-362DAA716611}" presName="connectorText" presStyleLbl="sibTrans2D1" presStyleIdx="3" presStyleCnt="5"/>
      <dgm:spPr/>
    </dgm:pt>
    <dgm:pt modelId="{FDEE472B-FFBD-E240-AF11-E73A739797C1}" type="pres">
      <dgm:prSet presAssocID="{00B83CF0-04E0-6B43-ABF4-6993B7F01B85}" presName="node" presStyleLbl="node1" presStyleIdx="4" presStyleCnt="6">
        <dgm:presLayoutVars>
          <dgm:bulletEnabled val="1"/>
        </dgm:presLayoutVars>
      </dgm:prSet>
      <dgm:spPr/>
    </dgm:pt>
    <dgm:pt modelId="{25DF3E6F-D337-AE44-AD2D-E2335D1576C4}" type="pres">
      <dgm:prSet presAssocID="{224E2FE2-9831-A24F-923F-B1073D9DA1B5}" presName="sibTrans" presStyleLbl="sibTrans2D1" presStyleIdx="4" presStyleCnt="5"/>
      <dgm:spPr/>
    </dgm:pt>
    <dgm:pt modelId="{B733979E-DF92-CD48-ACDD-884EDEDFB364}" type="pres">
      <dgm:prSet presAssocID="{224E2FE2-9831-A24F-923F-B1073D9DA1B5}" presName="connectorText" presStyleLbl="sibTrans2D1" presStyleIdx="4" presStyleCnt="5"/>
      <dgm:spPr/>
    </dgm:pt>
    <dgm:pt modelId="{123E622B-C63B-BC48-A3A1-1840BD44EA47}" type="pres">
      <dgm:prSet presAssocID="{06019CFC-A3D5-D940-8AA0-39660789ADF0}" presName="node" presStyleLbl="node1" presStyleIdx="5" presStyleCnt="6">
        <dgm:presLayoutVars>
          <dgm:bulletEnabled val="1"/>
        </dgm:presLayoutVars>
      </dgm:prSet>
      <dgm:spPr/>
    </dgm:pt>
  </dgm:ptLst>
  <dgm:cxnLst>
    <dgm:cxn modelId="{50EA0E4E-9E33-324E-AAC1-02361663DCC8}" type="presOf" srcId="{974909F2-D789-0D45-A42A-362DAA716611}" destId="{D2C4E7A1-8F92-8A41-98AE-AB610B66419B}" srcOrd="0" destOrd="0" presId="urn:microsoft.com/office/officeart/2005/8/layout/process1"/>
    <dgm:cxn modelId="{D76CE171-E62F-C243-B847-48DEDE0AB389}" type="presOf" srcId="{6A3BF508-38DF-A244-BDEE-36BF789F3D05}" destId="{2A631C8E-5961-8C46-BAAD-05996F9F0874}" srcOrd="1" destOrd="0" presId="urn:microsoft.com/office/officeart/2005/8/layout/process1"/>
    <dgm:cxn modelId="{F121FEFC-FA85-3B4E-9081-ED413A167636}" type="presOf" srcId="{224E2FE2-9831-A24F-923F-B1073D9DA1B5}" destId="{25DF3E6F-D337-AE44-AD2D-E2335D1576C4}" srcOrd="0" destOrd="0" presId="urn:microsoft.com/office/officeart/2005/8/layout/process1"/>
    <dgm:cxn modelId="{CC483454-8DA4-2E4A-B75F-63E1342A6407}" srcId="{55682C6C-DE3E-2E4A-A3CD-418430EB8AE1}" destId="{00B83CF0-04E0-6B43-ABF4-6993B7F01B85}" srcOrd="4" destOrd="0" parTransId="{C2A7B77C-C448-274D-8486-0ABAD63B2316}" sibTransId="{224E2FE2-9831-A24F-923F-B1073D9DA1B5}"/>
    <dgm:cxn modelId="{E66E09E2-9457-A44A-9599-2FA8D190E01F}" type="presOf" srcId="{6A3BF508-38DF-A244-BDEE-36BF789F3D05}" destId="{55CC864D-1393-AF4F-BEA6-EBFADEF3CCBB}" srcOrd="0" destOrd="0" presId="urn:microsoft.com/office/officeart/2005/8/layout/process1"/>
    <dgm:cxn modelId="{137DE5A9-9991-8649-B2EE-3A3219D59723}" type="presOf" srcId="{9BBA4709-7309-FA44-8B21-078350AF5DE7}" destId="{B641C7F0-4AB6-1645-861D-05ABA60BBF3E}" srcOrd="0" destOrd="0" presId="urn:microsoft.com/office/officeart/2005/8/layout/process1"/>
    <dgm:cxn modelId="{9E766164-899C-6F45-9A27-E89CEF63A8AC}" type="presOf" srcId="{CADCBAB1-6C83-FC41-9336-7F4418BC80D4}" destId="{11752F79-8A00-5441-BCAD-0D9B2A7D8BFB}" srcOrd="0" destOrd="0" presId="urn:microsoft.com/office/officeart/2005/8/layout/process1"/>
    <dgm:cxn modelId="{CE8AA71E-B9FB-9F4B-A5DC-B73822D1BFA7}" srcId="{55682C6C-DE3E-2E4A-A3CD-418430EB8AE1}" destId="{B9EFBC79-6ABC-1E42-949E-5C4BA5C54988}" srcOrd="0" destOrd="0" parTransId="{1BDB128A-B6B6-B84D-B8E6-66CF33A1043E}" sibTransId="{E03A6FB0-7AC9-5140-96D9-A9F1136B45FF}"/>
    <dgm:cxn modelId="{FCCE96B3-060D-0046-9330-8EE3BBEA3D0E}" srcId="{55682C6C-DE3E-2E4A-A3CD-418430EB8AE1}" destId="{06019CFC-A3D5-D940-8AA0-39660789ADF0}" srcOrd="5" destOrd="0" parTransId="{E450C998-2FC6-8F48-922F-00929DF657A9}" sibTransId="{2F98E5A7-ED28-DC47-B768-DEF01ED0FC00}"/>
    <dgm:cxn modelId="{D9BF1C3D-7A5B-C345-B15F-BFEAA4FFD177}" type="presOf" srcId="{B9EFBC79-6ABC-1E42-949E-5C4BA5C54988}" destId="{C94126ED-BDC0-6F4F-BEDE-609A4737778B}" srcOrd="0" destOrd="0" presId="urn:microsoft.com/office/officeart/2005/8/layout/process1"/>
    <dgm:cxn modelId="{B26ACFBF-8D31-C443-B843-F1FB62E07960}" type="presOf" srcId="{DACC2A0B-CC47-FC40-81A4-DD429E6A481E}" destId="{A5BFC343-0A1C-9A4F-8AFA-3207528ADCEF}" srcOrd="0" destOrd="0" presId="urn:microsoft.com/office/officeart/2005/8/layout/process1"/>
    <dgm:cxn modelId="{85247E4E-C242-A941-8221-77DDF30DB772}" srcId="{55682C6C-DE3E-2E4A-A3CD-418430EB8AE1}" destId="{9BBA4709-7309-FA44-8B21-078350AF5DE7}" srcOrd="2" destOrd="0" parTransId="{F2E118F3-5510-384B-9CA6-7E2C44C3D9A4}" sibTransId="{CADCBAB1-6C83-FC41-9336-7F4418BC80D4}"/>
    <dgm:cxn modelId="{13A3890F-AFD5-154F-BBFA-90D0BEF45F38}" type="presOf" srcId="{00B83CF0-04E0-6B43-ABF4-6993B7F01B85}" destId="{FDEE472B-FFBD-E240-AF11-E73A739797C1}" srcOrd="0" destOrd="0" presId="urn:microsoft.com/office/officeart/2005/8/layout/process1"/>
    <dgm:cxn modelId="{DACC043B-DD41-0346-AE78-93E5A48BB0F4}" type="presOf" srcId="{55682C6C-DE3E-2E4A-A3CD-418430EB8AE1}" destId="{29C53D9D-226C-9546-83EA-B6D873577329}" srcOrd="0" destOrd="0" presId="urn:microsoft.com/office/officeart/2005/8/layout/process1"/>
    <dgm:cxn modelId="{994D9CB5-EF5C-014D-ACFD-AEB71A0D1FDD}" type="presOf" srcId="{E03A6FB0-7AC9-5140-96D9-A9F1136B45FF}" destId="{D1335992-A3CA-004A-9E1B-36FD98E2E497}" srcOrd="0" destOrd="0" presId="urn:microsoft.com/office/officeart/2005/8/layout/process1"/>
    <dgm:cxn modelId="{E0CB3904-BB98-E648-B584-A487B5134AA8}" type="presOf" srcId="{0908FAB7-931F-3C41-B81C-4E093CB3545E}" destId="{09D90691-07C2-D34E-ABCD-D365F271C19D}" srcOrd="0" destOrd="0" presId="urn:microsoft.com/office/officeart/2005/8/layout/process1"/>
    <dgm:cxn modelId="{258D86F3-6B20-D04E-8891-46F59A95F5EA}" type="presOf" srcId="{974909F2-D789-0D45-A42A-362DAA716611}" destId="{BB496C81-098C-0A43-8C0A-4DFC9C0B8C39}" srcOrd="1" destOrd="0" presId="urn:microsoft.com/office/officeart/2005/8/layout/process1"/>
    <dgm:cxn modelId="{000C2894-037F-AF41-B867-690B8F06D29D}" srcId="{55682C6C-DE3E-2E4A-A3CD-418430EB8AE1}" destId="{0908FAB7-931F-3C41-B81C-4E093CB3545E}" srcOrd="1" destOrd="0" parTransId="{F687A897-DDE9-CB4B-A389-C6B8BF273CF3}" sibTransId="{6A3BF508-38DF-A244-BDEE-36BF789F3D05}"/>
    <dgm:cxn modelId="{E60A15C4-78C8-414E-A653-7E6334AAACEF}" srcId="{55682C6C-DE3E-2E4A-A3CD-418430EB8AE1}" destId="{DACC2A0B-CC47-FC40-81A4-DD429E6A481E}" srcOrd="3" destOrd="0" parTransId="{E1C93165-F017-F444-8841-1F2B405653E6}" sibTransId="{974909F2-D789-0D45-A42A-362DAA716611}"/>
    <dgm:cxn modelId="{CC29F104-AFA7-7D47-A9C0-3AA6752A54E7}" type="presOf" srcId="{CADCBAB1-6C83-FC41-9336-7F4418BC80D4}" destId="{0FE6FE48-20E2-EC47-B5C5-BD6A6363E64E}" srcOrd="1" destOrd="0" presId="urn:microsoft.com/office/officeart/2005/8/layout/process1"/>
    <dgm:cxn modelId="{484E0E48-2510-484D-B06B-1B6C41F2636E}" type="presOf" srcId="{E03A6FB0-7AC9-5140-96D9-A9F1136B45FF}" destId="{6F951D01-F8FC-C54E-B751-807895BBC9A3}" srcOrd="1" destOrd="0" presId="urn:microsoft.com/office/officeart/2005/8/layout/process1"/>
    <dgm:cxn modelId="{34FE3DCF-055B-4745-9650-F734A2DBB517}" type="presOf" srcId="{06019CFC-A3D5-D940-8AA0-39660789ADF0}" destId="{123E622B-C63B-BC48-A3A1-1840BD44EA47}" srcOrd="0" destOrd="0" presId="urn:microsoft.com/office/officeart/2005/8/layout/process1"/>
    <dgm:cxn modelId="{FF2F7366-89FD-4048-8BF7-8CDE26FD644B}" type="presOf" srcId="{224E2FE2-9831-A24F-923F-B1073D9DA1B5}" destId="{B733979E-DF92-CD48-ACDD-884EDEDFB364}" srcOrd="1" destOrd="0" presId="urn:microsoft.com/office/officeart/2005/8/layout/process1"/>
    <dgm:cxn modelId="{7E96EF41-68A0-0F49-BEFD-A22FDA036FDB}" type="presParOf" srcId="{29C53D9D-226C-9546-83EA-B6D873577329}" destId="{C94126ED-BDC0-6F4F-BEDE-609A4737778B}" srcOrd="0" destOrd="0" presId="urn:microsoft.com/office/officeart/2005/8/layout/process1"/>
    <dgm:cxn modelId="{92AD8B0D-5AAA-3143-A04F-E409CD69784B}" type="presParOf" srcId="{29C53D9D-226C-9546-83EA-B6D873577329}" destId="{D1335992-A3CA-004A-9E1B-36FD98E2E497}" srcOrd="1" destOrd="0" presId="urn:microsoft.com/office/officeart/2005/8/layout/process1"/>
    <dgm:cxn modelId="{2B196662-A704-654B-A54B-D948F2C0DA4C}" type="presParOf" srcId="{D1335992-A3CA-004A-9E1B-36FD98E2E497}" destId="{6F951D01-F8FC-C54E-B751-807895BBC9A3}" srcOrd="0" destOrd="0" presId="urn:microsoft.com/office/officeart/2005/8/layout/process1"/>
    <dgm:cxn modelId="{75B2315D-174F-A146-A7F4-489BC2EAF34B}" type="presParOf" srcId="{29C53D9D-226C-9546-83EA-B6D873577329}" destId="{09D90691-07C2-D34E-ABCD-D365F271C19D}" srcOrd="2" destOrd="0" presId="urn:microsoft.com/office/officeart/2005/8/layout/process1"/>
    <dgm:cxn modelId="{2C204AE4-DF30-C045-8372-91AF124D9A9C}" type="presParOf" srcId="{29C53D9D-226C-9546-83EA-B6D873577329}" destId="{55CC864D-1393-AF4F-BEA6-EBFADEF3CCBB}" srcOrd="3" destOrd="0" presId="urn:microsoft.com/office/officeart/2005/8/layout/process1"/>
    <dgm:cxn modelId="{A998D238-6419-254D-8140-3B599B81D927}" type="presParOf" srcId="{55CC864D-1393-AF4F-BEA6-EBFADEF3CCBB}" destId="{2A631C8E-5961-8C46-BAAD-05996F9F0874}" srcOrd="0" destOrd="0" presId="urn:microsoft.com/office/officeart/2005/8/layout/process1"/>
    <dgm:cxn modelId="{A3CED042-03C4-2549-8205-63D92C6A915F}" type="presParOf" srcId="{29C53D9D-226C-9546-83EA-B6D873577329}" destId="{B641C7F0-4AB6-1645-861D-05ABA60BBF3E}" srcOrd="4" destOrd="0" presId="urn:microsoft.com/office/officeart/2005/8/layout/process1"/>
    <dgm:cxn modelId="{EDE62C1A-8CF1-104D-972A-1712A7D62AE1}" type="presParOf" srcId="{29C53D9D-226C-9546-83EA-B6D873577329}" destId="{11752F79-8A00-5441-BCAD-0D9B2A7D8BFB}" srcOrd="5" destOrd="0" presId="urn:microsoft.com/office/officeart/2005/8/layout/process1"/>
    <dgm:cxn modelId="{DB8DA494-F594-E148-91D6-56EDCC12B21E}" type="presParOf" srcId="{11752F79-8A00-5441-BCAD-0D9B2A7D8BFB}" destId="{0FE6FE48-20E2-EC47-B5C5-BD6A6363E64E}" srcOrd="0" destOrd="0" presId="urn:microsoft.com/office/officeart/2005/8/layout/process1"/>
    <dgm:cxn modelId="{B2EA2313-0857-554D-8062-D6A3FC516569}" type="presParOf" srcId="{29C53D9D-226C-9546-83EA-B6D873577329}" destId="{A5BFC343-0A1C-9A4F-8AFA-3207528ADCEF}" srcOrd="6" destOrd="0" presId="urn:microsoft.com/office/officeart/2005/8/layout/process1"/>
    <dgm:cxn modelId="{93981EB2-086B-7F43-AC01-7EBFE5E4A0AC}" type="presParOf" srcId="{29C53D9D-226C-9546-83EA-B6D873577329}" destId="{D2C4E7A1-8F92-8A41-98AE-AB610B66419B}" srcOrd="7" destOrd="0" presId="urn:microsoft.com/office/officeart/2005/8/layout/process1"/>
    <dgm:cxn modelId="{A2A0B322-96CD-C148-BA27-2A84FF7BE039}" type="presParOf" srcId="{D2C4E7A1-8F92-8A41-98AE-AB610B66419B}" destId="{BB496C81-098C-0A43-8C0A-4DFC9C0B8C39}" srcOrd="0" destOrd="0" presId="urn:microsoft.com/office/officeart/2005/8/layout/process1"/>
    <dgm:cxn modelId="{6864E848-4754-A74D-9E5D-F15C4A7F0584}" type="presParOf" srcId="{29C53D9D-226C-9546-83EA-B6D873577329}" destId="{FDEE472B-FFBD-E240-AF11-E73A739797C1}" srcOrd="8" destOrd="0" presId="urn:microsoft.com/office/officeart/2005/8/layout/process1"/>
    <dgm:cxn modelId="{98154AF7-8A93-484B-9F61-8736A2318602}" type="presParOf" srcId="{29C53D9D-226C-9546-83EA-B6D873577329}" destId="{25DF3E6F-D337-AE44-AD2D-E2335D1576C4}" srcOrd="9" destOrd="0" presId="urn:microsoft.com/office/officeart/2005/8/layout/process1"/>
    <dgm:cxn modelId="{B5FB929A-BDFC-5349-87E9-4CF6FEA2B2BF}" type="presParOf" srcId="{25DF3E6F-D337-AE44-AD2D-E2335D1576C4}" destId="{B733979E-DF92-CD48-ACDD-884EDEDFB364}" srcOrd="0" destOrd="0" presId="urn:microsoft.com/office/officeart/2005/8/layout/process1"/>
    <dgm:cxn modelId="{CAF93DFB-F007-FC40-8BB3-13A092DB42F6}" type="presParOf" srcId="{29C53D9D-226C-9546-83EA-B6D873577329}" destId="{123E622B-C63B-BC48-A3A1-1840BD44EA47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126ED-BDC0-6F4F-BEDE-609A4737778B}">
      <dsp:nvSpPr>
        <dsp:cNvPr id="0" name=""/>
        <dsp:cNvSpPr/>
      </dsp:nvSpPr>
      <dsp:spPr>
        <a:xfrm>
          <a:off x="0" y="2298634"/>
          <a:ext cx="1399735" cy="83984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Recording</a:t>
          </a:r>
        </a:p>
      </dsp:txBody>
      <dsp:txXfrm>
        <a:off x="24598" y="2323232"/>
        <a:ext cx="1350539" cy="790645"/>
      </dsp:txXfrm>
    </dsp:sp>
    <dsp:sp modelId="{D1335992-A3CA-004A-9E1B-36FD98E2E497}">
      <dsp:nvSpPr>
        <dsp:cNvPr id="0" name=""/>
        <dsp:cNvSpPr/>
      </dsp:nvSpPr>
      <dsp:spPr>
        <a:xfrm rot="21583823">
          <a:off x="1539707" y="2540337"/>
          <a:ext cx="296747" cy="347134"/>
        </a:xfrm>
        <a:prstGeom prst="rightArrow">
          <a:avLst>
            <a:gd name="adj1" fmla="val 60000"/>
            <a:gd name="adj2" fmla="val 50000"/>
          </a:avLst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39707" y="2609973"/>
        <a:ext cx="207723" cy="208280"/>
      </dsp:txXfrm>
    </dsp:sp>
    <dsp:sp modelId="{09D90691-07C2-D34E-ABCD-D365F271C19D}">
      <dsp:nvSpPr>
        <dsp:cNvPr id="0" name=""/>
        <dsp:cNvSpPr/>
      </dsp:nvSpPr>
      <dsp:spPr>
        <a:xfrm>
          <a:off x="1959629" y="2289412"/>
          <a:ext cx="1399735" cy="83984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Preprocessing (Filtering)</a:t>
          </a:r>
        </a:p>
      </dsp:txBody>
      <dsp:txXfrm>
        <a:off x="1984227" y="2314010"/>
        <a:ext cx="1350539" cy="790645"/>
      </dsp:txXfrm>
    </dsp:sp>
    <dsp:sp modelId="{55CC864D-1393-AF4F-BEA6-EBFADEF3CCBB}">
      <dsp:nvSpPr>
        <dsp:cNvPr id="0" name=""/>
        <dsp:cNvSpPr/>
      </dsp:nvSpPr>
      <dsp:spPr>
        <a:xfrm>
          <a:off x="3499338" y="2535766"/>
          <a:ext cx="296743" cy="347134"/>
        </a:xfrm>
        <a:prstGeom prst="rightArrow">
          <a:avLst>
            <a:gd name="adj1" fmla="val 60000"/>
            <a:gd name="adj2" fmla="val 50000"/>
          </a:avLst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499338" y="2605193"/>
        <a:ext cx="207720" cy="208280"/>
      </dsp:txXfrm>
    </dsp:sp>
    <dsp:sp modelId="{B641C7F0-4AB6-1645-861D-05ABA60BBF3E}">
      <dsp:nvSpPr>
        <dsp:cNvPr id="0" name=""/>
        <dsp:cNvSpPr/>
      </dsp:nvSpPr>
      <dsp:spPr>
        <a:xfrm>
          <a:off x="3919259" y="2289412"/>
          <a:ext cx="1399735" cy="83984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Frame Extraction</a:t>
          </a:r>
        </a:p>
      </dsp:txBody>
      <dsp:txXfrm>
        <a:off x="3943857" y="2314010"/>
        <a:ext cx="1350539" cy="790645"/>
      </dsp:txXfrm>
    </dsp:sp>
    <dsp:sp modelId="{11752F79-8A00-5441-BCAD-0D9B2A7D8BFB}">
      <dsp:nvSpPr>
        <dsp:cNvPr id="0" name=""/>
        <dsp:cNvSpPr/>
      </dsp:nvSpPr>
      <dsp:spPr>
        <a:xfrm>
          <a:off x="5458967" y="2535766"/>
          <a:ext cx="296743" cy="347134"/>
        </a:xfrm>
        <a:prstGeom prst="rightArrow">
          <a:avLst>
            <a:gd name="adj1" fmla="val 60000"/>
            <a:gd name="adj2" fmla="val 50000"/>
          </a:avLst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458967" y="2605193"/>
        <a:ext cx="207720" cy="208280"/>
      </dsp:txXfrm>
    </dsp:sp>
    <dsp:sp modelId="{A5BFC343-0A1C-9A4F-8AFA-3207528ADCEF}">
      <dsp:nvSpPr>
        <dsp:cNvPr id="0" name=""/>
        <dsp:cNvSpPr/>
      </dsp:nvSpPr>
      <dsp:spPr>
        <a:xfrm>
          <a:off x="5878888" y="2289412"/>
          <a:ext cx="1399735" cy="83984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 Extraction</a:t>
          </a:r>
        </a:p>
      </dsp:txBody>
      <dsp:txXfrm>
        <a:off x="5903486" y="2314010"/>
        <a:ext cx="1350539" cy="790645"/>
      </dsp:txXfrm>
    </dsp:sp>
    <dsp:sp modelId="{D2C4E7A1-8F92-8A41-98AE-AB610B66419B}">
      <dsp:nvSpPr>
        <dsp:cNvPr id="0" name=""/>
        <dsp:cNvSpPr/>
      </dsp:nvSpPr>
      <dsp:spPr>
        <a:xfrm>
          <a:off x="7418597" y="2535766"/>
          <a:ext cx="296743" cy="347134"/>
        </a:xfrm>
        <a:prstGeom prst="rightArrow">
          <a:avLst>
            <a:gd name="adj1" fmla="val 60000"/>
            <a:gd name="adj2" fmla="val 50000"/>
          </a:avLst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418597" y="2605193"/>
        <a:ext cx="207720" cy="208280"/>
      </dsp:txXfrm>
    </dsp:sp>
    <dsp:sp modelId="{FDEE472B-FFBD-E240-AF11-E73A739797C1}">
      <dsp:nvSpPr>
        <dsp:cNvPr id="0" name=""/>
        <dsp:cNvSpPr/>
      </dsp:nvSpPr>
      <dsp:spPr>
        <a:xfrm>
          <a:off x="7838518" y="2289412"/>
          <a:ext cx="1399735" cy="83984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Classification</a:t>
          </a:r>
        </a:p>
      </dsp:txBody>
      <dsp:txXfrm>
        <a:off x="7863116" y="2314010"/>
        <a:ext cx="1350539" cy="790645"/>
      </dsp:txXfrm>
    </dsp:sp>
    <dsp:sp modelId="{25DF3E6F-D337-AE44-AD2D-E2335D1576C4}">
      <dsp:nvSpPr>
        <dsp:cNvPr id="0" name=""/>
        <dsp:cNvSpPr/>
      </dsp:nvSpPr>
      <dsp:spPr>
        <a:xfrm>
          <a:off x="9378227" y="2535766"/>
          <a:ext cx="296743" cy="3471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378227" y="2605193"/>
        <a:ext cx="207720" cy="208280"/>
      </dsp:txXfrm>
    </dsp:sp>
    <dsp:sp modelId="{123E622B-C63B-BC48-A3A1-1840BD44EA47}">
      <dsp:nvSpPr>
        <dsp:cNvPr id="0" name=""/>
        <dsp:cNvSpPr/>
      </dsp:nvSpPr>
      <dsp:spPr>
        <a:xfrm>
          <a:off x="9798147" y="2289412"/>
          <a:ext cx="1399735" cy="83984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w="25400" h="190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Result</a:t>
          </a:r>
        </a:p>
      </dsp:txBody>
      <dsp:txXfrm>
        <a:off x="9822745" y="2314010"/>
        <a:ext cx="1350539" cy="790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06BC-ECAD-4784-A2CE-5CE21A5D0F7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620F0-CF67-48C6-AE14-F6543B0E3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9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 dependent: SVM- 18%, KNN-</a:t>
            </a:r>
            <a:r>
              <a:rPr lang="en-US" baseline="0" dirty="0"/>
              <a:t> 54%, RF= 49%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620F0-CF67-48C6-AE14-F6543B0E3B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97AC7C8-A1B6-4A7D-A146-AF49D2F82F33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6552AD0A-47DC-48EC-951E-987111F06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8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97AC7C8-A1B6-4A7D-A146-AF49D2F82F33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6552AD0A-47DC-48EC-951E-987111F06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0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97AC7C8-A1B6-4A7D-A146-AF49D2F82F33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6552AD0A-47DC-48EC-951E-987111F06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6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97AC7C8-A1B6-4A7D-A146-AF49D2F82F33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6552AD0A-47DC-48EC-951E-987111F06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1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97AC7C8-A1B6-4A7D-A146-AF49D2F82F33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6552AD0A-47DC-48EC-951E-987111F06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97AC7C8-A1B6-4A7D-A146-AF49D2F82F33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6552AD0A-47DC-48EC-951E-987111F06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1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97AC7C8-A1B6-4A7D-A146-AF49D2F82F33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6552AD0A-47DC-48EC-951E-987111F06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97AC7C8-A1B6-4A7D-A146-AF49D2F82F33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6552AD0A-47DC-48EC-951E-987111F06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97AC7C8-A1B6-4A7D-A146-AF49D2F82F33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6552AD0A-47DC-48EC-951E-987111F06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0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97AC7C8-A1B6-4A7D-A146-AF49D2F82F33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6552AD0A-47DC-48EC-951E-987111F06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3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97AC7C8-A1B6-4A7D-A146-AF49D2F82F33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6552AD0A-47DC-48EC-951E-987111F06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97AC7C8-A1B6-4A7D-A146-AF49D2F82F33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6552AD0A-47DC-48EC-951E-987111F06BDA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u="sng" dirty="0"/>
              <a:t>Team Members</a:t>
            </a:r>
          </a:p>
          <a:p>
            <a:r>
              <a:rPr lang="en-US" sz="2000" dirty="0"/>
              <a:t>Gayatri </a:t>
            </a:r>
            <a:r>
              <a:rPr lang="en-US" sz="2000" dirty="0" err="1"/>
              <a:t>Sivaraman</a:t>
            </a:r>
            <a:endParaRPr lang="en-US" sz="2000" dirty="0"/>
          </a:p>
          <a:p>
            <a:r>
              <a:rPr lang="en-US" sz="2000" dirty="0"/>
              <a:t>Jayant </a:t>
            </a:r>
            <a:r>
              <a:rPr lang="en-US" sz="2000" dirty="0" err="1"/>
              <a:t>Bedwal</a:t>
            </a:r>
            <a:endParaRPr lang="en-US" sz="2000" dirty="0"/>
          </a:p>
          <a:p>
            <a:r>
              <a:rPr lang="en-US" sz="2000" dirty="0" err="1"/>
              <a:t>Shailesh</a:t>
            </a:r>
            <a:r>
              <a:rPr lang="en-US" sz="2000" dirty="0"/>
              <a:t> </a:t>
            </a:r>
            <a:r>
              <a:rPr lang="en-US" sz="2000" dirty="0" err="1"/>
              <a:t>Kelkar</a:t>
            </a:r>
            <a:endParaRPr lang="en-US" sz="2000" dirty="0"/>
          </a:p>
          <a:p>
            <a:r>
              <a:rPr lang="en-US" sz="2000" dirty="0"/>
              <a:t>Srihari </a:t>
            </a:r>
            <a:r>
              <a:rPr lang="en-US" sz="2000" dirty="0" err="1"/>
              <a:t>Venugopalan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5678"/>
            <a:ext cx="9144000" cy="2387600"/>
          </a:xfrm>
        </p:spPr>
        <p:txBody>
          <a:bodyPr/>
          <a:lstStyle/>
          <a:p>
            <a:r>
              <a:rPr lang="en-US" dirty="0"/>
              <a:t>Energy Based Location Prediction</a:t>
            </a:r>
          </a:p>
        </p:txBody>
      </p:sp>
    </p:spTree>
    <p:extLst>
      <p:ext uri="{BB962C8B-B14F-4D97-AF65-F5344CB8AC3E}">
        <p14:creationId xmlns:p14="http://schemas.microsoft.com/office/powerpoint/2010/main" val="387941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Train Test technique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Randomly chose a point within the dataset, extracted a block of data of  size = 1/10</a:t>
            </a:r>
            <a:r>
              <a:rPr lang="en-US" baseline="30000" dirty="0"/>
              <a:t>th</a:t>
            </a:r>
            <a:r>
              <a:rPr lang="en-US" dirty="0"/>
              <a:t> of total dataset from this point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Deleted this test data block from the training data, thereby making sure that there is no overlap at all between training and testing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37213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training data was then labeled and shuffled completely</a:t>
            </a:r>
          </a:p>
          <a:p>
            <a:r>
              <a:rPr lang="en-US" dirty="0"/>
              <a:t>Trained and tested using different classifiers iteratively for different combinations of frame size and step size</a:t>
            </a:r>
          </a:p>
          <a:p>
            <a:r>
              <a:rPr lang="en-US" dirty="0"/>
              <a:t>Classifiers used:</a:t>
            </a:r>
          </a:p>
          <a:p>
            <a:pPr marL="0" indent="0">
              <a:buNone/>
            </a:pPr>
            <a:r>
              <a:rPr lang="en-US" dirty="0"/>
              <a:t>	SVM (RBF Kernel)</a:t>
            </a:r>
          </a:p>
          <a:p>
            <a:pPr marL="0" indent="0">
              <a:buNone/>
            </a:pPr>
            <a:r>
              <a:rPr lang="en-US" dirty="0"/>
              <a:t>	KNN ( </a:t>
            </a:r>
            <a:r>
              <a:rPr lang="en-US" dirty="0" err="1"/>
              <a:t>N_neighbors</a:t>
            </a:r>
            <a:r>
              <a:rPr lang="en-US" dirty="0"/>
              <a:t>= 4)</a:t>
            </a:r>
          </a:p>
          <a:p>
            <a:pPr marL="0" indent="0">
              <a:buNone/>
            </a:pPr>
            <a:r>
              <a:rPr lang="en-US" dirty="0"/>
              <a:t>	Random Forest (</a:t>
            </a:r>
            <a:r>
              <a:rPr lang="en-US" dirty="0" err="1"/>
              <a:t>n_estimators</a:t>
            </a:r>
            <a:r>
              <a:rPr lang="en-US" dirty="0"/>
              <a:t> =10)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41965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Plot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BBDC9A5-39FD-4192-ABEC-EC844C4312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0328846"/>
              </p:ext>
            </p:extLst>
          </p:nvPr>
        </p:nvGraphicFramePr>
        <p:xfrm>
          <a:off x="1102548" y="1509104"/>
          <a:ext cx="10251252" cy="4972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818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200791"/>
              </p:ext>
            </p:extLst>
          </p:nvPr>
        </p:nvGraphicFramePr>
        <p:xfrm>
          <a:off x="2333296" y="2153920"/>
          <a:ext cx="8042604" cy="36711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49335">
                  <a:extLst>
                    <a:ext uri="{9D8B030D-6E8A-4147-A177-3AD203B41FA5}">
                      <a16:colId xmlns:a16="http://schemas.microsoft.com/office/drawing/2014/main" val="1949611442"/>
                    </a:ext>
                  </a:extLst>
                </a:gridCol>
                <a:gridCol w="3993269">
                  <a:extLst>
                    <a:ext uri="{9D8B030D-6E8A-4147-A177-3AD203B41FA5}">
                      <a16:colId xmlns:a16="http://schemas.microsoft.com/office/drawing/2014/main" val="82684144"/>
                    </a:ext>
                  </a:extLst>
                </a:gridCol>
              </a:tblGrid>
              <a:tr h="884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+mn-lt"/>
                        </a:rPr>
                        <a:t>Classifier</a:t>
                      </a:r>
                      <a:endParaRPr lang="en-US" sz="200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Accuracy (Person Independent)</a:t>
                      </a:r>
                      <a:endParaRPr lang="en-US" sz="2000" dirty="0">
                        <a:effectLst/>
                        <a:latin typeface="Liberation Serif" panose="02020603050405020304" pitchFamily="18" charset="0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4748523"/>
                  </a:ext>
                </a:extLst>
              </a:tr>
              <a:tr h="9835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SVM</a:t>
                      </a:r>
                      <a:r>
                        <a:rPr lang="en-IN" sz="1800" baseline="0" dirty="0">
                          <a:effectLst/>
                        </a:rPr>
                        <a:t> (RBF </a:t>
                      </a:r>
                      <a:r>
                        <a:rPr lang="en-IN" sz="1800" dirty="0">
                          <a:effectLst/>
                        </a:rPr>
                        <a:t>kernel)</a:t>
                      </a:r>
                      <a:endParaRPr lang="en-US" sz="1800" dirty="0">
                        <a:effectLst/>
                        <a:latin typeface="Liberation Serif" panose="02020603050405020304" pitchFamily="18" charset="0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58%</a:t>
                      </a:r>
                      <a:endParaRPr lang="en-US" sz="1800" dirty="0">
                        <a:effectLst/>
                        <a:latin typeface="Liberation Serif" panose="02020603050405020304" pitchFamily="18" charset="0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8095195"/>
                  </a:ext>
                </a:extLst>
              </a:tr>
              <a:tr h="884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K- NN (K=4)</a:t>
                      </a:r>
                      <a:endParaRPr lang="en-US" sz="1800" dirty="0">
                        <a:effectLst/>
                        <a:latin typeface="Liberation Serif" panose="02020603050405020304" pitchFamily="18" charset="0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72.28%</a:t>
                      </a:r>
                      <a:endParaRPr lang="en-US" sz="1800" dirty="0">
                        <a:effectLst/>
                        <a:latin typeface="Liberation Serif" panose="02020603050405020304" pitchFamily="18" charset="0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9982920"/>
                  </a:ext>
                </a:extLst>
              </a:tr>
              <a:tr h="884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Random Forest</a:t>
                      </a:r>
                      <a:endParaRPr lang="en-US" sz="1800" dirty="0">
                        <a:effectLst/>
                        <a:latin typeface="Liberation Serif" panose="02020603050405020304" pitchFamily="18" charset="0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+mn-lt"/>
                          <a:ea typeface="+mn-ea"/>
                          <a:cs typeface="+mn-cs"/>
                        </a:rPr>
                        <a:t>79.04%</a:t>
                      </a:r>
                      <a:endParaRPr lang="en-US" sz="1800" dirty="0">
                        <a:effectLst/>
                        <a:latin typeface="Liberation Serif" panose="02020603050405020304" pitchFamily="18" charset="0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67745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007025" y="-213755"/>
            <a:ext cx="1718285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 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8072177" y="-172351"/>
            <a:ext cx="2877178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KNN 105,75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3990" y="1831283"/>
            <a:ext cx="4214615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KNN- Frame size= 105, Step size = 75</a:t>
            </a:r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75" y="2535374"/>
            <a:ext cx="10228385" cy="339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9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5769430" y="365125"/>
            <a:ext cx="220728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0704" y="1842338"/>
            <a:ext cx="5253361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Random Forest- Frame size= 90, Step size = 80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0111068" y="1508423"/>
            <a:ext cx="4199186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75" y="2583403"/>
            <a:ext cx="10228385" cy="339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1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locations with data collected by more volunteers to see how well it performs with increased number of locations with similar activities being performed</a:t>
            </a:r>
          </a:p>
          <a:p>
            <a:r>
              <a:rPr lang="en-US" dirty="0"/>
              <a:t>Add barometer, magnetometer sensor, it can be used to find out the exact floor in the building based on those readings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05073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3800" y="23717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3967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Inertial Sensing for Activity Recognition</a:t>
            </a:r>
          </a:p>
          <a:p>
            <a:r>
              <a:rPr lang="en-US" sz="2600" dirty="0"/>
              <a:t>How Location is sensed generally?</a:t>
            </a:r>
          </a:p>
          <a:p>
            <a:r>
              <a:rPr lang="en-US" sz="2600" dirty="0"/>
              <a:t>Can the two be linked?</a:t>
            </a:r>
          </a:p>
          <a:p>
            <a:pPr marL="0" indent="0">
              <a:buNone/>
            </a:pPr>
            <a:endParaRPr lang="en-US" sz="2600" dirty="0"/>
          </a:p>
          <a:p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040" y="3471476"/>
            <a:ext cx="4973320" cy="27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7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Most of the research in this area uses infrastructure mediated sensing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Example : </a:t>
            </a:r>
            <a:r>
              <a:rPr lang="en-US" sz="2600" dirty="0" err="1"/>
              <a:t>Wifi</a:t>
            </a:r>
            <a:r>
              <a:rPr lang="en-US" sz="2600" dirty="0"/>
              <a:t> signals, microphone, camera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Privacy is a major problem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Our idea was to analyze whether the activity being performed has a correlation to the location where it is being performed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61083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29276370"/>
              </p:ext>
            </p:extLst>
          </p:nvPr>
        </p:nvGraphicFramePr>
        <p:xfrm>
          <a:off x="798000" y="823839"/>
          <a:ext cx="1119788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2"/>
          <p:cNvSpPr>
            <a:spLocks noGrp="1"/>
          </p:cNvSpPr>
          <p:nvPr/>
        </p:nvSpPr>
        <p:spPr>
          <a:xfrm>
            <a:off x="942372" y="5438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Pipeline</a:t>
            </a:r>
          </a:p>
        </p:txBody>
      </p:sp>
    </p:spTree>
    <p:extLst>
      <p:ext uri="{BB962C8B-B14F-4D97-AF65-F5344CB8AC3E}">
        <p14:creationId xmlns:p14="http://schemas.microsoft.com/office/powerpoint/2010/main" val="378774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used – Microsoft Band , </a:t>
            </a:r>
            <a:r>
              <a:rPr lang="en-US" dirty="0" err="1"/>
              <a:t>Sensus</a:t>
            </a:r>
            <a:r>
              <a:rPr lang="en-US" dirty="0"/>
              <a:t> Application</a:t>
            </a:r>
          </a:p>
          <a:p>
            <a:r>
              <a:rPr lang="en-US" dirty="0"/>
              <a:t>10 volunteers</a:t>
            </a:r>
          </a:p>
          <a:p>
            <a:r>
              <a:rPr lang="en-US" dirty="0"/>
              <a:t>Locations</a:t>
            </a:r>
          </a:p>
          <a:p>
            <a:pPr lvl="1"/>
            <a:r>
              <a:rPr lang="en-US" dirty="0"/>
              <a:t>Classroom</a:t>
            </a:r>
          </a:p>
          <a:p>
            <a:pPr lvl="1"/>
            <a:r>
              <a:rPr lang="en-US" dirty="0"/>
              <a:t>Library (Reading, stacking books)</a:t>
            </a:r>
          </a:p>
          <a:p>
            <a:pPr lvl="1"/>
            <a:r>
              <a:rPr lang="en-US" dirty="0"/>
              <a:t>Grocery Store</a:t>
            </a:r>
          </a:p>
          <a:p>
            <a:pPr lvl="1"/>
            <a:r>
              <a:rPr lang="en-US" dirty="0"/>
              <a:t>Recreation center/Gymnasium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7029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dirty="0"/>
              <a:t>Accelerometer </a:t>
            </a:r>
          </a:p>
          <a:p>
            <a:r>
              <a:rPr lang="en-US" sz="3200" dirty="0"/>
              <a:t> Gyroscope </a:t>
            </a:r>
          </a:p>
          <a:p>
            <a:r>
              <a:rPr lang="en-US" sz="3200" dirty="0"/>
              <a:t> Skin Temperature </a:t>
            </a:r>
          </a:p>
          <a:p>
            <a:r>
              <a:rPr lang="en-US" sz="3200" dirty="0"/>
              <a:t> Heart Rate sensor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used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715" y="1690688"/>
            <a:ext cx="5416207" cy="27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2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Median Filter</a:t>
            </a:r>
          </a:p>
          <a:p>
            <a:r>
              <a:rPr lang="en-US" dirty="0"/>
              <a:t>FIR Filter (Rectangular)</a:t>
            </a:r>
          </a:p>
          <a:p>
            <a:r>
              <a:rPr lang="en-US" dirty="0" err="1"/>
              <a:t>Filt</a:t>
            </a:r>
            <a:r>
              <a:rPr lang="en-US" dirty="0"/>
              <a:t> Filter</a:t>
            </a:r>
          </a:p>
          <a:p>
            <a:r>
              <a:rPr lang="en-US" dirty="0"/>
              <a:t>L Filter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			</a:t>
            </a:r>
          </a:p>
          <a:p>
            <a:pPr marL="0" indent="0">
              <a:buNone/>
            </a:pPr>
            <a:r>
              <a:rPr lang="en-US" dirty="0"/>
              <a:t>We finally used FIR Filter for Gyroscope data and Median Filter for Accelerometer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04" y="1027906"/>
            <a:ext cx="53530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1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We extracted the following 22 features from our dataset</a:t>
            </a:r>
            <a:br>
              <a:rPr lang="en-IN" dirty="0"/>
            </a:br>
            <a:r>
              <a:rPr lang="en-IN" dirty="0"/>
              <a:t> </a:t>
            </a:r>
            <a:endParaRPr lang="en-US" dirty="0"/>
          </a:p>
          <a:p>
            <a:pPr lvl="0"/>
            <a:r>
              <a:rPr lang="en-IN" dirty="0"/>
              <a:t>Mean (accelerometer, gyroscope, heart rate, skin temperature)</a:t>
            </a:r>
            <a:br>
              <a:rPr lang="en-IN" dirty="0"/>
            </a:br>
            <a:endParaRPr lang="en-US" dirty="0"/>
          </a:p>
          <a:p>
            <a:pPr lvl="0"/>
            <a:r>
              <a:rPr lang="en-IN" dirty="0"/>
              <a:t>Variance (accelerometer, gyroscope)</a:t>
            </a:r>
            <a:br>
              <a:rPr lang="en-IN" dirty="0"/>
            </a:br>
            <a:endParaRPr lang="en-US" dirty="0"/>
          </a:p>
          <a:p>
            <a:pPr lvl="0"/>
            <a:r>
              <a:rPr lang="en-IN" dirty="0"/>
              <a:t>RMS (accelerometer, gyroscope)</a:t>
            </a:r>
            <a:br>
              <a:rPr lang="en-IN" dirty="0"/>
            </a:br>
            <a:endParaRPr lang="en-US" dirty="0"/>
          </a:p>
          <a:p>
            <a:pPr lvl="0"/>
            <a:r>
              <a:rPr lang="en-IN" dirty="0"/>
              <a:t>Mean and variance of RMS ( accelerometer only)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77515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through trial and error we found a range of Frame size and Overlap size</a:t>
            </a:r>
            <a:br>
              <a:rPr lang="en-US" dirty="0"/>
            </a:br>
            <a:endParaRPr lang="en-US" dirty="0"/>
          </a:p>
          <a:p>
            <a:r>
              <a:rPr lang="en-US" dirty="0"/>
              <a:t>Frame size 50 to 200, at increments of 5</a:t>
            </a:r>
            <a:br>
              <a:rPr lang="en-US" dirty="0"/>
            </a:br>
            <a:r>
              <a:rPr lang="en-US" dirty="0"/>
              <a:t>Step size 25 to 100 at increments of 5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Extracted features from each dataset for all these combinations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378786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TS103460540</Template>
  <TotalTime>4231</TotalTime>
  <Words>300</Words>
  <Application>Microsoft Office PowerPoint</Application>
  <PresentationFormat>Widescreen</PresentationFormat>
  <Paragraphs>106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SimSun</vt:lpstr>
      <vt:lpstr>Arial</vt:lpstr>
      <vt:lpstr>Calibri</vt:lpstr>
      <vt:lpstr>Century Gothic</vt:lpstr>
      <vt:lpstr>FreeSans</vt:lpstr>
      <vt:lpstr>Liberation Serif</vt:lpstr>
      <vt:lpstr>Noto Sans CJK SC Regular</vt:lpstr>
      <vt:lpstr>Times New Roman</vt:lpstr>
      <vt:lpstr>Wingdings</vt:lpstr>
      <vt:lpstr>Presentation level design</vt:lpstr>
      <vt:lpstr>Energy Based Location Prediction</vt:lpstr>
      <vt:lpstr>Introduction</vt:lpstr>
      <vt:lpstr>Motivation</vt:lpstr>
      <vt:lpstr>PowerPoint Presentation</vt:lpstr>
      <vt:lpstr>Data Collection</vt:lpstr>
      <vt:lpstr>Sensors used</vt:lpstr>
      <vt:lpstr>Preprocessing</vt:lpstr>
      <vt:lpstr>Feature Selection</vt:lpstr>
      <vt:lpstr>Feature Extraction</vt:lpstr>
      <vt:lpstr>Test Data</vt:lpstr>
      <vt:lpstr>Training the Classifier</vt:lpstr>
      <vt:lpstr>Accuracy Plot</vt:lpstr>
      <vt:lpstr>Results</vt:lpstr>
      <vt:lpstr>Confusion Matrix</vt:lpstr>
      <vt:lpstr>Confusion Matrix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Based Location Prediction</dc:title>
  <dc:creator>Gayatri S</dc:creator>
  <cp:lastModifiedBy>Gayatri S</cp:lastModifiedBy>
  <cp:revision>26</cp:revision>
  <dcterms:created xsi:type="dcterms:W3CDTF">2016-11-25T21:34:52Z</dcterms:created>
  <dcterms:modified xsi:type="dcterms:W3CDTF">2016-11-29T21:58:13Z</dcterms:modified>
</cp:coreProperties>
</file>