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8" r:id="rId8"/>
    <p:sldId id="269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lma Guevara" initials="ZG" lastIdx="1" clrIdx="0">
    <p:extLst>
      <p:ext uri="{19B8F6BF-5375-455C-9EA6-DF929625EA0E}">
        <p15:presenceInfo xmlns:p15="http://schemas.microsoft.com/office/powerpoint/2012/main" userId="Zulma Guev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SV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Avance del Proyecto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58-42D9-82E8-C9988A3B2C4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E58-42D9-82E8-C9988A3B2C4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SV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E58-42D9-82E8-C9988A3B2C4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SV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1E58-42D9-82E8-C9988A3B2C4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Entregado</c:v>
                </c:pt>
                <c:pt idx="1">
                  <c:v>Pendiente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8-42D9-82E8-C9988A3B2C4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586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74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7276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4144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87066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5393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368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07226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3893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8871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8246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287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2360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4109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5067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004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056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5C8215-89A6-49C7-9D5E-C5B5FFC6176D}" type="datetimeFigureOut">
              <a:rPr lang="es-SV" smtClean="0"/>
              <a:t>10/12/2024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AFB7A95-FCEF-4A75-9F57-35FCB1821C2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14370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926" y="685800"/>
            <a:ext cx="9816148" cy="3200400"/>
          </a:xfrm>
        </p:spPr>
        <p:txBody>
          <a:bodyPr>
            <a:normAutofit/>
          </a:bodyPr>
          <a:lstStyle/>
          <a:p>
            <a:r>
              <a:rPr lang="es-SV" b="1" i="1" dirty="0"/>
              <a:t>NOMBRE DEL PROYECTO</a:t>
            </a:r>
            <a:br>
              <a:rPr lang="es-SV" b="1" i="1" dirty="0"/>
            </a:br>
            <a:br>
              <a:rPr lang="es-SV" sz="2800" b="1" i="1" dirty="0"/>
            </a:br>
            <a:r>
              <a:rPr lang="es-SV" sz="4400" b="1" i="1" dirty="0">
                <a:solidFill>
                  <a:schemeClr val="accent6"/>
                </a:solidFill>
              </a:rPr>
              <a:t>Contadorcito SA de CV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267200"/>
            <a:ext cx="8676222" cy="1905000"/>
          </a:xfrm>
        </p:spPr>
        <p:txBody>
          <a:bodyPr>
            <a:normAutofit/>
          </a:bodyPr>
          <a:lstStyle/>
          <a:p>
            <a:r>
              <a:rPr lang="es-SV" sz="2400" dirty="0"/>
              <a:t>PERIODO DE AVANCE</a:t>
            </a:r>
          </a:p>
          <a:p>
            <a:r>
              <a:rPr lang="es-SV" sz="2400" dirty="0"/>
              <a:t>02/12/2024 al 10/12/2024</a:t>
            </a:r>
          </a:p>
        </p:txBody>
      </p:sp>
    </p:spTree>
    <p:extLst>
      <p:ext uri="{BB962C8B-B14F-4D97-AF65-F5344CB8AC3E}">
        <p14:creationId xmlns:p14="http://schemas.microsoft.com/office/powerpoint/2010/main" val="35019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530" y="2129573"/>
            <a:ext cx="7987409" cy="854312"/>
          </a:xfrm>
        </p:spPr>
        <p:txBody>
          <a:bodyPr>
            <a:normAutofit fontScale="90000"/>
          </a:bodyPr>
          <a:lstStyle/>
          <a:p>
            <a:pPr algn="l"/>
            <a:r>
              <a:rPr lang="es-ES" sz="4000" b="1" i="1" dirty="0"/>
              <a:t>PRESENTACION DEL FUNCIONAMIENTO DEL SISTEMA…</a:t>
            </a:r>
            <a:endParaRPr lang="es-SV" sz="4000" b="1" i="1" dirty="0"/>
          </a:p>
        </p:txBody>
      </p:sp>
      <p:pic>
        <p:nvPicPr>
          <p:cNvPr id="8" name="Picture 6" descr="La importancia de los servicios informáticos en la empresa">
            <a:extLst>
              <a:ext uri="{FF2B5EF4-FFF2-40B4-BE49-F238E27FC236}">
                <a16:creationId xmlns:a16="http://schemas.microsoft.com/office/drawing/2014/main" id="{C647E8C9-1C68-19BF-B1D6-815C1E0C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54" y="3429000"/>
            <a:ext cx="4183828" cy="255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59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179319"/>
          </a:xfrm>
        </p:spPr>
        <p:txBody>
          <a:bodyPr>
            <a:normAutofit/>
          </a:bodyPr>
          <a:lstStyle/>
          <a:p>
            <a:r>
              <a:rPr lang="es-SV" sz="5400" b="1" dirty="0"/>
              <a:t>INTEGRANTES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6932" y="3116581"/>
            <a:ext cx="7301548" cy="1905000"/>
          </a:xfrm>
        </p:spPr>
        <p:txBody>
          <a:bodyPr>
            <a:normAutofit/>
          </a:bodyPr>
          <a:lstStyle/>
          <a:p>
            <a:pPr algn="just"/>
            <a:r>
              <a:rPr lang="es-SV" sz="2600" b="1" dirty="0"/>
              <a:t>▪ LEO STEVEN HERNÁNDEZ SALMERÓN </a:t>
            </a:r>
          </a:p>
          <a:p>
            <a:pPr algn="just"/>
            <a:r>
              <a:rPr lang="es-SV" sz="2600" b="1" dirty="0"/>
              <a:t>▪ MAURICIO MOISES CARRANZA VIERA </a:t>
            </a:r>
          </a:p>
          <a:p>
            <a:pPr algn="just"/>
            <a:r>
              <a:rPr lang="es-SV" sz="2600" b="1" dirty="0"/>
              <a:t>▪ ZULMA VANESSA CRUZ GUEVARA</a:t>
            </a:r>
          </a:p>
        </p:txBody>
      </p:sp>
    </p:spTree>
    <p:extLst>
      <p:ext uri="{BB962C8B-B14F-4D97-AF65-F5344CB8AC3E}">
        <p14:creationId xmlns:p14="http://schemas.microsoft.com/office/powerpoint/2010/main" val="326490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9867"/>
            <a:ext cx="9144000" cy="854312"/>
          </a:xfrm>
        </p:spPr>
        <p:txBody>
          <a:bodyPr>
            <a:normAutofit/>
          </a:bodyPr>
          <a:lstStyle/>
          <a:p>
            <a:pPr algn="l"/>
            <a:r>
              <a:rPr lang="es-SV" b="1" i="1" dirty="0"/>
              <a:t>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460" y="2205632"/>
            <a:ext cx="9144000" cy="3713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SV" sz="2400" dirty="0"/>
              <a:t>Contexto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SV" sz="2400" dirty="0"/>
              <a:t>Acciones Realizadas según planificación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SV" sz="2400" dirty="0"/>
              <a:t>Resultados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SV" sz="2400" dirty="0"/>
              <a:t>Progreso Global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SV" sz="2400" dirty="0"/>
              <a:t>Presentación de la funcionalidad del sistema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3539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637" y="408887"/>
            <a:ext cx="9144000" cy="854312"/>
          </a:xfrm>
        </p:spPr>
        <p:txBody>
          <a:bodyPr>
            <a:normAutofit/>
          </a:bodyPr>
          <a:lstStyle/>
          <a:p>
            <a:pPr algn="l"/>
            <a:r>
              <a:rPr lang="es-SV" sz="4400" b="1" i="1" dirty="0"/>
              <a:t>CONTEXTO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0" y="1679337"/>
            <a:ext cx="10190921" cy="4029411"/>
          </a:xfrm>
        </p:spPr>
        <p:txBody>
          <a:bodyPr>
            <a:normAutofit fontScale="85000" lnSpcReduction="20000"/>
          </a:bodyPr>
          <a:lstStyle/>
          <a:p>
            <a:pPr algn="l"/>
            <a:endParaRPr lang="es-SV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SV" sz="3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Desarrollo de un sistema para optimizar los procesos en la empresa Contadorcito SA de CV</a:t>
            </a:r>
            <a:endParaRPr lang="es-ES" sz="3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l"/>
            <a:endParaRPr lang="es-ES" sz="3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SV" sz="3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resultados obtenidos en la última sesión de avance.</a:t>
            </a:r>
          </a:p>
          <a:p>
            <a:pPr algn="l">
              <a:lnSpc>
                <a:spcPct val="160000"/>
              </a:lnSpc>
            </a:pPr>
            <a:r>
              <a:rPr lang="es-ES" sz="1900" dirty="0"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desarrollo del </a:t>
            </a:r>
            <a:r>
              <a:rPr lang="es-ES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es-E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diseñar las interfaces de usuario, implementar </a:t>
            </a:r>
          </a:p>
          <a:p>
            <a:pPr algn="l">
              <a:lnSpc>
                <a:spcPct val="160000"/>
              </a:lnSpc>
            </a:pPr>
            <a:r>
              <a:rPr lang="es-E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formularios de CRUD para cada tabla, integrar visualización de datos</a:t>
            </a:r>
            <a:endParaRPr lang="es-SV" sz="2800" dirty="0"/>
          </a:p>
          <a:p>
            <a:pPr algn="l"/>
            <a:r>
              <a:rPr lang="es-SV" sz="2500" dirty="0"/>
              <a:t>	</a:t>
            </a:r>
            <a:endParaRPr lang="es-ES" sz="1800" b="1" dirty="0"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ES" sz="180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	</a:t>
            </a:r>
            <a:endParaRPr lang="es-SV" sz="2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SV" sz="2400" dirty="0"/>
          </a:p>
          <a:p>
            <a:pPr algn="l"/>
            <a:endParaRPr lang="es-SV" sz="2400" dirty="0"/>
          </a:p>
          <a:p>
            <a:pPr algn="l"/>
            <a:endParaRPr lang="es-SV" dirty="0"/>
          </a:p>
          <a:p>
            <a:pPr algn="l"/>
            <a:endParaRPr lang="es-SV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SV" dirty="0"/>
          </a:p>
          <a:p>
            <a:pPr algn="l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03590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579" y="870943"/>
            <a:ext cx="9144000" cy="854312"/>
          </a:xfrm>
        </p:spPr>
        <p:txBody>
          <a:bodyPr>
            <a:normAutofit/>
          </a:bodyPr>
          <a:lstStyle/>
          <a:p>
            <a:pPr algn="l"/>
            <a:r>
              <a:rPr lang="es-SV" b="1" i="1" dirty="0"/>
              <a:t>ACCIONES REALIZADAS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9FF4A-66D6-D681-5319-EF497007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781" y="1725255"/>
            <a:ext cx="8618806" cy="3560379"/>
          </a:xfrm>
        </p:spPr>
        <p:txBody>
          <a:bodyPr>
            <a:normAutofit/>
          </a:bodyPr>
          <a:lstStyle/>
          <a:p>
            <a:pPr algn="l"/>
            <a:endParaRPr lang="es-ES" sz="28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s-ES" sz="2800" dirty="0"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Implementación en la nube.</a:t>
            </a:r>
            <a:endParaRPr lang="es-SV" sz="40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s-ES" sz="2800" dirty="0"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Pruebas del sistema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sz="2800" dirty="0"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s-SV" sz="2800" b="1" dirty="0"/>
              <a:t> </a:t>
            </a:r>
            <a:r>
              <a:rPr lang="es-ES" sz="2800" dirty="0"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Elaboración de manuales técnicos y de usuario.</a:t>
            </a:r>
            <a:endParaRPr lang="es-ES" sz="2800" dirty="0"/>
          </a:p>
          <a:p>
            <a:pPr algn="l"/>
            <a:endParaRPr lang="es-SV" sz="2400" dirty="0"/>
          </a:p>
          <a:p>
            <a:pPr algn="l"/>
            <a:endParaRPr lang="es-SV" sz="2400" dirty="0"/>
          </a:p>
          <a:p>
            <a:pPr algn="l"/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7D7FDE-9F09-5353-1EBA-85546BA9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627" y="3505444"/>
            <a:ext cx="1823184" cy="25747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BB1E2C-6EAA-41FB-3673-C2074C64DE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048" r="40755" b="85892"/>
          <a:stretch/>
        </p:blipFill>
        <p:spPr>
          <a:xfrm>
            <a:off x="2302413" y="4501662"/>
            <a:ext cx="5649503" cy="7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0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020" y="0"/>
            <a:ext cx="9144000" cy="854312"/>
          </a:xfrm>
        </p:spPr>
        <p:txBody>
          <a:bodyPr>
            <a:normAutofit/>
          </a:bodyPr>
          <a:lstStyle/>
          <a:p>
            <a:pPr algn="l"/>
            <a:r>
              <a:rPr lang="es-SV" sz="3600" b="1" i="1" dirty="0"/>
              <a:t>RESULTADOS</a:t>
            </a:r>
            <a:endParaRPr lang="es-SV" sz="3500" b="1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7BEFFD-36BF-127A-9A56-D0047CB3E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854312"/>
            <a:ext cx="5399790" cy="32932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EC71168-4531-2633-67C5-047A225F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47" y="3808827"/>
            <a:ext cx="6095999" cy="271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869" y="117652"/>
            <a:ext cx="9144000" cy="854312"/>
          </a:xfrm>
        </p:spPr>
        <p:txBody>
          <a:bodyPr>
            <a:normAutofit/>
          </a:bodyPr>
          <a:lstStyle/>
          <a:p>
            <a:pPr algn="l"/>
            <a:r>
              <a:rPr lang="es-SV" sz="3600" b="1" i="1" dirty="0"/>
              <a:t>RESULTADOS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FB9228D-C27C-B615-4CB6-81A14E0530D4}"/>
              </a:ext>
            </a:extLst>
          </p:cNvPr>
          <p:cNvSpPr/>
          <p:nvPr/>
        </p:nvSpPr>
        <p:spPr>
          <a:xfrm>
            <a:off x="314179" y="1187877"/>
            <a:ext cx="5781821" cy="350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 solicitados por el dueño de la empresa</a:t>
            </a:r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12FE28-F998-E7B8-A0C7-B9C0CA36F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9" y="1568945"/>
            <a:ext cx="6593058" cy="234087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AE16C4C-941C-F13D-814F-BB759100F8B3}"/>
              </a:ext>
            </a:extLst>
          </p:cNvPr>
          <p:cNvSpPr/>
          <p:nvPr/>
        </p:nvSpPr>
        <p:spPr>
          <a:xfrm>
            <a:off x="6907237" y="1095255"/>
            <a:ext cx="5781821" cy="350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Banco de datos en MySQL</a:t>
            </a:r>
            <a:endParaRPr lang="es-SV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23F54BB-3180-AA79-EDF4-25BBE50B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775" y="1694791"/>
            <a:ext cx="2498822" cy="208917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EB1CFA0-BDA9-C1D7-0B57-C98C8C967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595" y="4359988"/>
            <a:ext cx="6593058" cy="220573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70EF1E1-2674-FC73-00E5-0853B8FF2393}"/>
              </a:ext>
            </a:extLst>
          </p:cNvPr>
          <p:cNvSpPr/>
          <p:nvPr/>
        </p:nvSpPr>
        <p:spPr>
          <a:xfrm>
            <a:off x="592576" y="4525466"/>
            <a:ext cx="3277059" cy="52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Roles solicitados por el dueño de la empresa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66429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E2A4A-B6C9-639E-94A9-731C0478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BAFB3-1D4C-7CC6-A354-02144651C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020" y="0"/>
            <a:ext cx="9144000" cy="854312"/>
          </a:xfrm>
        </p:spPr>
        <p:txBody>
          <a:bodyPr>
            <a:normAutofit/>
          </a:bodyPr>
          <a:lstStyle/>
          <a:p>
            <a:pPr algn="l"/>
            <a:r>
              <a:rPr lang="es-SV" sz="3600" b="1" i="1" dirty="0"/>
              <a:t>RESULTADOS</a:t>
            </a:r>
            <a:endParaRPr lang="es-SV" sz="3500" b="1" i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D5F24C-EF55-E8B8-AA2A-C5196649C5D9}"/>
              </a:ext>
            </a:extLst>
          </p:cNvPr>
          <p:cNvSpPr/>
          <p:nvPr/>
        </p:nvSpPr>
        <p:spPr>
          <a:xfrm>
            <a:off x="0" y="1121759"/>
            <a:ext cx="5781821" cy="350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CRUD DE LAS TABLAS </a:t>
            </a:r>
            <a:endParaRPr lang="es-SV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088511-D0AF-0B89-D7C6-76E542033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99" y="2042401"/>
            <a:ext cx="3604021" cy="38994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2C803A-38EF-1B20-2811-B8CF9D47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262" t="13948" r="34375" b="12259"/>
          <a:stretch/>
        </p:blipFill>
        <p:spPr>
          <a:xfrm>
            <a:off x="343336" y="1723040"/>
            <a:ext cx="4598504" cy="31799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D60F2B2-791A-C3D5-A67F-6636D368F1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892" t="41571" r="50187" b="31523"/>
          <a:stretch/>
        </p:blipFill>
        <p:spPr>
          <a:xfrm>
            <a:off x="8933009" y="2690560"/>
            <a:ext cx="2915655" cy="18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96C1-0F85-5808-D102-7A44F65B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69" y="425848"/>
            <a:ext cx="9144000" cy="854312"/>
          </a:xfrm>
        </p:spPr>
        <p:txBody>
          <a:bodyPr>
            <a:normAutofit/>
          </a:bodyPr>
          <a:lstStyle/>
          <a:p>
            <a:pPr algn="l"/>
            <a:r>
              <a:rPr lang="es-SV" sz="4000" b="1" dirty="0"/>
              <a:t>PROGRESO GLOBAL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37D80B1-0076-4524-01F5-67F0F83D7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842503"/>
              </p:ext>
            </p:extLst>
          </p:nvPr>
        </p:nvGraphicFramePr>
        <p:xfrm>
          <a:off x="2251613" y="1280160"/>
          <a:ext cx="7820856" cy="490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049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469</TotalTime>
  <Words>160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Gothic</vt:lpstr>
      <vt:lpstr>Wingdings</vt:lpstr>
      <vt:lpstr>Malla</vt:lpstr>
      <vt:lpstr>NOMBRE DEL PROYECTO  Contadorcito SA de CV</vt:lpstr>
      <vt:lpstr>INTEGRANTES</vt:lpstr>
      <vt:lpstr>AGENDA</vt:lpstr>
      <vt:lpstr>CONTEXTO DEL PROYECTO</vt:lpstr>
      <vt:lpstr>ACCIONES REALIZADAS</vt:lpstr>
      <vt:lpstr>RESULTADOS</vt:lpstr>
      <vt:lpstr>RESULTADOS</vt:lpstr>
      <vt:lpstr>RESULTADOS</vt:lpstr>
      <vt:lpstr>PROGRESO GLOBAL</vt:lpstr>
      <vt:lpstr>PRESENTACION DEL FUNCIONAMIENTO DEL SISTEMA…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Luis Humberto Rivas Rodriguez</dc:creator>
  <cp:lastModifiedBy>Zulma Guevara</cp:lastModifiedBy>
  <cp:revision>9</cp:revision>
  <dcterms:created xsi:type="dcterms:W3CDTF">2022-05-15T22:19:50Z</dcterms:created>
  <dcterms:modified xsi:type="dcterms:W3CDTF">2024-12-11T05:03:51Z</dcterms:modified>
</cp:coreProperties>
</file>