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  <p:sldId id="259" r:id="rId3"/>
    <p:sldId id="260" r:id="rId4"/>
    <p:sldId id="261" r:id="rId5"/>
    <p:sldId id="269" r:id="rId6"/>
    <p:sldId id="271" r:id="rId7"/>
    <p:sldId id="270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4FCD"/>
    <a:srgbClr val="B626B9"/>
    <a:srgbClr val="EA4A1E"/>
    <a:srgbClr val="CC00FF"/>
    <a:srgbClr val="005C2A"/>
    <a:srgbClr val="58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5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546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42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645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32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11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4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4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3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1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9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8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4D4F8-24D5-4424-8FA2-4B7B13B4493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6578FB7-31BE-4A7E-8C2E-134F287E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7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928" y="0"/>
            <a:ext cx="10771908" cy="11822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 </a:t>
            </a:r>
            <a:br>
              <a:rPr lang="en-US" dirty="0" smtClean="0"/>
            </a:br>
            <a:r>
              <a:rPr lang="en-US" b="1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VOTER  HELPLINE  APPLICATION</a:t>
            </a:r>
            <a:endParaRPr lang="en-US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8036"/>
            <a:ext cx="10448637" cy="440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Languages :</a:t>
            </a:r>
          </a:p>
          <a:p>
            <a:pPr algn="r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Marathi  </a:t>
            </a:r>
          </a:p>
          <a:p>
            <a:pPr algn="r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Hindi  </a:t>
            </a:r>
          </a:p>
          <a:p>
            <a:pPr algn="r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English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82" y="2503056"/>
            <a:ext cx="3336635" cy="96058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D30173-9970-4EBD-8A41-A6183C123604}"/>
              </a:ext>
            </a:extLst>
          </p:cNvPr>
          <p:cNvGrpSpPr/>
          <p:nvPr/>
        </p:nvGrpSpPr>
        <p:grpSpPr>
          <a:xfrm>
            <a:off x="8543637" y="1838036"/>
            <a:ext cx="2479964" cy="461817"/>
            <a:chOff x="1802296" y="2544416"/>
            <a:chExt cx="2133600" cy="3975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429CAB-61EA-4656-9959-64B4A37375B2}"/>
                </a:ext>
              </a:extLst>
            </p:cNvPr>
            <p:cNvSpPr/>
            <p:nvPr/>
          </p:nvSpPr>
          <p:spPr>
            <a:xfrm>
              <a:off x="1802296" y="2544416"/>
              <a:ext cx="2133600" cy="39756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229F94-9218-4917-89C2-1A2A3D2A8265}"/>
                </a:ext>
              </a:extLst>
            </p:cNvPr>
            <p:cNvSpPr/>
            <p:nvPr/>
          </p:nvSpPr>
          <p:spPr>
            <a:xfrm>
              <a:off x="3538330" y="2544416"/>
              <a:ext cx="397566" cy="39583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07B5C37-2986-43FE-83DF-623F4ED2346A}"/>
                </a:ext>
              </a:extLst>
            </p:cNvPr>
            <p:cNvSpPr/>
            <p:nvPr/>
          </p:nvSpPr>
          <p:spPr>
            <a:xfrm flipV="1">
              <a:off x="3538330" y="2623929"/>
              <a:ext cx="397566" cy="238540"/>
            </a:xfrm>
            <a:prstGeom prst="triangl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1089890"/>
            <a:ext cx="3417455" cy="149629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80189E0-09DF-461F-A8F4-1EE96FAA8111}"/>
              </a:ext>
            </a:extLst>
          </p:cNvPr>
          <p:cNvSpPr/>
          <p:nvPr/>
        </p:nvSpPr>
        <p:spPr>
          <a:xfrm>
            <a:off x="9783619" y="2460285"/>
            <a:ext cx="278295" cy="251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0189E0-09DF-461F-A8F4-1EE96FAA8111}"/>
              </a:ext>
            </a:extLst>
          </p:cNvPr>
          <p:cNvSpPr/>
          <p:nvPr/>
        </p:nvSpPr>
        <p:spPr>
          <a:xfrm>
            <a:off x="9783619" y="2983346"/>
            <a:ext cx="278295" cy="251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0189E0-09DF-461F-A8F4-1EE96FAA8111}"/>
              </a:ext>
            </a:extLst>
          </p:cNvPr>
          <p:cNvSpPr/>
          <p:nvPr/>
        </p:nvSpPr>
        <p:spPr>
          <a:xfrm>
            <a:off x="9783619" y="3463636"/>
            <a:ext cx="278295" cy="251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164" y="794327"/>
            <a:ext cx="9432636" cy="5382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Elections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of the Parliament in LokSabha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of State Legislative Assemblies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of the Parliament in Rajya Sabha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 Elections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Election 2019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Elections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Bye Elections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21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490" y="766618"/>
            <a:ext cx="9654309" cy="5410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Elections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 Assembly Elections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Punjab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Elections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Results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Reports of general election to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loksabha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4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pPr algn="ctr"/>
            <a:r>
              <a:rPr lang="en-US" sz="40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Candidate</a:t>
            </a:r>
            <a:endParaRPr lang="en-US" sz="4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745" y="1025237"/>
            <a:ext cx="10515600" cy="610523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Candidate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of Candidate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 of Candidate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Party name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3792197" y="1528366"/>
            <a:ext cx="3482109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Name of the Candidate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2163223" y="5066964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Accepted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5320650" y="5080883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Rejected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E2EB8F-D79F-474D-AA81-42E6D770149B}"/>
              </a:ext>
            </a:extLst>
          </p:cNvPr>
          <p:cNvSpPr/>
          <p:nvPr/>
        </p:nvSpPr>
        <p:spPr>
          <a:xfrm>
            <a:off x="3792197" y="2118632"/>
            <a:ext cx="3482109" cy="4404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E2EB8F-D79F-474D-AA81-42E6D770149B}"/>
              </a:ext>
            </a:extLst>
          </p:cNvPr>
          <p:cNvSpPr/>
          <p:nvPr/>
        </p:nvSpPr>
        <p:spPr>
          <a:xfrm>
            <a:off x="3792197" y="2697225"/>
            <a:ext cx="3482109" cy="4404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E2EB8F-D79F-474D-AA81-42E6D770149B}"/>
              </a:ext>
            </a:extLst>
          </p:cNvPr>
          <p:cNvSpPr/>
          <p:nvPr/>
        </p:nvSpPr>
        <p:spPr>
          <a:xfrm>
            <a:off x="3792197" y="3358656"/>
            <a:ext cx="3482109" cy="4404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E2EB8F-D79F-474D-AA81-42E6D770149B}"/>
              </a:ext>
            </a:extLst>
          </p:cNvPr>
          <p:cNvSpPr/>
          <p:nvPr/>
        </p:nvSpPr>
        <p:spPr>
          <a:xfrm>
            <a:off x="3792197" y="3935892"/>
            <a:ext cx="3482109" cy="4404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2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</a:t>
            </a:r>
            <a:r>
              <a:rPr lang="en-US" sz="40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Accept/Reject</a:t>
            </a:r>
            <a:endParaRPr lang="en-US" sz="4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727" y="1681018"/>
            <a:ext cx="9795885" cy="423020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all fields are mandatory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fill the all details then accepted otherwise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rejected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endParaRPr lang="en-US" dirty="0" smtClean="0"/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3482109"/>
            <a:ext cx="3001818" cy="19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9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624110"/>
            <a:ext cx="9633526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10515600" cy="427196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200" b="1" i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visit the Voter helpline application </a:t>
            </a:r>
            <a:endParaRPr lang="en-US" sz="3200" b="1" i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2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457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US" sz="4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309" y="1801091"/>
            <a:ext cx="10515600" cy="431121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Your Name /EPIC NO                                                        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dirty="0" smtClean="0"/>
              <a:t>                                                                                            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1D73DF-CF0D-445E-A837-BFD40EB59100}"/>
              </a:ext>
            </a:extLst>
          </p:cNvPr>
          <p:cNvSpPr/>
          <p:nvPr/>
        </p:nvSpPr>
        <p:spPr>
          <a:xfrm>
            <a:off x="5150276" y="1801091"/>
            <a:ext cx="3762816" cy="5172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BB95CD-D324-432D-9C3B-F5D377BF47B6}"/>
              </a:ext>
            </a:extLst>
          </p:cNvPr>
          <p:cNvSpPr txBox="1"/>
          <p:nvPr/>
        </p:nvSpPr>
        <p:spPr>
          <a:xfrm>
            <a:off x="2971209" y="3160022"/>
            <a:ext cx="2013930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BB95CD-D324-432D-9C3B-F5D377BF47B6}"/>
              </a:ext>
            </a:extLst>
          </p:cNvPr>
          <p:cNvSpPr txBox="1"/>
          <p:nvPr/>
        </p:nvSpPr>
        <p:spPr>
          <a:xfrm>
            <a:off x="5785734" y="3142735"/>
            <a:ext cx="2013930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Complaints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BB95CD-D324-432D-9C3B-F5D377BF47B6}"/>
              </a:ext>
            </a:extLst>
          </p:cNvPr>
          <p:cNvSpPr txBox="1"/>
          <p:nvPr/>
        </p:nvSpPr>
        <p:spPr>
          <a:xfrm>
            <a:off x="8349270" y="3142735"/>
            <a:ext cx="2013930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BB95CD-D324-432D-9C3B-F5D377BF47B6}"/>
              </a:ext>
            </a:extLst>
          </p:cNvPr>
          <p:cNvSpPr txBox="1"/>
          <p:nvPr/>
        </p:nvSpPr>
        <p:spPr>
          <a:xfrm>
            <a:off x="4143311" y="4467507"/>
            <a:ext cx="2013930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Elections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BB95CD-D324-432D-9C3B-F5D377BF47B6}"/>
              </a:ext>
            </a:extLst>
          </p:cNvPr>
          <p:cNvSpPr txBox="1"/>
          <p:nvPr/>
        </p:nvSpPr>
        <p:spPr>
          <a:xfrm>
            <a:off x="6704645" y="4467457"/>
            <a:ext cx="2013930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Candidates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74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26" y="365126"/>
            <a:ext cx="11169074" cy="102468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Voter </a:t>
            </a:r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27" y="1468582"/>
            <a:ext cx="11628582" cy="54448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online:                             Transfer Location:                                Correction/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voter Registration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Overseas Voter Registration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your Name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transfer any location</a:t>
            </a:r>
          </a:p>
          <a:p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want voter card  details modifications use correction/updation option  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1D73DF-CF0D-445E-A837-BFD40EB59100}"/>
              </a:ext>
            </a:extLst>
          </p:cNvPr>
          <p:cNvSpPr/>
          <p:nvPr/>
        </p:nvSpPr>
        <p:spPr>
          <a:xfrm>
            <a:off x="5769263" y="1893454"/>
            <a:ext cx="1828800" cy="3417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1D73DF-CF0D-445E-A837-BFD40EB59100}"/>
              </a:ext>
            </a:extLst>
          </p:cNvPr>
          <p:cNvSpPr/>
          <p:nvPr/>
        </p:nvSpPr>
        <p:spPr>
          <a:xfrm>
            <a:off x="1974270" y="1893452"/>
            <a:ext cx="1782618" cy="3417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1D73DF-CF0D-445E-A837-BFD40EB59100}"/>
              </a:ext>
            </a:extLst>
          </p:cNvPr>
          <p:cNvSpPr/>
          <p:nvPr/>
        </p:nvSpPr>
        <p:spPr>
          <a:xfrm>
            <a:off x="10023764" y="1893454"/>
            <a:ext cx="1854199" cy="3417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4876799" y="5477164"/>
            <a:ext cx="1237673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HELP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383"/>
            <a:ext cx="10515600" cy="7051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for Complaints</a:t>
            </a:r>
            <a:br>
              <a:rPr lang="en-US" sz="44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527"/>
            <a:ext cx="10515600" cy="46714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Mobile No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                     </a:t>
            </a:r>
          </a:p>
          <a:p>
            <a:pPr>
              <a:spcBef>
                <a:spcPts val="1800"/>
              </a:spcBef>
            </a:pPr>
            <a:endParaRPr lang="en-US" dirty="0" smtClean="0"/>
          </a:p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1D73DF-CF0D-445E-A837-BFD40EB59100}"/>
              </a:ext>
            </a:extLst>
          </p:cNvPr>
          <p:cNvSpPr/>
          <p:nvPr/>
        </p:nvSpPr>
        <p:spPr>
          <a:xfrm>
            <a:off x="4225432" y="2658912"/>
            <a:ext cx="2475344" cy="4341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1D73DF-CF0D-445E-A837-BFD40EB59100}"/>
              </a:ext>
            </a:extLst>
          </p:cNvPr>
          <p:cNvSpPr/>
          <p:nvPr/>
        </p:nvSpPr>
        <p:spPr>
          <a:xfrm>
            <a:off x="4202344" y="1869271"/>
            <a:ext cx="2475345" cy="3956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B95CD-D324-432D-9C3B-F5D377BF47B6}"/>
              </a:ext>
            </a:extLst>
          </p:cNvPr>
          <p:cNvSpPr txBox="1"/>
          <p:nvPr/>
        </p:nvSpPr>
        <p:spPr>
          <a:xfrm>
            <a:off x="4082070" y="3666942"/>
            <a:ext cx="2013930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8694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1081088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 Process</a:t>
            </a:r>
            <a:endParaRPr lang="en-US" sz="4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491" y="1779443"/>
            <a:ext cx="10670309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contact No: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Register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2EB8F-D79F-474D-AA81-42E6D770149B}"/>
              </a:ext>
            </a:extLst>
          </p:cNvPr>
          <p:cNvSpPr/>
          <p:nvPr/>
        </p:nvSpPr>
        <p:spPr>
          <a:xfrm>
            <a:off x="3996132" y="1812835"/>
            <a:ext cx="4904510" cy="4404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3996132" y="2821174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08FBB-C243-42A5-88D7-75EBBD7BDC98}"/>
              </a:ext>
            </a:extLst>
          </p:cNvPr>
          <p:cNvSpPr txBox="1"/>
          <p:nvPr/>
        </p:nvSpPr>
        <p:spPr>
          <a:xfrm>
            <a:off x="2107097" y="4920844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Resend OTP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428A7-3D17-4465-84CB-66FC8A7F6BD6}"/>
              </a:ext>
            </a:extLst>
          </p:cNvPr>
          <p:cNvSpPr txBox="1"/>
          <p:nvPr/>
        </p:nvSpPr>
        <p:spPr>
          <a:xfrm>
            <a:off x="5823729" y="4920844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2EB8F-D79F-474D-AA81-42E6D770149B}"/>
              </a:ext>
            </a:extLst>
          </p:cNvPr>
          <p:cNvSpPr/>
          <p:nvPr/>
        </p:nvSpPr>
        <p:spPr>
          <a:xfrm>
            <a:off x="3996132" y="3452391"/>
            <a:ext cx="4904509" cy="4383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New Password: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Password: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2EB8F-D79F-474D-AA81-42E6D770149B}"/>
              </a:ext>
            </a:extLst>
          </p:cNvPr>
          <p:cNvSpPr/>
          <p:nvPr/>
        </p:nvSpPr>
        <p:spPr>
          <a:xfrm>
            <a:off x="5421744" y="2176067"/>
            <a:ext cx="4904510" cy="4404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E2EB8F-D79F-474D-AA81-42E6D770149B}"/>
              </a:ext>
            </a:extLst>
          </p:cNvPr>
          <p:cNvSpPr/>
          <p:nvPr/>
        </p:nvSpPr>
        <p:spPr>
          <a:xfrm>
            <a:off x="5421744" y="2787918"/>
            <a:ext cx="4904510" cy="4404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5421744" y="3678264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Submit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05164"/>
            <a:ext cx="8915400" cy="5006058"/>
          </a:xfrm>
        </p:spPr>
        <p:txBody>
          <a:bodyPr/>
          <a:lstStyle/>
          <a:p>
            <a:r>
              <a:rPr lang="en-US" sz="2400" dirty="0" smtClean="0"/>
              <a:t>First you can login complaints page 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you want to give any complaints on Election process use complaints option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4614968" y="2867356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COMPLAINTS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6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EVM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855" y="1551709"/>
            <a:ext cx="9712757" cy="4359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EVM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Electronic Voting Machine(EVM),the replacement of the ballot box is mainstay in electoral process.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time use of EVMs occurred in the general election in kerala in may 1982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13" y="1459345"/>
            <a:ext cx="2095500" cy="22998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1860016" y="2196396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Working/History of EVM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1860016" y="3025749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Technical Security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Elections Process</a:t>
            </a:r>
            <a:endParaRPr lang="en-US" sz="4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945" y="1385456"/>
            <a:ext cx="9792855" cy="479150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3657179" y="2271534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Types of Elections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3657179" y="3130323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Past Elections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3657179" y="3959878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Upcoming Elections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04F02-CE9A-4A76-8AE0-F43624A7642E}"/>
              </a:ext>
            </a:extLst>
          </p:cNvPr>
          <p:cNvSpPr txBox="1"/>
          <p:nvPr/>
        </p:nvSpPr>
        <p:spPr>
          <a:xfrm>
            <a:off x="3657179" y="4789433"/>
            <a:ext cx="2875722" cy="369332"/>
          </a:xfrm>
          <a:prstGeom prst="rect">
            <a:avLst/>
          </a:prstGeom>
          <a:solidFill>
            <a:srgbClr val="EA4A1E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Election Results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891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588</TotalTime>
  <Words>282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Courier New</vt:lpstr>
      <vt:lpstr>Times New Roman</vt:lpstr>
      <vt:lpstr>Wingdings 3</vt:lpstr>
      <vt:lpstr>Wisp</vt:lpstr>
      <vt:lpstr>     VOTER  HELPLINE  APPLICATION</vt:lpstr>
      <vt:lpstr>Home page</vt:lpstr>
      <vt:lpstr> Voter Services </vt:lpstr>
      <vt:lpstr>Register for Complaints </vt:lpstr>
      <vt:lpstr>Forgot Password Process</vt:lpstr>
      <vt:lpstr>Forgot Password Process</vt:lpstr>
      <vt:lpstr>PowerPoint Presentation</vt:lpstr>
      <vt:lpstr>Working of EVM</vt:lpstr>
      <vt:lpstr>Elections Process</vt:lpstr>
      <vt:lpstr>PowerPoint Presentation</vt:lpstr>
      <vt:lpstr>PowerPoint Presentation</vt:lpstr>
      <vt:lpstr>Search Candidate</vt:lpstr>
      <vt:lpstr> Status Accept/Reject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42</cp:revision>
  <dcterms:created xsi:type="dcterms:W3CDTF">2021-05-28T06:26:42Z</dcterms:created>
  <dcterms:modified xsi:type="dcterms:W3CDTF">2021-05-29T08:51:01Z</dcterms:modified>
</cp:coreProperties>
</file>