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9" autoAdjust="0"/>
    <p:restoredTop sz="94660"/>
  </p:normalViewPr>
  <p:slideViewPr>
    <p:cSldViewPr>
      <p:cViewPr>
        <p:scale>
          <a:sx n="75" d="100"/>
          <a:sy n="75" d="100"/>
        </p:scale>
        <p:origin x="-1314" y="-7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215541" y="1229574"/>
            <a:ext cx="12457383" cy="3859058"/>
            <a:chOff x="215541" y="554706"/>
            <a:chExt cx="12457383" cy="3859058"/>
          </a:xfrm>
        </p:grpSpPr>
        <p:sp>
          <p:nvSpPr>
            <p:cNvPr id="39" name="순서도: 문서 38"/>
            <p:cNvSpPr/>
            <p:nvPr/>
          </p:nvSpPr>
          <p:spPr>
            <a:xfrm rot="5400000">
              <a:off x="1681964" y="1960629"/>
              <a:ext cx="955583" cy="1728192"/>
            </a:xfrm>
            <a:prstGeom prst="flowChartDocument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문서 30"/>
            <p:cNvSpPr/>
            <p:nvPr/>
          </p:nvSpPr>
          <p:spPr>
            <a:xfrm rot="16200000">
              <a:off x="10661504" y="1898286"/>
              <a:ext cx="2294648" cy="1728192"/>
            </a:xfrm>
            <a:prstGeom prst="flowChartDocument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문서 29"/>
            <p:cNvSpPr/>
            <p:nvPr/>
          </p:nvSpPr>
          <p:spPr>
            <a:xfrm rot="5400000">
              <a:off x="601845" y="1951535"/>
              <a:ext cx="955583" cy="1728192"/>
            </a:xfrm>
            <a:prstGeom prst="flowChartDocument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53781" y="2044701"/>
              <a:ext cx="16394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27623" y="1187806"/>
              <a:ext cx="5500938" cy="32259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3812" y="2044701"/>
              <a:ext cx="2677193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41005" y="1691862"/>
              <a:ext cx="1282824" cy="2217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2909" y="2068070"/>
              <a:ext cx="368379" cy="29882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065324" y="2068070"/>
              <a:ext cx="368379" cy="29882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2L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432641" y="2068070"/>
              <a:ext cx="368379" cy="2952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3L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804454" y="2068070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4L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179352" y="2068070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5L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548917" y="2068070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6L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915644" y="2068070"/>
              <a:ext cx="368379" cy="2952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7L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87356" y="1726064"/>
              <a:ext cx="388747" cy="31863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8L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773053" y="1726064"/>
              <a:ext cx="387572" cy="31863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9L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157476" y="1726063"/>
              <a:ext cx="421154" cy="31863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668898" y="1228837"/>
              <a:ext cx="448849" cy="32616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11L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109720" y="1228836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12L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59387" y="1228837"/>
              <a:ext cx="448849" cy="32616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13L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015168" y="1228836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14L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465556" y="1228836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15L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906378" y="1228836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16L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356045" y="1228836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17L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9816164" y="1228687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18L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258153" y="1223810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19L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718151" y="1223810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20L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170281" y="1223810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21L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619436" y="1223810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22L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5964" y="1461436"/>
              <a:ext cx="1763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PREHEATING ZONE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455" y="2131251"/>
              <a:ext cx="1407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TDO LEFT SIDE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75204" y="793619"/>
              <a:ext cx="1761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STRETCHING ZONE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71736" y="2605514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MDO</a:t>
              </a:r>
              <a:endParaRPr lang="ko-KR" altLang="en-US" sz="14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698894" y="3239246"/>
              <a:ext cx="368379" cy="29882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071309" y="3239246"/>
              <a:ext cx="368379" cy="29882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438626" y="3239246"/>
              <a:ext cx="368379" cy="2952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3R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810439" y="3239246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4R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185337" y="3239246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5R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554902" y="3239246"/>
              <a:ext cx="368379" cy="2952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6R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921629" y="3239246"/>
              <a:ext cx="368379" cy="29524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7R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400116" y="3569468"/>
              <a:ext cx="388747" cy="31863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8R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785813" y="3569468"/>
              <a:ext cx="387572" cy="31863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9R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170236" y="3569467"/>
              <a:ext cx="421154" cy="31863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47500" lnSpcReduction="20000"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667050" y="4065996"/>
              <a:ext cx="448849" cy="32616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11R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107872" y="4065995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12R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557539" y="4065996"/>
              <a:ext cx="448849" cy="32616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13R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8013320" y="4065995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14R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463708" y="4065995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15R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8904530" y="4065995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16R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354197" y="4065995"/>
              <a:ext cx="448849" cy="32616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550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17R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814316" y="4065846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18R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0256305" y="4060969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19R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0716303" y="4060969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20R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1168433" y="4060969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21R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1617588" y="4060969"/>
              <a:ext cx="448849" cy="31679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>
              <a:normAutofit fontScale="62500" lnSpcReduction="20000"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22R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663812" y="2807986"/>
              <a:ext cx="9464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705154" y="554706"/>
              <a:ext cx="1848" cy="38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03572" y="2062122"/>
              <a:ext cx="82175" cy="1512168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2240876" y="1180096"/>
              <a:ext cx="82175" cy="323366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화살표 연결선 70"/>
          <p:cNvCxnSpPr>
            <a:stCxn id="4" idx="2"/>
          </p:cNvCxnSpPr>
          <p:nvPr/>
        </p:nvCxnSpPr>
        <p:spPr>
          <a:xfrm>
            <a:off x="1573525" y="4231737"/>
            <a:ext cx="529148" cy="14329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29955" y="120080"/>
            <a:ext cx="441777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※ </a:t>
            </a:r>
            <a:r>
              <a:rPr lang="ko-KR" altLang="en-US" sz="1400" b="1" dirty="0" err="1" smtClean="0"/>
              <a:t>율촌화학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BOPP5</a:t>
            </a:r>
            <a:r>
              <a:rPr lang="ko-KR" altLang="en-US" sz="1400" b="1" dirty="0" smtClean="0"/>
              <a:t>호기 구성도</a:t>
            </a:r>
            <a:r>
              <a:rPr lang="en-US" altLang="ko-KR" sz="1400" b="1" dirty="0" smtClean="0"/>
              <a:t>(MDO,TDO PART)</a:t>
            </a:r>
            <a:endParaRPr lang="ko-KR" altLang="en-US" sz="1400" b="1" dirty="0"/>
          </a:p>
        </p:txBody>
      </p:sp>
      <p:grpSp>
        <p:nvGrpSpPr>
          <p:cNvPr id="292" name="그룹 291"/>
          <p:cNvGrpSpPr/>
          <p:nvPr/>
        </p:nvGrpSpPr>
        <p:grpSpPr>
          <a:xfrm>
            <a:off x="89496" y="5832982"/>
            <a:ext cx="12659887" cy="2640026"/>
            <a:chOff x="89496" y="6464156"/>
            <a:chExt cx="12659887" cy="2640026"/>
          </a:xfrm>
        </p:grpSpPr>
        <p:sp>
          <p:nvSpPr>
            <p:cNvPr id="291" name="순서도: 문서 290"/>
            <p:cNvSpPr/>
            <p:nvPr/>
          </p:nvSpPr>
          <p:spPr>
            <a:xfrm rot="16200000">
              <a:off x="11930119" y="7522609"/>
              <a:ext cx="955583" cy="682944"/>
            </a:xfrm>
            <a:prstGeom prst="flowChartDocument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순서도: 문서 73"/>
            <p:cNvSpPr/>
            <p:nvPr/>
          </p:nvSpPr>
          <p:spPr>
            <a:xfrm rot="5400000">
              <a:off x="43753" y="7428892"/>
              <a:ext cx="955583" cy="864097"/>
            </a:xfrm>
            <a:prstGeom prst="flowChartDocument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15667" y="6888832"/>
              <a:ext cx="11945683" cy="194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05527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93559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381591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654765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945576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233608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533719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794814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589503" y="8256984"/>
              <a:ext cx="240208" cy="2351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3109783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3685847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4249832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37975" y="70074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3422594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983800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4562643" y="815957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5458108" y="70328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6046251" y="70328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6622315" y="7032848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5169440" y="8156401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5757583" y="8156401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333647" y="8156401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6926207" y="8156401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7374115" y="7383148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7899055" y="7711124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8351291" y="7711124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8826829" y="7714191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9279065" y="7714191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9719500" y="7719020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10171736" y="7719020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10620855" y="8124725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0869886" y="7391797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11174679" y="8127826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11404530" y="7391797"/>
              <a:ext cx="447908" cy="41292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1789872" y="7860940"/>
              <a:ext cx="383446" cy="35115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>
              <a:off x="155410" y="7592480"/>
              <a:ext cx="185835" cy="19949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80" idx="2"/>
              <a:endCxn id="88" idx="6"/>
            </p:cNvCxnSpPr>
            <p:nvPr/>
          </p:nvCxnSpPr>
          <p:spPr>
            <a:xfrm>
              <a:off x="805527" y="7213910"/>
              <a:ext cx="24184" cy="1160636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80" idx="6"/>
              <a:endCxn id="81" idx="2"/>
            </p:cNvCxnSpPr>
            <p:nvPr/>
          </p:nvCxnSpPr>
          <p:spPr>
            <a:xfrm flipH="1">
              <a:off x="1093559" y="7213910"/>
              <a:ext cx="159876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82" idx="2"/>
              <a:endCxn id="81" idx="6"/>
            </p:cNvCxnSpPr>
            <p:nvPr/>
          </p:nvCxnSpPr>
          <p:spPr>
            <a:xfrm>
              <a:off x="1381591" y="7213910"/>
              <a:ext cx="159876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82" idx="6"/>
              <a:endCxn id="83" idx="2"/>
            </p:cNvCxnSpPr>
            <p:nvPr/>
          </p:nvCxnSpPr>
          <p:spPr>
            <a:xfrm flipH="1">
              <a:off x="1654765" y="7213910"/>
              <a:ext cx="174734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84" idx="2"/>
              <a:endCxn id="83" idx="6"/>
            </p:cNvCxnSpPr>
            <p:nvPr/>
          </p:nvCxnSpPr>
          <p:spPr>
            <a:xfrm>
              <a:off x="1945576" y="7213910"/>
              <a:ext cx="157097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84" idx="6"/>
              <a:endCxn id="85" idx="2"/>
            </p:cNvCxnSpPr>
            <p:nvPr/>
          </p:nvCxnSpPr>
          <p:spPr>
            <a:xfrm flipH="1">
              <a:off x="2233608" y="7213910"/>
              <a:ext cx="159876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86" idx="2"/>
              <a:endCxn id="85" idx="6"/>
            </p:cNvCxnSpPr>
            <p:nvPr/>
          </p:nvCxnSpPr>
          <p:spPr>
            <a:xfrm>
              <a:off x="2533719" y="7213910"/>
              <a:ext cx="147797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86" idx="6"/>
              <a:endCxn id="87" idx="2"/>
            </p:cNvCxnSpPr>
            <p:nvPr/>
          </p:nvCxnSpPr>
          <p:spPr>
            <a:xfrm flipH="1">
              <a:off x="2794814" y="7213910"/>
              <a:ext cx="186813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89" idx="2"/>
              <a:endCxn id="87" idx="6"/>
            </p:cNvCxnSpPr>
            <p:nvPr/>
          </p:nvCxnSpPr>
          <p:spPr>
            <a:xfrm>
              <a:off x="3109783" y="7213910"/>
              <a:ext cx="132939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89" idx="6"/>
              <a:endCxn id="93" idx="2"/>
            </p:cNvCxnSpPr>
            <p:nvPr/>
          </p:nvCxnSpPr>
          <p:spPr>
            <a:xfrm flipH="1">
              <a:off x="3422594" y="7213910"/>
              <a:ext cx="135097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90" idx="2"/>
              <a:endCxn id="93" idx="6"/>
            </p:cNvCxnSpPr>
            <p:nvPr/>
          </p:nvCxnSpPr>
          <p:spPr>
            <a:xfrm>
              <a:off x="3685847" y="7213910"/>
              <a:ext cx="184655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90" idx="6"/>
              <a:endCxn id="94" idx="2"/>
            </p:cNvCxnSpPr>
            <p:nvPr/>
          </p:nvCxnSpPr>
          <p:spPr>
            <a:xfrm flipH="1">
              <a:off x="3983800" y="7213910"/>
              <a:ext cx="149955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stCxn id="91" idx="2"/>
              <a:endCxn id="94" idx="6"/>
            </p:cNvCxnSpPr>
            <p:nvPr/>
          </p:nvCxnSpPr>
          <p:spPr>
            <a:xfrm>
              <a:off x="4249832" y="7213910"/>
              <a:ext cx="181876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stCxn id="91" idx="6"/>
              <a:endCxn id="95" idx="2"/>
            </p:cNvCxnSpPr>
            <p:nvPr/>
          </p:nvCxnSpPr>
          <p:spPr>
            <a:xfrm flipH="1">
              <a:off x="4562643" y="7213910"/>
              <a:ext cx="135097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92" idx="2"/>
              <a:endCxn id="95" idx="6"/>
            </p:cNvCxnSpPr>
            <p:nvPr/>
          </p:nvCxnSpPr>
          <p:spPr>
            <a:xfrm>
              <a:off x="4837975" y="7213910"/>
              <a:ext cx="172576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92" idx="6"/>
              <a:endCxn id="100" idx="2"/>
            </p:cNvCxnSpPr>
            <p:nvPr/>
          </p:nvCxnSpPr>
          <p:spPr>
            <a:xfrm flipH="1">
              <a:off x="5169440" y="7213910"/>
              <a:ext cx="116443" cy="1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97" idx="2"/>
              <a:endCxn id="100" idx="6"/>
            </p:cNvCxnSpPr>
            <p:nvPr/>
          </p:nvCxnSpPr>
          <p:spPr>
            <a:xfrm>
              <a:off x="5458108" y="7239310"/>
              <a:ext cx="159240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97" idx="6"/>
              <a:endCxn id="101" idx="2"/>
            </p:cNvCxnSpPr>
            <p:nvPr/>
          </p:nvCxnSpPr>
          <p:spPr>
            <a:xfrm flipH="1">
              <a:off x="5757583" y="7239310"/>
              <a:ext cx="148433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98" idx="2"/>
              <a:endCxn id="101" idx="6"/>
            </p:cNvCxnSpPr>
            <p:nvPr/>
          </p:nvCxnSpPr>
          <p:spPr>
            <a:xfrm>
              <a:off x="6046251" y="7239310"/>
              <a:ext cx="159240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98" idx="6"/>
              <a:endCxn id="102" idx="2"/>
            </p:cNvCxnSpPr>
            <p:nvPr/>
          </p:nvCxnSpPr>
          <p:spPr>
            <a:xfrm flipH="1">
              <a:off x="6333647" y="7239310"/>
              <a:ext cx="160512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99" idx="2"/>
              <a:endCxn id="102" idx="6"/>
            </p:cNvCxnSpPr>
            <p:nvPr/>
          </p:nvCxnSpPr>
          <p:spPr>
            <a:xfrm>
              <a:off x="6622315" y="7239310"/>
              <a:ext cx="159240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99" idx="6"/>
              <a:endCxn id="103" idx="2"/>
            </p:cNvCxnSpPr>
            <p:nvPr/>
          </p:nvCxnSpPr>
          <p:spPr>
            <a:xfrm flipH="1">
              <a:off x="6926207" y="7239310"/>
              <a:ext cx="144016" cy="112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04" idx="2"/>
              <a:endCxn id="103" idx="6"/>
            </p:cNvCxnSpPr>
            <p:nvPr/>
          </p:nvCxnSpPr>
          <p:spPr>
            <a:xfrm>
              <a:off x="7374115" y="7558724"/>
              <a:ext cx="0" cy="804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104" idx="6"/>
              <a:endCxn id="105" idx="3"/>
            </p:cNvCxnSpPr>
            <p:nvPr/>
          </p:nvCxnSpPr>
          <p:spPr>
            <a:xfrm>
              <a:off x="7757561" y="7558724"/>
              <a:ext cx="197648" cy="452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06" idx="1"/>
              <a:endCxn id="105" idx="5"/>
            </p:cNvCxnSpPr>
            <p:nvPr/>
          </p:nvCxnSpPr>
          <p:spPr>
            <a:xfrm flipH="1">
              <a:off x="8226347" y="7762549"/>
              <a:ext cx="181098" cy="24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06" idx="7"/>
              <a:endCxn id="107" idx="3"/>
            </p:cNvCxnSpPr>
            <p:nvPr/>
          </p:nvCxnSpPr>
          <p:spPr>
            <a:xfrm>
              <a:off x="8678583" y="7762549"/>
              <a:ext cx="204400" cy="25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stCxn id="108" idx="1"/>
              <a:endCxn id="107" idx="5"/>
            </p:cNvCxnSpPr>
            <p:nvPr/>
          </p:nvCxnSpPr>
          <p:spPr>
            <a:xfrm flipH="1">
              <a:off x="9154121" y="7765616"/>
              <a:ext cx="181098" cy="24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08" idx="7"/>
              <a:endCxn id="109" idx="3"/>
            </p:cNvCxnSpPr>
            <p:nvPr/>
          </p:nvCxnSpPr>
          <p:spPr>
            <a:xfrm>
              <a:off x="9606357" y="7765616"/>
              <a:ext cx="169297" cy="253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10" idx="1"/>
              <a:endCxn id="109" idx="5"/>
            </p:cNvCxnSpPr>
            <p:nvPr/>
          </p:nvCxnSpPr>
          <p:spPr>
            <a:xfrm flipH="1">
              <a:off x="10046792" y="7770445"/>
              <a:ext cx="181098" cy="24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10" idx="6"/>
              <a:endCxn id="111" idx="2"/>
            </p:cNvCxnSpPr>
            <p:nvPr/>
          </p:nvCxnSpPr>
          <p:spPr>
            <a:xfrm>
              <a:off x="10555182" y="7894596"/>
              <a:ext cx="65673" cy="43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11" idx="6"/>
              <a:endCxn id="112" idx="2"/>
            </p:cNvCxnSpPr>
            <p:nvPr/>
          </p:nvCxnSpPr>
          <p:spPr>
            <a:xfrm flipH="1" flipV="1">
              <a:off x="10869886" y="7598259"/>
              <a:ext cx="198877" cy="732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13" idx="2"/>
              <a:endCxn id="112" idx="6"/>
            </p:cNvCxnSpPr>
            <p:nvPr/>
          </p:nvCxnSpPr>
          <p:spPr>
            <a:xfrm flipV="1">
              <a:off x="11174679" y="7598259"/>
              <a:ext cx="143115" cy="736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13" idx="6"/>
              <a:endCxn id="114" idx="2"/>
            </p:cNvCxnSpPr>
            <p:nvPr/>
          </p:nvCxnSpPr>
          <p:spPr>
            <a:xfrm flipH="1" flipV="1">
              <a:off x="11404530" y="7598259"/>
              <a:ext cx="218057" cy="736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115" idx="2"/>
              <a:endCxn id="114" idx="6"/>
            </p:cNvCxnSpPr>
            <p:nvPr/>
          </p:nvCxnSpPr>
          <p:spPr>
            <a:xfrm flipV="1">
              <a:off x="11789872" y="7598259"/>
              <a:ext cx="62566" cy="438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115" idx="6"/>
            </p:cNvCxnSpPr>
            <p:nvPr/>
          </p:nvCxnSpPr>
          <p:spPr>
            <a:xfrm flipV="1">
              <a:off x="12173318" y="7558725"/>
              <a:ext cx="216024" cy="47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endCxn id="88" idx="2"/>
            </p:cNvCxnSpPr>
            <p:nvPr/>
          </p:nvCxnSpPr>
          <p:spPr>
            <a:xfrm>
              <a:off x="372456" y="7886700"/>
              <a:ext cx="217047" cy="487846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/>
            <p:cNvGrpSpPr/>
            <p:nvPr/>
          </p:nvGrpSpPr>
          <p:grpSpPr>
            <a:xfrm>
              <a:off x="989953" y="6464156"/>
              <a:ext cx="639788" cy="517357"/>
              <a:chOff x="1050083" y="6464156"/>
              <a:chExt cx="639788" cy="517357"/>
            </a:xfrm>
          </p:grpSpPr>
          <p:sp>
            <p:nvSpPr>
              <p:cNvPr id="234" name="왼쪽 대괄호 233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MDL01</a:t>
                </a:r>
                <a:endParaRPr lang="ko-KR" altLang="en-US" sz="1100" dirty="0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 rot="10800000">
              <a:off x="1271363" y="8607500"/>
              <a:ext cx="649313" cy="487158"/>
              <a:chOff x="1050083" y="6494354"/>
              <a:chExt cx="649313" cy="487158"/>
            </a:xfrm>
          </p:grpSpPr>
          <p:sp>
            <p:nvSpPr>
              <p:cNvPr id="238" name="왼쪽 대괄호 237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rot="10800000">
                <a:off x="1062683" y="6494354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MDL02</a:t>
                </a:r>
                <a:endParaRPr lang="ko-KR" altLang="en-US" sz="1100" dirty="0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2153440" y="6466309"/>
              <a:ext cx="639788" cy="517357"/>
              <a:chOff x="1050083" y="6464156"/>
              <a:chExt cx="639788" cy="517357"/>
            </a:xfrm>
          </p:grpSpPr>
          <p:sp>
            <p:nvSpPr>
              <p:cNvPr id="242" name="왼쪽 대괄호 241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MDL03</a:t>
                </a:r>
                <a:endParaRPr lang="ko-KR" altLang="en-US" sz="11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 rot="10800000">
              <a:off x="2417089" y="8617024"/>
              <a:ext cx="649313" cy="487158"/>
              <a:chOff x="1050083" y="6494354"/>
              <a:chExt cx="649313" cy="487158"/>
            </a:xfrm>
          </p:grpSpPr>
          <p:sp>
            <p:nvSpPr>
              <p:cNvPr id="245" name="왼쪽 대괄호 244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 rot="10800000">
                <a:off x="1062683" y="6494354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MDL04</a:t>
                </a:r>
                <a:endParaRPr lang="ko-KR" altLang="en-US" sz="11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3315093" y="6466309"/>
              <a:ext cx="639788" cy="517357"/>
              <a:chOff x="1050083" y="6464156"/>
              <a:chExt cx="639788" cy="517357"/>
            </a:xfrm>
          </p:grpSpPr>
          <p:sp>
            <p:nvSpPr>
              <p:cNvPr id="248" name="왼쪽 대괄호 247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MDL05</a:t>
                </a:r>
                <a:endParaRPr lang="ko-KR" altLang="en-US" sz="11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 rot="10800000">
              <a:off x="3603125" y="8617024"/>
              <a:ext cx="649313" cy="487158"/>
              <a:chOff x="1050083" y="6494354"/>
              <a:chExt cx="649313" cy="487158"/>
            </a:xfrm>
          </p:grpSpPr>
          <p:sp>
            <p:nvSpPr>
              <p:cNvPr id="251" name="왼쪽 대괄호 250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0800000">
                <a:off x="1062683" y="6494354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MDL06</a:t>
                </a:r>
                <a:endParaRPr lang="ko-KR" altLang="en-US" sz="11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 rot="10800000">
              <a:off x="4755253" y="8617024"/>
              <a:ext cx="649313" cy="487158"/>
              <a:chOff x="1050083" y="6494354"/>
              <a:chExt cx="649313" cy="487158"/>
            </a:xfrm>
          </p:grpSpPr>
          <p:sp>
            <p:nvSpPr>
              <p:cNvPr id="254" name="왼쪽 대괄호 253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 rot="10800000">
                <a:off x="1062683" y="6494354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MDL08</a:t>
                </a:r>
                <a:endParaRPr lang="ko-KR" altLang="en-US" sz="11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 rot="10800000">
              <a:off x="5907381" y="8617024"/>
              <a:ext cx="649313" cy="487158"/>
              <a:chOff x="1050083" y="6494354"/>
              <a:chExt cx="649313" cy="487158"/>
            </a:xfrm>
          </p:grpSpPr>
          <p:sp>
            <p:nvSpPr>
              <p:cNvPr id="257" name="왼쪽 대괄호 256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 rot="10800000">
                <a:off x="1062683" y="6494354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MDL10</a:t>
                </a:r>
                <a:endParaRPr lang="ko-KR" altLang="en-US" sz="1100" dirty="0"/>
              </a:p>
            </p:txBody>
          </p:sp>
        </p:grpSp>
        <p:sp>
          <p:nvSpPr>
            <p:cNvPr id="260" name="왼쪽 대괄호 259"/>
            <p:cNvSpPr/>
            <p:nvPr/>
          </p:nvSpPr>
          <p:spPr>
            <a:xfrm rot="16200000">
              <a:off x="7512290" y="8201066"/>
              <a:ext cx="152397" cy="102861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274014" y="8842572"/>
              <a:ext cx="636713" cy="26161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MDL12</a:t>
              </a:r>
              <a:endParaRPr lang="ko-KR" altLang="en-US" sz="1100" dirty="0"/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448171" y="6466309"/>
              <a:ext cx="639788" cy="517357"/>
              <a:chOff x="1050083" y="6464156"/>
              <a:chExt cx="639788" cy="517357"/>
            </a:xfrm>
          </p:grpSpPr>
          <p:sp>
            <p:nvSpPr>
              <p:cNvPr id="263" name="왼쪽 대괄호 262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MDL07</a:t>
                </a:r>
                <a:endParaRPr lang="ko-KR" altLang="en-US" sz="1100" dirty="0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5604491" y="6466309"/>
              <a:ext cx="639788" cy="517357"/>
              <a:chOff x="1050083" y="6464156"/>
              <a:chExt cx="639788" cy="517357"/>
            </a:xfrm>
          </p:grpSpPr>
          <p:sp>
            <p:nvSpPr>
              <p:cNvPr id="266" name="왼쪽 대괄호 265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MDL09</a:t>
                </a:r>
                <a:endParaRPr lang="ko-KR" altLang="en-US" sz="1100" dirty="0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6853010" y="6466309"/>
              <a:ext cx="639788" cy="517357"/>
              <a:chOff x="1050083" y="6464156"/>
              <a:chExt cx="639788" cy="517357"/>
            </a:xfrm>
          </p:grpSpPr>
          <p:sp>
            <p:nvSpPr>
              <p:cNvPr id="269" name="왼쪽 대괄호 268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053158" y="6464156"/>
                <a:ext cx="636713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MDL11</a:t>
                </a:r>
                <a:endParaRPr lang="ko-KR" altLang="en-US" sz="1100" dirty="0"/>
              </a:p>
            </p:txBody>
          </p:sp>
        </p:grpSp>
        <p:sp>
          <p:nvSpPr>
            <p:cNvPr id="272" name="왼쪽 대괄호 271"/>
            <p:cNvSpPr/>
            <p:nvPr/>
          </p:nvSpPr>
          <p:spPr>
            <a:xfrm rot="5400000">
              <a:off x="9354301" y="7099616"/>
              <a:ext cx="226638" cy="86815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9150816" y="7112228"/>
              <a:ext cx="699230" cy="26161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MDM02</a:t>
              </a:r>
              <a:endParaRPr lang="ko-KR" altLang="en-US" sz="11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240037" y="7102155"/>
              <a:ext cx="699230" cy="26161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MDM01</a:t>
              </a:r>
              <a:endParaRPr lang="ko-KR" altLang="en-US" sz="1100" dirty="0"/>
            </a:p>
          </p:txBody>
        </p:sp>
        <p:cxnSp>
          <p:nvCxnSpPr>
            <p:cNvPr id="278" name="직선 연결선 277"/>
            <p:cNvCxnSpPr/>
            <p:nvPr/>
          </p:nvCxnSpPr>
          <p:spPr>
            <a:xfrm>
              <a:off x="8543014" y="7383363"/>
              <a:ext cx="0" cy="30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9173171" y="8322602"/>
              <a:ext cx="699230" cy="26161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MDM03</a:t>
              </a:r>
              <a:endParaRPr lang="ko-KR" altLang="en-US" sz="1100" dirty="0"/>
            </a:p>
          </p:txBody>
        </p:sp>
        <p:cxnSp>
          <p:nvCxnSpPr>
            <p:cNvPr id="280" name="직선 연결선 279"/>
            <p:cNvCxnSpPr/>
            <p:nvPr/>
          </p:nvCxnSpPr>
          <p:spPr>
            <a:xfrm>
              <a:off x="9475114" y="8127685"/>
              <a:ext cx="0" cy="157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0167917" y="7102155"/>
              <a:ext cx="671979" cy="26161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MDH01</a:t>
              </a:r>
              <a:endParaRPr lang="ko-KR" altLang="en-US" sz="1100" dirty="0"/>
            </a:p>
          </p:txBody>
        </p:sp>
        <p:cxnSp>
          <p:nvCxnSpPr>
            <p:cNvPr id="283" name="직선 연결선 282"/>
            <p:cNvCxnSpPr/>
            <p:nvPr/>
          </p:nvCxnSpPr>
          <p:spPr>
            <a:xfrm>
              <a:off x="10338935" y="7383363"/>
              <a:ext cx="0" cy="30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그룹 283"/>
            <p:cNvGrpSpPr/>
            <p:nvPr/>
          </p:nvGrpSpPr>
          <p:grpSpPr>
            <a:xfrm rot="10800000">
              <a:off x="10816234" y="8617024"/>
              <a:ext cx="671979" cy="487158"/>
              <a:chOff x="1027417" y="6494354"/>
              <a:chExt cx="671979" cy="487158"/>
            </a:xfrm>
          </p:grpSpPr>
          <p:sp>
            <p:nvSpPr>
              <p:cNvPr id="285" name="왼쪽 대괄호 284"/>
              <p:cNvSpPr/>
              <p:nvPr/>
            </p:nvSpPr>
            <p:spPr>
              <a:xfrm rot="5400000">
                <a:off x="1275366" y="6572154"/>
                <a:ext cx="184075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 rot="10800000">
                <a:off x="1027417" y="6494354"/>
                <a:ext cx="671979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MDH02</a:t>
                </a:r>
                <a:endParaRPr lang="ko-KR" altLang="en-US" sz="11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11014681" y="6846408"/>
              <a:ext cx="675054" cy="517357"/>
              <a:chOff x="1050083" y="6464156"/>
              <a:chExt cx="675054" cy="517357"/>
            </a:xfrm>
          </p:grpSpPr>
          <p:sp>
            <p:nvSpPr>
              <p:cNvPr id="288" name="왼쪽 대괄호 287"/>
              <p:cNvSpPr/>
              <p:nvPr/>
            </p:nvSpPr>
            <p:spPr>
              <a:xfrm rot="5400000">
                <a:off x="1258024" y="6554812"/>
                <a:ext cx="218760" cy="63464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53158" y="6464156"/>
                <a:ext cx="671979" cy="26161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MDH03</a:t>
                </a:r>
                <a:endParaRPr lang="ko-KR" altLang="en-US" sz="1100" dirty="0"/>
              </a:p>
            </p:txBody>
          </p:sp>
        </p:grpSp>
      </p:grpSp>
      <p:sp>
        <p:nvSpPr>
          <p:cNvPr id="295" name="직사각형 294"/>
          <p:cNvSpPr/>
          <p:nvPr/>
        </p:nvSpPr>
        <p:spPr>
          <a:xfrm>
            <a:off x="164570" y="984176"/>
            <a:ext cx="3343122" cy="10826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원단측</a:t>
            </a:r>
            <a:r>
              <a:rPr lang="ko-KR" altLang="en-US" sz="1100" dirty="0" smtClean="0">
                <a:solidFill>
                  <a:schemeClr val="tx1"/>
                </a:solidFill>
              </a:rPr>
              <a:t> 두께 측정장치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폭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</a:rPr>
              <a:t>1,300 </a:t>
            </a:r>
            <a:r>
              <a:rPr lang="en-US" altLang="ko-KR" sz="1100" dirty="0" smtClean="0">
                <a:solidFill>
                  <a:schemeClr val="tx1"/>
                </a:solidFill>
              </a:rPr>
              <a:t>mm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측정 포인트 </a:t>
            </a:r>
            <a:r>
              <a:rPr lang="en-US" altLang="ko-KR" sz="1100" dirty="0" smtClean="0">
                <a:solidFill>
                  <a:schemeClr val="tx1"/>
                </a:solidFill>
              </a:rPr>
              <a:t>: 400 </a:t>
            </a:r>
            <a:r>
              <a:rPr lang="ko-KR" altLang="en-US" sz="1100" dirty="0" smtClean="0">
                <a:solidFill>
                  <a:schemeClr val="tx1"/>
                </a:solidFill>
              </a:rPr>
              <a:t>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포인트 간격 </a:t>
            </a:r>
            <a:r>
              <a:rPr lang="en-US" altLang="ko-KR" sz="1100" dirty="0" smtClean="0">
                <a:solidFill>
                  <a:schemeClr val="tx1"/>
                </a:solidFill>
              </a:rPr>
              <a:t>: 3 mm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9210205" y="146962"/>
            <a:ext cx="3343122" cy="10826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제품측</a:t>
            </a:r>
            <a:r>
              <a:rPr lang="ko-KR" altLang="en-US" sz="1100" dirty="0" smtClean="0">
                <a:solidFill>
                  <a:schemeClr val="tx1"/>
                </a:solidFill>
              </a:rPr>
              <a:t> 두께 측정장치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폭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</a:rPr>
              <a:t>8,700 mm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측정 포인트 </a:t>
            </a:r>
            <a:r>
              <a:rPr lang="en-US" altLang="ko-KR" sz="1100" dirty="0">
                <a:solidFill>
                  <a:schemeClr val="tx1"/>
                </a:solidFill>
              </a:rPr>
              <a:t>: 400 </a:t>
            </a:r>
            <a:r>
              <a:rPr lang="ko-KR" altLang="en-US" sz="1100" dirty="0">
                <a:solidFill>
                  <a:schemeClr val="tx1"/>
                </a:solidFill>
              </a:rPr>
              <a:t>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포인트 간격 </a:t>
            </a:r>
            <a:r>
              <a:rPr lang="en-US" altLang="ko-KR" sz="1100" dirty="0" smtClean="0">
                <a:solidFill>
                  <a:schemeClr val="tx1"/>
                </a:solidFill>
              </a:rPr>
              <a:t>: 21 mm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7" name="직선 화살표 연결선 296"/>
          <p:cNvCxnSpPr/>
          <p:nvPr/>
        </p:nvCxnSpPr>
        <p:spPr>
          <a:xfrm flipV="1">
            <a:off x="556260" y="2066789"/>
            <a:ext cx="761253" cy="615451"/>
          </a:xfrm>
          <a:prstGeom prst="straightConnector1">
            <a:avLst/>
          </a:prstGeom>
          <a:ln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 flipH="1" flipV="1">
            <a:off x="11987231" y="1229574"/>
            <a:ext cx="297496" cy="556548"/>
          </a:xfrm>
          <a:prstGeom prst="straightConnector1">
            <a:avLst/>
          </a:prstGeom>
          <a:ln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7552928" y="1229574"/>
            <a:ext cx="3793" cy="384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5346080" y="1229574"/>
            <a:ext cx="0" cy="387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2656384" y="1611892"/>
            <a:ext cx="0" cy="354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8016236" y="1468487"/>
            <a:ext cx="220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HEAT TREATMENT ZONE</a:t>
            </a:r>
            <a:endParaRPr lang="ko-KR" alt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0663149" y="1468487"/>
            <a:ext cx="151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COOLING ZONE</a:t>
            </a:r>
            <a:endParaRPr lang="ko-KR" altLang="en-US" sz="1400" dirty="0"/>
          </a:p>
        </p:txBody>
      </p:sp>
      <p:cxnSp>
        <p:nvCxnSpPr>
          <p:cNvPr id="202" name="직선 연결선 201"/>
          <p:cNvCxnSpPr/>
          <p:nvPr/>
        </p:nvCxnSpPr>
        <p:spPr>
          <a:xfrm>
            <a:off x="8316896" y="5605303"/>
            <a:ext cx="0" cy="354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685847" y="8668841"/>
            <a:ext cx="176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PREHEATING ZONE</a:t>
            </a:r>
            <a:endParaRPr lang="ko-KR" altLang="en-US" sz="1400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0145216" y="5592688"/>
            <a:ext cx="0" cy="354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347812" y="8676332"/>
            <a:ext cx="176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STRETCHING ZONE</a:t>
            </a:r>
            <a:endParaRPr lang="ko-KR" alt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399739" y="8689032"/>
            <a:ext cx="172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ANNEALING ZONE</a:t>
            </a:r>
            <a:endParaRPr lang="ko-KR" alt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814311" y="384475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TDO RIGHT SIDE</a:t>
            </a:r>
            <a:endParaRPr lang="ko-KR" altLang="en-US" sz="1400" dirty="0"/>
          </a:p>
        </p:txBody>
      </p:sp>
      <p:cxnSp>
        <p:nvCxnSpPr>
          <p:cNvPr id="210" name="직선 연결선 209"/>
          <p:cNvCxnSpPr/>
          <p:nvPr/>
        </p:nvCxnSpPr>
        <p:spPr>
          <a:xfrm>
            <a:off x="521544" y="5592688"/>
            <a:ext cx="0" cy="354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46080" y="1776264"/>
            <a:ext cx="21954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7624936" y="1776264"/>
            <a:ext cx="3093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2655371" y="2444081"/>
            <a:ext cx="26907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2134192" y="1272208"/>
            <a:ext cx="1848" cy="385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10718151" y="1776264"/>
            <a:ext cx="1368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/>
          <p:nvPr/>
        </p:nvCxnSpPr>
        <p:spPr>
          <a:xfrm>
            <a:off x="515667" y="8976618"/>
            <a:ext cx="7801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8325793" y="8982373"/>
            <a:ext cx="1819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/>
          <p:nvPr/>
        </p:nvCxnSpPr>
        <p:spPr>
          <a:xfrm>
            <a:off x="10159051" y="8984109"/>
            <a:ext cx="2302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2461350" y="5592688"/>
            <a:ext cx="0" cy="354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175</Words>
  <Application>Microsoft Office PowerPoint</Application>
  <PresentationFormat>A3 용지(297x420mm)</PresentationFormat>
  <Paragraphs>115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bsPark</cp:lastModifiedBy>
  <cp:revision>76</cp:revision>
  <dcterms:created xsi:type="dcterms:W3CDTF">2006-10-05T04:04:58Z</dcterms:created>
  <dcterms:modified xsi:type="dcterms:W3CDTF">2013-10-12T02:55:40Z</dcterms:modified>
</cp:coreProperties>
</file>