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04D8A-A4BE-48D0-92EC-D6F8D24C2D10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68141-CDDC-4A04-81A7-AFE2BB317C4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807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68141-CDDC-4A04-81A7-AFE2BB317C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81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36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06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14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70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59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59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41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8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41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66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1589-5260-4510-BFE0-0C2A3B35B35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7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1589-5260-4510-BFE0-0C2A3B35B353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3C68D-D4A7-45D7-81FB-9D23F2FA23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8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Pflichtenheft </a:t>
            </a:r>
            <a:br>
              <a:rPr lang="de-DE" dirty="0" smtClean="0"/>
            </a:br>
            <a:r>
              <a:rPr lang="de-DE" dirty="0" smtClean="0"/>
              <a:t>Management von Sensordaten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05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Aufgabe : Software entwerfen/entwickeln um Sensordaten auf einen FROST-Server zu laden</a:t>
            </a:r>
          </a:p>
          <a:p>
            <a:r>
              <a:rPr lang="de-DE" sz="2800" dirty="0" smtClean="0"/>
              <a:t>Daten entsprechen nicht zwangsweise dem SensorThings Standard und müssen konvertiert werden</a:t>
            </a:r>
          </a:p>
          <a:p>
            <a:r>
              <a:rPr lang="de-DE" sz="2800" dirty="0" smtClean="0"/>
              <a:t>Priorität : Benutzbarkeit, Software soll vor allem leicht zu bedienen sein, selbst ohne technischem Vorwissen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2354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Erforderlich :</a:t>
            </a:r>
          </a:p>
          <a:p>
            <a:r>
              <a:rPr lang="de-DE" sz="2800" dirty="0" smtClean="0"/>
              <a:t>Upload der Daten auf FROST-Server</a:t>
            </a:r>
            <a:endParaRPr lang="de-DE" sz="2800" dirty="0"/>
          </a:p>
          <a:p>
            <a:r>
              <a:rPr lang="de-DE" sz="2800" dirty="0" smtClean="0"/>
              <a:t>Konvertierung der Daten zum SensorThings Standard</a:t>
            </a:r>
          </a:p>
          <a:p>
            <a:r>
              <a:rPr lang="de-DE" sz="2800" dirty="0" smtClean="0"/>
              <a:t>Erstellen und speichern von Programmkonfigurationen</a:t>
            </a:r>
          </a:p>
          <a:p>
            <a:pPr marL="0" indent="0">
              <a:buNone/>
            </a:pPr>
            <a:r>
              <a:rPr lang="de-DE" sz="2800" dirty="0" smtClean="0"/>
              <a:t>Optional :</a:t>
            </a:r>
          </a:p>
          <a:p>
            <a:r>
              <a:rPr lang="de-DE" sz="2800" dirty="0" smtClean="0"/>
              <a:t>Dem Nutzer eine Standardkonfiguration zur Verfügung stellen</a:t>
            </a:r>
          </a:p>
          <a:p>
            <a:r>
              <a:rPr lang="de-DE" sz="2800" dirty="0" smtClean="0"/>
              <a:t>Daten auf Duplikate überprüfen</a:t>
            </a:r>
          </a:p>
          <a:p>
            <a:r>
              <a:rPr lang="de-DE" sz="2800" dirty="0" smtClean="0"/>
              <a:t>...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754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85385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3" name="Rectangle 2"/>
          <p:cNvSpPr/>
          <p:nvPr/>
        </p:nvSpPr>
        <p:spPr>
          <a:xfrm>
            <a:off x="611560" y="2420888"/>
            <a:ext cx="2304256" cy="102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41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3" name="Rectangle 2"/>
          <p:cNvSpPr/>
          <p:nvPr/>
        </p:nvSpPr>
        <p:spPr>
          <a:xfrm>
            <a:off x="567061" y="3637990"/>
            <a:ext cx="2376264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35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3" name="Rectangle 2"/>
          <p:cNvSpPr/>
          <p:nvPr/>
        </p:nvSpPr>
        <p:spPr>
          <a:xfrm>
            <a:off x="2934885" y="2348881"/>
            <a:ext cx="3149283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99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084168" y="2564904"/>
            <a:ext cx="2520280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51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Übersicht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3" name="Rectangle 2"/>
          <p:cNvSpPr/>
          <p:nvPr/>
        </p:nvSpPr>
        <p:spPr>
          <a:xfrm>
            <a:off x="2843808" y="4005064"/>
            <a:ext cx="5688632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38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</Words>
  <Application>Microsoft Office PowerPoint</Application>
  <PresentationFormat>On-screen Show (4:3)</PresentationFormat>
  <Paragraphs>21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Pflichtenheft  Management von Sensordaten</vt:lpstr>
      <vt:lpstr>Einführung</vt:lpstr>
      <vt:lpstr>Funktionen</vt:lpstr>
      <vt:lpstr>Gui Übersicht</vt:lpstr>
      <vt:lpstr>Gui Übersicht</vt:lpstr>
      <vt:lpstr>Gui Übersicht</vt:lpstr>
      <vt:lpstr>Gui Übersicht</vt:lpstr>
      <vt:lpstr>Gui Übersicht</vt:lpstr>
      <vt:lpstr>Gui Übersicht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Pflichtenheft  Management von Sensordaten</dc:title>
  <dc:creator>Windows-Benutzer</dc:creator>
  <cp:lastModifiedBy>Windows-Benutzer</cp:lastModifiedBy>
  <cp:revision>11</cp:revision>
  <dcterms:created xsi:type="dcterms:W3CDTF">2018-05-21T11:48:53Z</dcterms:created>
  <dcterms:modified xsi:type="dcterms:W3CDTF">2018-05-21T15:23:38Z</dcterms:modified>
</cp:coreProperties>
</file>