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73" r:id="rId11"/>
    <p:sldId id="265" r:id="rId12"/>
    <p:sldId id="266" r:id="rId13"/>
    <p:sldId id="267" r:id="rId14"/>
    <p:sldId id="270" r:id="rId15"/>
    <p:sldId id="268" r:id="rId16"/>
    <p:sldId id="269" r:id="rId17"/>
    <p:sldId id="271" r:id="rId18"/>
    <p:sldId id="272" r:id="rId19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2220" autoAdjust="0"/>
  </p:normalViewPr>
  <p:slideViewPr>
    <p:cSldViewPr>
      <p:cViewPr varScale="1">
        <p:scale>
          <a:sx n="108" d="100"/>
          <a:sy n="108" d="100"/>
        </p:scale>
        <p:origin x="-1710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704D8A-A4BE-48D0-92EC-D6F8D24C2D10}" type="datetimeFigureOut">
              <a:rPr lang="de-DE" smtClean="0"/>
              <a:t>22.05.2018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868141-CDDC-4A04-81A7-AFE2BB317C4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88070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868141-CDDC-4A04-81A7-AFE2BB317C4D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68124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868141-CDDC-4A04-81A7-AFE2BB317C4D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71221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41589-5260-4510-BFE0-0C2A3B35B353}" type="datetimeFigureOut">
              <a:rPr lang="de-DE" smtClean="0"/>
              <a:t>22.05.2018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3C68D-D4A7-45D7-81FB-9D23F2FA23A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6364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41589-5260-4510-BFE0-0C2A3B35B353}" type="datetimeFigureOut">
              <a:rPr lang="de-DE" smtClean="0"/>
              <a:t>22.05.2018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3C68D-D4A7-45D7-81FB-9D23F2FA23A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4061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41589-5260-4510-BFE0-0C2A3B35B353}" type="datetimeFigureOut">
              <a:rPr lang="de-DE" smtClean="0"/>
              <a:t>22.05.2018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3C68D-D4A7-45D7-81FB-9D23F2FA23A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8146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41589-5260-4510-BFE0-0C2A3B35B353}" type="datetimeFigureOut">
              <a:rPr lang="de-DE" smtClean="0"/>
              <a:t>22.05.2018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3C68D-D4A7-45D7-81FB-9D23F2FA23A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7706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41589-5260-4510-BFE0-0C2A3B35B353}" type="datetimeFigureOut">
              <a:rPr lang="de-DE" smtClean="0"/>
              <a:t>22.05.2018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3C68D-D4A7-45D7-81FB-9D23F2FA23A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5592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41589-5260-4510-BFE0-0C2A3B35B353}" type="datetimeFigureOut">
              <a:rPr lang="de-DE" smtClean="0"/>
              <a:t>22.05.2018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3C68D-D4A7-45D7-81FB-9D23F2FA23A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6590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41589-5260-4510-BFE0-0C2A3B35B353}" type="datetimeFigureOut">
              <a:rPr lang="de-DE" smtClean="0"/>
              <a:t>22.05.2018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3C68D-D4A7-45D7-81FB-9D23F2FA23A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3412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41589-5260-4510-BFE0-0C2A3B35B353}" type="datetimeFigureOut">
              <a:rPr lang="de-DE" smtClean="0"/>
              <a:t>22.05.2018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3C68D-D4A7-45D7-81FB-9D23F2FA23A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8683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41589-5260-4510-BFE0-0C2A3B35B353}" type="datetimeFigureOut">
              <a:rPr lang="de-DE" smtClean="0"/>
              <a:t>22.05.2018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3C68D-D4A7-45D7-81FB-9D23F2FA23A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0416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41589-5260-4510-BFE0-0C2A3B35B353}" type="datetimeFigureOut">
              <a:rPr lang="de-DE" smtClean="0"/>
              <a:t>22.05.2018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3C68D-D4A7-45D7-81FB-9D23F2FA23A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4664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41589-5260-4510-BFE0-0C2A3B35B353}" type="datetimeFigureOut">
              <a:rPr lang="de-DE" smtClean="0"/>
              <a:t>22.05.2018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3C68D-D4A7-45D7-81FB-9D23F2FA23A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773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841589-5260-4510-BFE0-0C2A3B35B353}" type="datetimeFigureOut">
              <a:rPr lang="de-DE" smtClean="0"/>
              <a:t>22.05.2018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83C68D-D4A7-45D7-81FB-9D23F2FA23A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1884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Pflichtenheft </a:t>
            </a:r>
            <a:br>
              <a:rPr lang="de-DE" dirty="0" smtClean="0"/>
            </a:br>
            <a:r>
              <a:rPr lang="de-DE" dirty="0" smtClean="0"/>
              <a:t>Management von Sensordaten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50577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675" y="1600200"/>
            <a:ext cx="8046156" cy="452596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Gui Übersicht</a:t>
            </a:r>
            <a:endParaRPr lang="de-DE" dirty="0"/>
          </a:p>
        </p:txBody>
      </p:sp>
      <p:sp>
        <p:nvSpPr>
          <p:cNvPr id="3" name="Rectangle 2"/>
          <p:cNvSpPr/>
          <p:nvPr/>
        </p:nvSpPr>
        <p:spPr>
          <a:xfrm>
            <a:off x="7740352" y="2132856"/>
            <a:ext cx="648072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2455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2120616"/>
            <a:ext cx="8046156" cy="452596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Testfall</a:t>
            </a:r>
            <a:endParaRPr lang="de-DE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1484784"/>
            <a:ext cx="4752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de-DE" sz="2400" dirty="0" smtClean="0"/>
              <a:t>User wählt eine Datei aus</a:t>
            </a:r>
            <a:endParaRPr lang="de-DE" sz="2400" dirty="0"/>
          </a:p>
        </p:txBody>
      </p:sp>
      <p:sp>
        <p:nvSpPr>
          <p:cNvPr id="8" name="Rectangle 7"/>
          <p:cNvSpPr/>
          <p:nvPr/>
        </p:nvSpPr>
        <p:spPr>
          <a:xfrm>
            <a:off x="1979712" y="3501008"/>
            <a:ext cx="684000" cy="25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1880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2120616"/>
            <a:ext cx="8046156" cy="452596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Testfall</a:t>
            </a:r>
            <a:endParaRPr lang="de-DE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1484784"/>
            <a:ext cx="6840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de-DE" sz="2400" dirty="0" smtClean="0"/>
              <a:t>Trennsymbol und Kopfzeilen angegeben</a:t>
            </a:r>
            <a:endParaRPr lang="de-DE" sz="2400" dirty="0"/>
          </a:p>
        </p:txBody>
      </p:sp>
      <p:sp>
        <p:nvSpPr>
          <p:cNvPr id="8" name="Rectangle 7"/>
          <p:cNvSpPr/>
          <p:nvPr/>
        </p:nvSpPr>
        <p:spPr>
          <a:xfrm>
            <a:off x="2843808" y="3221812"/>
            <a:ext cx="1224136" cy="7832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7699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2120616"/>
            <a:ext cx="8046156" cy="452596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Testfall</a:t>
            </a:r>
            <a:endParaRPr lang="de-DE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1484784"/>
            <a:ext cx="4752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de-DE" sz="2400" dirty="0" smtClean="0"/>
              <a:t>Neues Thing erstellen</a:t>
            </a:r>
            <a:endParaRPr lang="de-DE" sz="2400" dirty="0"/>
          </a:p>
        </p:txBody>
      </p:sp>
      <p:sp>
        <p:nvSpPr>
          <p:cNvPr id="5" name="Rectangle 4"/>
          <p:cNvSpPr/>
          <p:nvPr/>
        </p:nvSpPr>
        <p:spPr>
          <a:xfrm>
            <a:off x="5292080" y="3273570"/>
            <a:ext cx="720080" cy="3714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7699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Testfall</a:t>
            </a:r>
            <a:endParaRPr lang="de-DE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3419" y="2348880"/>
            <a:ext cx="3991532" cy="3057952"/>
          </a:xfrm>
          <a:solidFill>
            <a:schemeClr val="bg1"/>
          </a:solidFill>
        </p:spPr>
      </p:pic>
      <p:sp>
        <p:nvSpPr>
          <p:cNvPr id="9" name="TextBox 8"/>
          <p:cNvSpPr txBox="1"/>
          <p:nvPr/>
        </p:nvSpPr>
        <p:spPr>
          <a:xfrm>
            <a:off x="539552" y="1484784"/>
            <a:ext cx="7128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de-DE" sz="2400" dirty="0" smtClean="0"/>
              <a:t>Angaben zum Thing eingeben</a:t>
            </a:r>
            <a:endParaRPr lang="de-DE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3846290" y="2843063"/>
            <a:ext cx="11410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Testfall Thing</a:t>
            </a:r>
            <a:endParaRPr lang="de-DE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3846290" y="3150840"/>
            <a:ext cx="14457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Lorem Ipsum</a:t>
            </a:r>
            <a:endParaRPr lang="de-DE" sz="1400" dirty="0"/>
          </a:p>
        </p:txBody>
      </p:sp>
      <p:sp>
        <p:nvSpPr>
          <p:cNvPr id="13" name="Rectangle 12"/>
          <p:cNvSpPr/>
          <p:nvPr/>
        </p:nvSpPr>
        <p:spPr>
          <a:xfrm>
            <a:off x="3839162" y="4293096"/>
            <a:ext cx="1155274" cy="1440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dirty="0"/>
          </a:p>
        </p:txBody>
      </p:sp>
      <p:sp>
        <p:nvSpPr>
          <p:cNvPr id="14" name="TextBox 13"/>
          <p:cNvSpPr txBox="1"/>
          <p:nvPr/>
        </p:nvSpPr>
        <p:spPr>
          <a:xfrm>
            <a:off x="3851920" y="4195965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/>
              <a:t>Karlsruhe</a:t>
            </a:r>
            <a:endParaRPr lang="de-DE" sz="1600" dirty="0"/>
          </a:p>
        </p:txBody>
      </p:sp>
      <p:sp>
        <p:nvSpPr>
          <p:cNvPr id="15" name="Rectangle 14"/>
          <p:cNvSpPr/>
          <p:nvPr/>
        </p:nvSpPr>
        <p:spPr>
          <a:xfrm>
            <a:off x="5220072" y="3574696"/>
            <a:ext cx="432048" cy="16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dirty="0"/>
          </a:p>
        </p:txBody>
      </p:sp>
      <p:sp>
        <p:nvSpPr>
          <p:cNvPr id="16" name="Rectangle 15"/>
          <p:cNvSpPr/>
          <p:nvPr/>
        </p:nvSpPr>
        <p:spPr>
          <a:xfrm>
            <a:off x="3839161" y="3574696"/>
            <a:ext cx="577637" cy="19915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422178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3329" y="260648"/>
            <a:ext cx="6518491" cy="1143000"/>
          </a:xfrm>
          <a:ln>
            <a:noFill/>
          </a:ln>
        </p:spPr>
        <p:txBody>
          <a:bodyPr/>
          <a:lstStyle/>
          <a:p>
            <a:r>
              <a:rPr lang="de-DE" dirty="0" smtClean="0"/>
              <a:t>Testfall</a:t>
            </a:r>
            <a:endParaRPr lang="de-DE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2132856"/>
            <a:ext cx="8046156" cy="4525963"/>
          </a:xfrm>
          <a:ln>
            <a:noFill/>
          </a:ln>
        </p:spPr>
      </p:pic>
      <p:sp>
        <p:nvSpPr>
          <p:cNvPr id="4" name="TextBox 3"/>
          <p:cNvSpPr txBox="1"/>
          <p:nvPr/>
        </p:nvSpPr>
        <p:spPr>
          <a:xfrm>
            <a:off x="539552" y="1484784"/>
            <a:ext cx="727280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de-DE" sz="2400" dirty="0" smtClean="0"/>
              <a:t>Datums-/Zeitformat und Zeitzone angeben</a:t>
            </a:r>
            <a:endParaRPr lang="de-DE" sz="2400" dirty="0"/>
          </a:p>
        </p:txBody>
      </p:sp>
      <p:sp>
        <p:nvSpPr>
          <p:cNvPr id="3" name="Rectangle 2"/>
          <p:cNvSpPr/>
          <p:nvPr/>
        </p:nvSpPr>
        <p:spPr>
          <a:xfrm>
            <a:off x="4181102" y="3409950"/>
            <a:ext cx="822946" cy="868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800" dirty="0" smtClean="0">
                <a:solidFill>
                  <a:schemeClr val="tx1"/>
                </a:solidFill>
              </a:rPr>
              <a:t>Testfall Thing</a:t>
            </a:r>
            <a:endParaRPr lang="de-DE" sz="8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228184" y="3224223"/>
            <a:ext cx="1512168" cy="9968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tangle 4"/>
          <p:cNvSpPr/>
          <p:nvPr/>
        </p:nvSpPr>
        <p:spPr>
          <a:xfrm>
            <a:off x="6732240" y="3409950"/>
            <a:ext cx="576064" cy="868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900" dirty="0" smtClean="0">
                <a:solidFill>
                  <a:schemeClr val="tx1"/>
                </a:solidFill>
              </a:rPr>
              <a:t>CET</a:t>
            </a:r>
            <a:endParaRPr lang="de-DE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7699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2132856"/>
            <a:ext cx="8046156" cy="4525963"/>
          </a:xfrm>
          <a:prstGeom prst="rect">
            <a:avLst/>
          </a:prstGeom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Testfall</a:t>
            </a:r>
            <a:endParaRPr lang="de-DE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1484784"/>
            <a:ext cx="4752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de-DE" sz="2400" dirty="0" smtClean="0"/>
              <a:t>Neuen Datastream erstellen</a:t>
            </a:r>
            <a:endParaRPr lang="de-DE" sz="2400" dirty="0"/>
          </a:p>
        </p:txBody>
      </p:sp>
      <p:sp>
        <p:nvSpPr>
          <p:cNvPr id="5" name="Rectangle 4"/>
          <p:cNvSpPr/>
          <p:nvPr/>
        </p:nvSpPr>
        <p:spPr>
          <a:xfrm>
            <a:off x="4283968" y="5085184"/>
            <a:ext cx="486000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tangle 8"/>
          <p:cNvSpPr/>
          <p:nvPr/>
        </p:nvSpPr>
        <p:spPr>
          <a:xfrm>
            <a:off x="4181102" y="3409950"/>
            <a:ext cx="822946" cy="868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800" dirty="0" smtClean="0">
                <a:solidFill>
                  <a:schemeClr val="tx1"/>
                </a:solidFill>
              </a:rPr>
              <a:t>Testfall Thing</a:t>
            </a:r>
            <a:endParaRPr lang="de-DE" sz="8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732240" y="3409950"/>
            <a:ext cx="576064" cy="868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900" dirty="0" smtClean="0">
                <a:solidFill>
                  <a:schemeClr val="tx1"/>
                </a:solidFill>
              </a:rPr>
              <a:t>CET</a:t>
            </a:r>
            <a:endParaRPr lang="de-DE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7699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Testfall</a:t>
            </a:r>
            <a:endParaRPr lang="de-DE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2564904"/>
            <a:ext cx="5906324" cy="4077269"/>
          </a:xfrm>
        </p:spPr>
      </p:pic>
      <p:sp>
        <p:nvSpPr>
          <p:cNvPr id="5" name="TextBox 4"/>
          <p:cNvSpPr txBox="1"/>
          <p:nvPr/>
        </p:nvSpPr>
        <p:spPr>
          <a:xfrm>
            <a:off x="539552" y="1484784"/>
            <a:ext cx="4752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de-DE" sz="2400" dirty="0" smtClean="0"/>
              <a:t>Datastream Daten angeben</a:t>
            </a:r>
            <a:endParaRPr lang="de-DE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3123573" y="2994902"/>
            <a:ext cx="18002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Test-Datastream</a:t>
            </a:r>
            <a:endParaRPr lang="de-DE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3137829" y="3322671"/>
            <a:ext cx="24482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Test</a:t>
            </a:r>
            <a:endParaRPr lang="de-DE" sz="1400" dirty="0"/>
          </a:p>
        </p:txBody>
      </p:sp>
      <p:sp>
        <p:nvSpPr>
          <p:cNvPr id="8" name="Rectangle 7"/>
          <p:cNvSpPr/>
          <p:nvPr/>
        </p:nvSpPr>
        <p:spPr>
          <a:xfrm>
            <a:off x="3105228" y="3717032"/>
            <a:ext cx="818700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Integer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105228" y="4077072"/>
            <a:ext cx="1106732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Tachometer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372200" y="5373216"/>
            <a:ext cx="360040" cy="1440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11" name="Rectangle 10"/>
          <p:cNvSpPr/>
          <p:nvPr/>
        </p:nvSpPr>
        <p:spPr>
          <a:xfrm>
            <a:off x="1835696" y="5373216"/>
            <a:ext cx="1080120" cy="1440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Speed</a:t>
            </a:r>
            <a:endParaRPr lang="de-DE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98089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2120616"/>
            <a:ext cx="8046156" cy="452596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Testfall</a:t>
            </a:r>
            <a:endParaRPr lang="de-DE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1484784"/>
            <a:ext cx="4752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de-DE" sz="2400" dirty="0" smtClean="0"/>
              <a:t>Upload starten</a:t>
            </a:r>
            <a:endParaRPr lang="de-DE" sz="2400" dirty="0"/>
          </a:p>
        </p:txBody>
      </p:sp>
      <p:sp>
        <p:nvSpPr>
          <p:cNvPr id="9" name="Rectangle 8"/>
          <p:cNvSpPr/>
          <p:nvPr/>
        </p:nvSpPr>
        <p:spPr>
          <a:xfrm>
            <a:off x="4181102" y="3409950"/>
            <a:ext cx="822946" cy="868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800" dirty="0" smtClean="0">
                <a:solidFill>
                  <a:schemeClr val="tx1"/>
                </a:solidFill>
              </a:rPr>
              <a:t>Testfall Thing</a:t>
            </a:r>
            <a:endParaRPr lang="de-DE" sz="8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732240" y="3409950"/>
            <a:ext cx="576064" cy="868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900" dirty="0" smtClean="0">
                <a:solidFill>
                  <a:schemeClr val="tx1"/>
                </a:solidFill>
              </a:rPr>
              <a:t>CET</a:t>
            </a:r>
            <a:endParaRPr lang="de-DE" sz="900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059832" y="5445224"/>
            <a:ext cx="792088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6" name="Rectangle 5"/>
          <p:cNvSpPr/>
          <p:nvPr/>
        </p:nvSpPr>
        <p:spPr>
          <a:xfrm>
            <a:off x="3455876" y="4869160"/>
            <a:ext cx="1044116" cy="10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Test Datastream</a:t>
            </a:r>
            <a:endParaRPr lang="de-DE" sz="10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452320" y="4653136"/>
            <a:ext cx="144016" cy="720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11" name="Rectangle 10"/>
          <p:cNvSpPr/>
          <p:nvPr/>
        </p:nvSpPr>
        <p:spPr>
          <a:xfrm>
            <a:off x="7596336" y="6309320"/>
            <a:ext cx="828024" cy="180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0932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Einführung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sz="2800" dirty="0" smtClean="0"/>
              <a:t>Aufgabe : Software entwerfen/entwickeln, um Sensordaten auf einen FROST-Server zu laden</a:t>
            </a:r>
          </a:p>
          <a:p>
            <a:r>
              <a:rPr lang="de-DE" sz="2800" dirty="0" smtClean="0"/>
              <a:t>Daten entsprechen nicht zwangsweise dem SensorThings Standard und müssen konvertiert werden</a:t>
            </a:r>
          </a:p>
          <a:p>
            <a:r>
              <a:rPr lang="de-DE" sz="2800" dirty="0" smtClean="0"/>
              <a:t>Wird überall genutzt wo Sensordaten gesammelt werden</a:t>
            </a:r>
          </a:p>
          <a:p>
            <a:r>
              <a:rPr lang="de-DE" sz="2800" dirty="0" smtClean="0"/>
              <a:t>Priorität : Benutzbarkeit, Software soll vor allem leicht zu bedienen sein, selbst ohne technisches Vorwissen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4235431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Funktionen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531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800" dirty="0" smtClean="0"/>
              <a:t>Erforderlich :</a:t>
            </a:r>
          </a:p>
          <a:p>
            <a:r>
              <a:rPr lang="de-DE" sz="2800" dirty="0" smtClean="0"/>
              <a:t>Upload der Daten auf FROST-Server</a:t>
            </a:r>
            <a:endParaRPr lang="de-DE" sz="2800" dirty="0"/>
          </a:p>
          <a:p>
            <a:r>
              <a:rPr lang="de-DE" sz="2800" dirty="0" smtClean="0"/>
              <a:t>Konvertierung der Daten zum SensorThings Standard</a:t>
            </a:r>
          </a:p>
          <a:p>
            <a:r>
              <a:rPr lang="de-DE" sz="2800" dirty="0" smtClean="0"/>
              <a:t>Erstellen und speichern von Programmkonfigurationen</a:t>
            </a:r>
          </a:p>
          <a:p>
            <a:pPr marL="0" indent="0">
              <a:buNone/>
            </a:pPr>
            <a:r>
              <a:rPr lang="de-DE" sz="2800" dirty="0" smtClean="0"/>
              <a:t>Optional :</a:t>
            </a:r>
          </a:p>
          <a:p>
            <a:r>
              <a:rPr lang="de-DE" sz="2800" dirty="0" smtClean="0"/>
              <a:t>Dem Nutzer eine Standardkonfiguration zur Verfügung stellen</a:t>
            </a:r>
          </a:p>
          <a:p>
            <a:r>
              <a:rPr lang="de-DE" sz="2800" dirty="0" smtClean="0"/>
              <a:t>Daten auf Duplikate überprüfen</a:t>
            </a:r>
          </a:p>
          <a:p>
            <a:r>
              <a:rPr lang="de-DE" sz="2800" dirty="0" smtClean="0"/>
              <a:t>...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3075487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Gui Übersicht</a:t>
            </a:r>
            <a:endParaRPr lang="de-DE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922" y="1600200"/>
            <a:ext cx="8046156" cy="4525963"/>
          </a:xfrm>
        </p:spPr>
      </p:pic>
    </p:spTree>
    <p:extLst>
      <p:ext uri="{BB962C8B-B14F-4D97-AF65-F5344CB8AC3E}">
        <p14:creationId xmlns:p14="http://schemas.microsoft.com/office/powerpoint/2010/main" val="2853857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922" y="1600200"/>
            <a:ext cx="8046156" cy="452596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Gui Übersicht</a:t>
            </a:r>
            <a:endParaRPr lang="de-DE" dirty="0"/>
          </a:p>
        </p:txBody>
      </p:sp>
      <p:sp>
        <p:nvSpPr>
          <p:cNvPr id="3" name="Rectangle 2"/>
          <p:cNvSpPr/>
          <p:nvPr/>
        </p:nvSpPr>
        <p:spPr>
          <a:xfrm>
            <a:off x="611560" y="2420888"/>
            <a:ext cx="2304256" cy="1026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3418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922" y="1600200"/>
            <a:ext cx="8046156" cy="452596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Gui Übersicht</a:t>
            </a:r>
            <a:endParaRPr lang="de-DE" dirty="0"/>
          </a:p>
        </p:txBody>
      </p:sp>
      <p:sp>
        <p:nvSpPr>
          <p:cNvPr id="3" name="Rectangle 2"/>
          <p:cNvSpPr/>
          <p:nvPr/>
        </p:nvSpPr>
        <p:spPr>
          <a:xfrm>
            <a:off x="567061" y="3637990"/>
            <a:ext cx="2376264" cy="24482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5356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922" y="1600200"/>
            <a:ext cx="8046156" cy="452596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Gui Übersicht</a:t>
            </a:r>
            <a:endParaRPr lang="de-DE" dirty="0"/>
          </a:p>
        </p:txBody>
      </p:sp>
      <p:sp>
        <p:nvSpPr>
          <p:cNvPr id="3" name="Rectangle 2"/>
          <p:cNvSpPr/>
          <p:nvPr/>
        </p:nvSpPr>
        <p:spPr>
          <a:xfrm>
            <a:off x="2934885" y="2348881"/>
            <a:ext cx="3149283" cy="11521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0993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922" y="1600200"/>
            <a:ext cx="8046156" cy="4525963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Gui Übersicht</a:t>
            </a:r>
            <a:endParaRPr lang="de-DE" dirty="0"/>
          </a:p>
        </p:txBody>
      </p:sp>
      <p:sp>
        <p:nvSpPr>
          <p:cNvPr id="3" name="Rectangle 2"/>
          <p:cNvSpPr/>
          <p:nvPr/>
        </p:nvSpPr>
        <p:spPr>
          <a:xfrm>
            <a:off x="6084168" y="2564904"/>
            <a:ext cx="2520280" cy="13681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1517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922" y="1600200"/>
            <a:ext cx="8046156" cy="452596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Gui Übersicht</a:t>
            </a:r>
            <a:endParaRPr lang="de-DE" dirty="0"/>
          </a:p>
        </p:txBody>
      </p:sp>
      <p:sp>
        <p:nvSpPr>
          <p:cNvPr id="3" name="Rectangle 2"/>
          <p:cNvSpPr/>
          <p:nvPr/>
        </p:nvSpPr>
        <p:spPr>
          <a:xfrm>
            <a:off x="2843808" y="4005064"/>
            <a:ext cx="5688632" cy="20882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1389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bg1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157</Words>
  <Application>Microsoft Office PowerPoint</Application>
  <PresentationFormat>On-screen Show (4:3)</PresentationFormat>
  <Paragraphs>55</Paragraphs>
  <Slides>18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Pflichtenheft  Management von Sensordaten</vt:lpstr>
      <vt:lpstr>Einführung</vt:lpstr>
      <vt:lpstr>Funktionen</vt:lpstr>
      <vt:lpstr>Gui Übersicht</vt:lpstr>
      <vt:lpstr>Gui Übersicht</vt:lpstr>
      <vt:lpstr>Gui Übersicht</vt:lpstr>
      <vt:lpstr>Gui Übersicht</vt:lpstr>
      <vt:lpstr>Gui Übersicht</vt:lpstr>
      <vt:lpstr>Gui Übersicht</vt:lpstr>
      <vt:lpstr>Gui Übersicht</vt:lpstr>
      <vt:lpstr>Testfall</vt:lpstr>
      <vt:lpstr>Testfall</vt:lpstr>
      <vt:lpstr>Testfall</vt:lpstr>
      <vt:lpstr>Testfall</vt:lpstr>
      <vt:lpstr>Testfall</vt:lpstr>
      <vt:lpstr>Testfall</vt:lpstr>
      <vt:lpstr>Testfall</vt:lpstr>
      <vt:lpstr>Testfall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Pflichtenheft  Management von Sensordaten</dc:title>
  <dc:creator>Windows-Benutzer</dc:creator>
  <cp:lastModifiedBy>Windows-Benutzer</cp:lastModifiedBy>
  <cp:revision>29</cp:revision>
  <dcterms:created xsi:type="dcterms:W3CDTF">2018-05-21T11:48:53Z</dcterms:created>
  <dcterms:modified xsi:type="dcterms:W3CDTF">2018-05-22T20:41:27Z</dcterms:modified>
</cp:coreProperties>
</file>