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20" autoAdjust="0"/>
  </p:normalViewPr>
  <p:slideViewPr>
    <p:cSldViewPr>
      <p:cViewPr varScale="1">
        <p:scale>
          <a:sx n="65" d="100"/>
          <a:sy n="65" d="100"/>
        </p:scale>
        <p:origin x="134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04D8A-A4BE-48D0-92EC-D6F8D24C2D10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8141-CDDC-4A04-81A7-AFE2BB31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0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68141-CDDC-4A04-81A7-AFE2BB317C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0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4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7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8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1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C68D-D4A7-45D7-81FB-9D23F2FA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Pflichtenheft </a:t>
            </a:r>
            <a:br>
              <a:rPr lang="de-DE" dirty="0" smtClean="0"/>
            </a:br>
            <a:r>
              <a:rPr lang="de-DE" dirty="0" smtClean="0"/>
              <a:t>Management von Sensordaten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User wählt eine Datei aus</a:t>
            </a:r>
            <a:endParaRPr lang="de-DE" sz="2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3501008"/>
            <a:ext cx="684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Trennsymbol und Kopfzeilen angegeben</a:t>
            </a:r>
            <a:endParaRPr lang="de-DE" sz="2400" dirty="0"/>
          </a:p>
        </p:txBody>
      </p:sp>
      <p:sp>
        <p:nvSpPr>
          <p:cNvPr id="8" name="Rectangle 7"/>
          <p:cNvSpPr/>
          <p:nvPr/>
        </p:nvSpPr>
        <p:spPr>
          <a:xfrm>
            <a:off x="2843808" y="3221812"/>
            <a:ext cx="1224136" cy="783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Neues Thing erstellen</a:t>
            </a:r>
            <a:endParaRPr lang="de-DE" sz="2400" dirty="0"/>
          </a:p>
        </p:txBody>
      </p:sp>
      <p:sp>
        <p:nvSpPr>
          <p:cNvPr id="5" name="Rectangle 4"/>
          <p:cNvSpPr/>
          <p:nvPr/>
        </p:nvSpPr>
        <p:spPr>
          <a:xfrm>
            <a:off x="5292080" y="3273570"/>
            <a:ext cx="720080" cy="371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9" y="2348880"/>
            <a:ext cx="3991532" cy="3057952"/>
          </a:xfr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539552" y="148478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Angaben zum Thing eingeben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46290" y="2843063"/>
            <a:ext cx="11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Testfall Thing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6290" y="3150840"/>
            <a:ext cx="144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Lorem Ipsum</a:t>
            </a:r>
            <a:endParaRPr lang="de-DE" sz="1400" dirty="0"/>
          </a:p>
        </p:txBody>
      </p:sp>
      <p:sp>
        <p:nvSpPr>
          <p:cNvPr id="13" name="Rectangle 12"/>
          <p:cNvSpPr/>
          <p:nvPr/>
        </p:nvSpPr>
        <p:spPr>
          <a:xfrm>
            <a:off x="3839162" y="4293096"/>
            <a:ext cx="115527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41959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Karlsruhe</a:t>
            </a:r>
            <a:endParaRPr lang="de-DE" sz="1600" dirty="0"/>
          </a:p>
        </p:txBody>
      </p:sp>
      <p:sp>
        <p:nvSpPr>
          <p:cNvPr id="15" name="Rectangle 14"/>
          <p:cNvSpPr/>
          <p:nvPr/>
        </p:nvSpPr>
        <p:spPr>
          <a:xfrm>
            <a:off x="5220072" y="3574696"/>
            <a:ext cx="432048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3839161" y="3574696"/>
            <a:ext cx="577637" cy="19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21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329" y="260648"/>
            <a:ext cx="6518491" cy="1143000"/>
          </a:xfrm>
          <a:ln>
            <a:noFill/>
          </a:ln>
        </p:spPr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Datums-/Zeitformat und Zeitzone angeben</a:t>
            </a:r>
            <a:endParaRPr lang="de-DE" sz="2400" dirty="0"/>
          </a:p>
        </p:txBody>
      </p:sp>
      <p:sp>
        <p:nvSpPr>
          <p:cNvPr id="3" name="Rectangle 2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224223"/>
            <a:ext cx="1512168" cy="99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Neuen Datastream erstellen</a:t>
            </a:r>
            <a:endParaRPr lang="de-DE" sz="2400" dirty="0"/>
          </a:p>
        </p:txBody>
      </p:sp>
      <p:sp>
        <p:nvSpPr>
          <p:cNvPr id="5" name="Rectangle 4"/>
          <p:cNvSpPr/>
          <p:nvPr/>
        </p:nvSpPr>
        <p:spPr>
          <a:xfrm>
            <a:off x="4283968" y="5085184"/>
            <a:ext cx="486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906324" cy="4077269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Datastream Daten angeben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23573" y="2994902"/>
            <a:ext cx="180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Test-Datastream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7829" y="332267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Test</a:t>
            </a:r>
            <a:endParaRPr lang="de-DE" sz="1400" dirty="0"/>
          </a:p>
        </p:txBody>
      </p:sp>
      <p:sp>
        <p:nvSpPr>
          <p:cNvPr id="8" name="Rectangle 7"/>
          <p:cNvSpPr/>
          <p:nvPr/>
        </p:nvSpPr>
        <p:spPr>
          <a:xfrm>
            <a:off x="3105228" y="3717032"/>
            <a:ext cx="8187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Integer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228" y="4077072"/>
            <a:ext cx="110673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Tachometer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2200" y="537321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835696" y="5373216"/>
            <a:ext cx="108012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Speed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0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5"/>
            <a:ext cx="8046156" cy="452596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Upload starten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9832" y="544522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455876" y="4869160"/>
            <a:ext cx="104411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Test Datastream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52320" y="465313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7740352" y="6309320"/>
            <a:ext cx="684008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Aufgabe : Software </a:t>
            </a:r>
            <a:r>
              <a:rPr lang="de-DE" sz="2800" dirty="0" smtClean="0"/>
              <a:t>entwerfen/entwickeln, </a:t>
            </a:r>
            <a:r>
              <a:rPr lang="de-DE" sz="2800" dirty="0" smtClean="0"/>
              <a:t>um Sensordaten auf einen FROST-Server zu laden</a:t>
            </a:r>
          </a:p>
          <a:p>
            <a:r>
              <a:rPr lang="de-DE" sz="2800" dirty="0" smtClean="0"/>
              <a:t>Daten entsprechen nicht zwangsweise dem SensorThings Standard und müssen konvertiert werden</a:t>
            </a:r>
          </a:p>
          <a:p>
            <a:r>
              <a:rPr lang="de-DE" sz="2800" dirty="0" smtClean="0"/>
              <a:t>Priorität : Benutzbarkeit, Software soll vor allem leicht zu bedienen sein, selbst </a:t>
            </a:r>
            <a:r>
              <a:rPr lang="de-DE" sz="2800" smtClean="0"/>
              <a:t>ohne </a:t>
            </a:r>
            <a:r>
              <a:rPr lang="de-DE" sz="2800" smtClean="0"/>
              <a:t>technisches </a:t>
            </a:r>
            <a:r>
              <a:rPr lang="de-DE" sz="2800" dirty="0" smtClean="0"/>
              <a:t>Vorwissen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35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Erforderlich :</a:t>
            </a:r>
          </a:p>
          <a:p>
            <a:r>
              <a:rPr lang="de-DE" sz="2800" dirty="0" smtClean="0"/>
              <a:t>Upload der Daten auf FROST-Server</a:t>
            </a:r>
            <a:endParaRPr lang="de-DE" sz="2800" dirty="0"/>
          </a:p>
          <a:p>
            <a:r>
              <a:rPr lang="de-DE" sz="2800" dirty="0" smtClean="0"/>
              <a:t>Konvertierung der Daten zum SensorThings Standard</a:t>
            </a:r>
          </a:p>
          <a:p>
            <a:r>
              <a:rPr lang="de-DE" sz="2800" dirty="0" smtClean="0"/>
              <a:t>Erstellen und speichern von Programmkonfigurationen</a:t>
            </a:r>
          </a:p>
          <a:p>
            <a:pPr marL="0" indent="0">
              <a:buNone/>
            </a:pPr>
            <a:r>
              <a:rPr lang="de-DE" sz="2800" dirty="0" smtClean="0"/>
              <a:t>Optional :</a:t>
            </a:r>
          </a:p>
          <a:p>
            <a:r>
              <a:rPr lang="de-DE" sz="2800" dirty="0" smtClean="0"/>
              <a:t>Dem Nutzer eine Standardkonfiguration zur Verfügung stellen</a:t>
            </a:r>
          </a:p>
          <a:p>
            <a:r>
              <a:rPr lang="de-DE" sz="2800" dirty="0" smtClean="0"/>
              <a:t>Daten auf Duplikate überprüfen</a:t>
            </a:r>
          </a:p>
          <a:p>
            <a:r>
              <a:rPr lang="de-DE" sz="2800" dirty="0" smtClean="0"/>
              <a:t>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754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538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611560" y="2420888"/>
            <a:ext cx="2304256" cy="10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567061" y="3637990"/>
            <a:ext cx="237626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2934885" y="2348881"/>
            <a:ext cx="3149283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84168" y="2564904"/>
            <a:ext cx="252028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5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2843808" y="4005064"/>
            <a:ext cx="5688632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Bildschirmpräsentation (4:3)</PresentationFormat>
  <Paragraphs>52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Pflichtenheft  Management von Sensordaten</vt:lpstr>
      <vt:lpstr>Einführung</vt:lpstr>
      <vt:lpstr>Funktionen</vt:lpstr>
      <vt:lpstr>Gui Übersicht</vt:lpstr>
      <vt:lpstr>Gui Übersicht</vt:lpstr>
      <vt:lpstr>Gui Übersicht</vt:lpstr>
      <vt:lpstr>Gui Übersicht</vt:lpstr>
      <vt:lpstr>Gui Übersicht</vt:lpstr>
      <vt:lpstr>Gui Übersicht</vt:lpstr>
      <vt:lpstr>Testfall</vt:lpstr>
      <vt:lpstr>Testfall</vt:lpstr>
      <vt:lpstr>Testfall</vt:lpstr>
      <vt:lpstr>Testfall</vt:lpstr>
      <vt:lpstr>Testfall</vt:lpstr>
      <vt:lpstr>Testfall</vt:lpstr>
      <vt:lpstr>Testfall</vt:lpstr>
      <vt:lpstr>Testfall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  Management von Sensordaten</dc:title>
  <dc:creator>Windows-Benutzer</dc:creator>
  <cp:lastModifiedBy>Windows-Benutzer</cp:lastModifiedBy>
  <cp:revision>26</cp:revision>
  <dcterms:created xsi:type="dcterms:W3CDTF">2018-05-21T11:48:53Z</dcterms:created>
  <dcterms:modified xsi:type="dcterms:W3CDTF">2018-05-22T15:27:19Z</dcterms:modified>
</cp:coreProperties>
</file>