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5" r:id="rId2"/>
    <p:sldId id="263" r:id="rId3"/>
    <p:sldId id="260" r:id="rId4"/>
    <p:sldId id="262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633"/>
    <a:srgbClr val="0E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14" y="720"/>
      </p:cViewPr>
      <p:guideLst>
        <p:guide orient="horz" pos="30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1DDA-7F7E-46B5-B917-B2FDF07D30A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E598-1BB5-44E8-AA9E-0D3FE1868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3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D5005-AA6F-DF0F-67A0-5C5D8272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523CF9-C79C-B105-3D07-49C4F7632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DE53AD-AC58-169A-9356-C41041274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DC18C-EFEA-58E0-BEE4-3BAFF330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7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E6CC3-2982-CD8C-80D1-A1AFFDC8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CB53FD-5D46-0BAE-3C7A-B36CFFFEA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B06B38-074F-37D4-FD80-A7DA3B3F6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8BE50-ECDB-AF90-2048-206A40C9D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5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2AD2F-F2AA-0D2D-EEAE-013CEDC4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A03E86-D75B-6383-9D51-6A462AC99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B58CBA-ECD6-D793-576D-6F386E22D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602A9-6CD6-8663-487D-35FE407DF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5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F6DB2-873A-95FC-2184-93FDD8F8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65E5AF-3587-EC4E-3469-0933CA86C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715C55-1043-1019-8D5B-3DA0A8D51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C6275-EA87-61BF-36F2-39003F0F5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8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3824D-ABDF-95AE-1DD8-0FB488F5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CABCC1-522C-1A09-F678-2C86AAE86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F5F4D5-6E3B-B584-A45A-03567EEF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“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帧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就是影像动画中最小单位的单幅影像画面，相当于电影胶片上的每一格镜头。 一帧就是一幅静止的画面，连续的帧就形成动画，如电视图象等。 我们通常说帧数，简单地说，就是在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秒钟时间里传输的图片的帧数，也可以理解为图形处理器每秒钟能够刷新几次，通常用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fps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Frames Per Second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）表示。每一帧都是静止的图象，快速连续地显示帧便形成了运动的假象。高的帧率可以得到更流畅、更逼真的动画。每秒钟帧数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(fps)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愈多，所显示的动作就会愈流畅。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99B97-D639-4486-C4B0-2D46DDDA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4C697-B953-463A-A5D8-757D43FDAA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9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BE598-1BB5-44E8-AA9E-0D3FE1868C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4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6.jp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jp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4C747-F312-5F30-F823-1D8D6D54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0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A847-DD55-106D-D5B0-031548B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应用程序&#10;&#10;低可信度">
            <a:extLst>
              <a:ext uri="{FF2B5EF4-FFF2-40B4-BE49-F238E27FC236}">
                <a16:creationId xmlns:a16="http://schemas.microsoft.com/office/drawing/2014/main" id="{510BD2D5-A3EE-1407-218A-655EDE6D72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8472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1" name="图片 30" descr="图形用户界面, 应用程序&#10;&#10;描述已自动生成">
            <a:extLst>
              <a:ext uri="{FF2B5EF4-FFF2-40B4-BE49-F238E27FC236}">
                <a16:creationId xmlns:a16="http://schemas.microsoft.com/office/drawing/2014/main" id="{A8D9B678-35D6-E424-17C9-DD09ABC97B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0926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7E690E5E-E24B-9A2F-7970-9C1C99C874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3380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7" name="图片 26" descr="图片包含 应用程序&#10;&#10;描述已自动生成">
            <a:extLst>
              <a:ext uri="{FF2B5EF4-FFF2-40B4-BE49-F238E27FC236}">
                <a16:creationId xmlns:a16="http://schemas.microsoft.com/office/drawing/2014/main" id="{DC0BE898-7B04-2B40-6F03-FB96C2DB296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5834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5" name="图片 24" descr="图片包含 文本&#10;&#10;描述已自动生成">
            <a:extLst>
              <a:ext uri="{FF2B5EF4-FFF2-40B4-BE49-F238E27FC236}">
                <a16:creationId xmlns:a16="http://schemas.microsoft.com/office/drawing/2014/main" id="{8C9183D5-D7E6-C818-3B2A-21C55497ABA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8288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552A3847-018C-993F-13C4-B8C2A90D14E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1" name="图片 20" descr="文本, 信件&#10;&#10;描述已自动生成">
            <a:extLst>
              <a:ext uri="{FF2B5EF4-FFF2-40B4-BE49-F238E27FC236}">
                <a16:creationId xmlns:a16="http://schemas.microsoft.com/office/drawing/2014/main" id="{F213D9C2-44FF-5D47-2CBD-CC1AA59704D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AA0A80B9-8C38-E9C7-2CC2-258E68932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22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7" name="图片 16" descr="文本&#10;&#10;低可信度描述已自动生成">
            <a:extLst>
              <a:ext uri="{FF2B5EF4-FFF2-40B4-BE49-F238E27FC236}">
                <a16:creationId xmlns:a16="http://schemas.microsoft.com/office/drawing/2014/main" id="{2A04EB13-9390-3BAA-B738-F0660DF7DAE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48" name="组合 47" hidden="1">
            <a:extLst>
              <a:ext uri="{FF2B5EF4-FFF2-40B4-BE49-F238E27FC236}">
                <a16:creationId xmlns:a16="http://schemas.microsoft.com/office/drawing/2014/main" id="{F818832C-846C-E4DF-B96D-9D9E6B256EFA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A083F35-23AA-5FCE-489A-089313E81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7646FD-C224-A1CA-4D25-95B64E416375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5f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6CF9F42-715C-C7CD-5EF7-8B94F790316A}"/>
              </a:ext>
            </a:extLst>
          </p:cNvPr>
          <p:cNvGrpSpPr/>
          <p:nvPr/>
        </p:nvGrpSpPr>
        <p:grpSpPr>
          <a:xfrm>
            <a:off x="-3948020" y="3220982"/>
            <a:ext cx="339464" cy="490593"/>
            <a:chOff x="4572391" y="3220982"/>
            <a:chExt cx="339464" cy="49059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5036CE9-D27F-B217-F0B4-5C9A80C61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10EC924-128E-AB9A-1130-F4EA5786AFE4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4f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E5EF68C-0E82-0CA1-75AC-52E359A0C03D}"/>
              </a:ext>
            </a:extLst>
          </p:cNvPr>
          <p:cNvGrpSpPr/>
          <p:nvPr/>
        </p:nvGrpSpPr>
        <p:grpSpPr>
          <a:xfrm>
            <a:off x="-5655566" y="3221906"/>
            <a:ext cx="339464" cy="490593"/>
            <a:chOff x="4572391" y="3220982"/>
            <a:chExt cx="339464" cy="4905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8C0335A-D78F-A172-FBA4-428CAA61B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ACCDEBC-3431-3E37-1146-9C3BFCD1F3A3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3f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8EDFA2-5456-C8A8-0973-8246BF80F3D2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E5CB0F9-DF33-8D32-4C48-C2722FF7E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18C1A5-0BE6-615C-15FD-EF2C6B801AD2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8f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CC038B-7AAD-576E-E7CB-C443576AAC22}"/>
              </a:ext>
            </a:extLst>
          </p:cNvPr>
          <p:cNvGrpSpPr/>
          <p:nvPr/>
        </p:nvGrpSpPr>
        <p:grpSpPr>
          <a:xfrm flipH="1">
            <a:off x="-774345" y="6567636"/>
            <a:ext cx="88545" cy="290364"/>
            <a:chOff x="4349750" y="2273300"/>
            <a:chExt cx="352425" cy="11557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CCCD9C-D66A-3D57-DF02-5ED6384F1E3E}"/>
                </a:ext>
              </a:extLst>
            </p:cNvPr>
            <p:cNvSpPr/>
            <p:nvPr/>
          </p:nvSpPr>
          <p:spPr>
            <a:xfrm>
              <a:off x="4349750" y="2273300"/>
              <a:ext cx="352425" cy="11557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D758A07-1BA7-C34E-1C72-0EAF4E67A62B}"/>
                </a:ext>
              </a:extLst>
            </p:cNvPr>
            <p:cNvSpPr/>
            <p:nvPr/>
          </p:nvSpPr>
          <p:spPr>
            <a:xfrm>
              <a:off x="4437062" y="2378075"/>
              <a:ext cx="177800" cy="177800"/>
            </a:xfrm>
            <a:prstGeom prst="ellipse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ABB8F32-F644-33E3-A637-EC1DA7C2A284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52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92524-B7F4-AC16-596B-E923E4ED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应用程序&#10;&#10;低可信度">
            <a:extLst>
              <a:ext uri="{FF2B5EF4-FFF2-40B4-BE49-F238E27FC236}">
                <a16:creationId xmlns:a16="http://schemas.microsoft.com/office/drawing/2014/main" id="{CE1FCDBE-A456-A5E3-ACFF-3084A132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4A658514-0C5F-FB5A-A20D-C5011E1C349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C59F5A2D-CA5B-8D08-ADAC-5683667F193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0" name="图片 19" descr="图片包含 应用程序&#10;&#10;描述已自动生成">
            <a:extLst>
              <a:ext uri="{FF2B5EF4-FFF2-40B4-BE49-F238E27FC236}">
                <a16:creationId xmlns:a16="http://schemas.microsoft.com/office/drawing/2014/main" id="{820FDA8C-DBF2-2413-B32C-6E5DD815188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87903E90-43B0-8298-EB34-A5438ECDA12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2" name="图片 21" descr="图片包含 文本&#10;&#10;描述已自动生成">
            <a:extLst>
              <a:ext uri="{FF2B5EF4-FFF2-40B4-BE49-F238E27FC236}">
                <a16:creationId xmlns:a16="http://schemas.microsoft.com/office/drawing/2014/main" id="{78807960-1274-A4C0-587F-E11B5B028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3" name="图片 22" descr="文本, 信件&#10;&#10;描述已自动生成">
            <a:extLst>
              <a:ext uri="{FF2B5EF4-FFF2-40B4-BE49-F238E27FC236}">
                <a16:creationId xmlns:a16="http://schemas.microsoft.com/office/drawing/2014/main" id="{CF38D6B9-010F-A02E-E7C3-09EA2F451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4" name="图片 23" descr="文本, 信件&#10;&#10;描述已自动生成">
            <a:extLst>
              <a:ext uri="{FF2B5EF4-FFF2-40B4-BE49-F238E27FC236}">
                <a16:creationId xmlns:a16="http://schemas.microsoft.com/office/drawing/2014/main" id="{E21170DD-94FB-C192-0A77-E3908E050A0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5" name="图片 24" descr="文本&#10;&#10;低可信度描述已自动生成">
            <a:extLst>
              <a:ext uri="{FF2B5EF4-FFF2-40B4-BE49-F238E27FC236}">
                <a16:creationId xmlns:a16="http://schemas.microsoft.com/office/drawing/2014/main" id="{57F52B32-A031-6590-3425-9E29280C4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D8FAD9-DA21-563A-CDB1-CC3B1B3F1317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5169FB-1284-36E9-272F-472747915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899EA3-C1C3-B233-3D37-6DA562AFF0D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5f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336C80B-3DEA-FBF1-E9C1-FAFA12DA928D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4D6255B-35D3-1002-C936-45C07F9C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53A6FA0-445C-4522-AE1E-60EE75D349D1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4f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A63BBB-88A8-3DE3-C943-1A0E0B1F155C}"/>
              </a:ext>
            </a:extLst>
          </p:cNvPr>
          <p:cNvGrpSpPr/>
          <p:nvPr/>
        </p:nvGrpSpPr>
        <p:grpSpPr>
          <a:xfrm>
            <a:off x="5926268" y="3221906"/>
            <a:ext cx="339464" cy="490593"/>
            <a:chOff x="4572391" y="3220982"/>
            <a:chExt cx="339464" cy="49059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C9462D-B7CB-89AF-196B-68C87642F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55FE6F9-B1FF-7C41-0A54-683260708FE4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3f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7203EB8-591B-ECE5-487F-13D4BF6EAC68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19D9161-B317-9FEF-C272-D31528AAA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1F709D-1589-3F29-047B-0DB4DF8A58D9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6f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E6928AC-A6DF-8262-0750-6556412113DA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B72BC07-4143-6512-98AF-46705DDEB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E71D62C-B38E-2C96-CFC0-9E955DF61870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7f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984BDCC-57F6-303A-9827-B4ED5CF6E23D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9497D-3A51-9F11-1AF0-28149F7FC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C66D559-C2D8-3557-8481-1F9FF2B7CC94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8f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pic>
        <p:nvPicPr>
          <p:cNvPr id="8" name="logo动画_改">
            <a:hlinkClick r:id="" action="ppaction://media"/>
            <a:extLst>
              <a:ext uri="{FF2B5EF4-FFF2-40B4-BE49-F238E27FC236}">
                <a16:creationId xmlns:a16="http://schemas.microsoft.com/office/drawing/2014/main" id="{CC04BF63-D695-E61B-AF7D-154BEC404D8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40036" y="3787643"/>
            <a:ext cx="3711575" cy="2087562"/>
          </a:xfrm>
          <a:ln w="12700">
            <a:solidFill>
              <a:schemeClr val="accent4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BCD67D-C782-3DE7-9A90-BA4CF8FCA03D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0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1A7E-E439-3D4C-92A5-9228F341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5570E82A-9234-2207-C4B8-DF5646D10B3D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AAD1364E-677C-D0C5-13BC-9BB63E19DCC2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38DDE5-E52E-B8DF-02A9-C8DAF303E3BB}"/>
              </a:ext>
            </a:extLst>
          </p:cNvPr>
          <p:cNvSpPr txBox="1"/>
          <p:nvPr/>
        </p:nvSpPr>
        <p:spPr>
          <a:xfrm>
            <a:off x="4854629" y="2644170"/>
            <a:ext cx="2482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latin typeface="+mj-ea"/>
                <a:ea typeface="+mj-ea"/>
              </a:rPr>
              <a:t>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6CEE6-4B79-1EDE-5CD0-E573621DED52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5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38D49-834F-4324-15D4-4CCE9AB2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90194B2C-8533-A747-48E8-75CA95DE012D}"/>
              </a:ext>
            </a:extLst>
          </p:cNvPr>
          <p:cNvSpPr/>
          <p:nvPr/>
        </p:nvSpPr>
        <p:spPr>
          <a:xfrm>
            <a:off x="6055361" y="3406141"/>
            <a:ext cx="81279" cy="45719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BD5DC1-8985-2FA8-CEC9-A98BDF03BCD9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002E62DE-379F-C5C8-9951-930AD85725F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A74B11-3152-46A3-8966-4E4703C43EF3}"/>
              </a:ext>
            </a:extLst>
          </p:cNvPr>
          <p:cNvSpPr txBox="1"/>
          <p:nvPr/>
        </p:nvSpPr>
        <p:spPr>
          <a:xfrm>
            <a:off x="4272306" y="2644170"/>
            <a:ext cx="462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latin typeface="+mj-ea"/>
                <a:ea typeface="+mj-ea"/>
              </a:rPr>
              <a:t>关键帧？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D37DB-0A59-6455-1223-5B1B938BD725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245957-52C1-922E-5D2D-1E7B1922DE2D}"/>
              </a:ext>
            </a:extLst>
          </p:cNvPr>
          <p:cNvGrpSpPr/>
          <p:nvPr/>
        </p:nvGrpSpPr>
        <p:grpSpPr>
          <a:xfrm>
            <a:off x="11763930" y="7172314"/>
            <a:ext cx="856139" cy="230832"/>
            <a:chOff x="8859997" y="4982365"/>
            <a:chExt cx="856139" cy="2308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17FAF4-32DA-C56C-1BED-B2432F3A7EC9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E0F44E-53A1-3D65-1C21-2DBA1D7D0EA5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C543DA5-837C-5A76-1A1D-1D0A762B2828}"/>
              </a:ext>
            </a:extLst>
          </p:cNvPr>
          <p:cNvGrpSpPr/>
          <p:nvPr/>
        </p:nvGrpSpPr>
        <p:grpSpPr>
          <a:xfrm>
            <a:off x="-1173976" y="25491"/>
            <a:ext cx="879792" cy="230832"/>
            <a:chOff x="2429318" y="792532"/>
            <a:chExt cx="879792" cy="2308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EEF5E89-52E0-F7A1-45CD-9B5EC4CB3417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9D593F-6928-41CF-DD5A-AC13FD771CE2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4766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4876E-D4BA-9EC2-76CB-DAFE57F2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EA2C258-D948-CFC9-E69E-635487761D79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9EF753-18F2-4B0F-CDAF-274355416A4F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62CCC55A-39BF-F0DF-447E-A9F29034E5B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A4BB0F-434E-B0BD-FD16-D818824C5427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35FE1D-4823-BFF2-E0B5-B3457525836C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71DF89E-729F-2A0D-4DC3-5E3350C31EE5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0DF04A-DE67-6969-67DF-592B5E759330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DB31FF-2FDF-1F18-454B-4552B8704AF6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78091C1-47A0-3C96-57B1-8CA00ACD59EA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68D940-3FE4-7CD3-1028-1D548D438613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5D46502-FA00-CE70-4368-DCA09C9443B3}"/>
              </a:ext>
            </a:extLst>
          </p:cNvPr>
          <p:cNvSpPr/>
          <p:nvPr/>
        </p:nvSpPr>
        <p:spPr>
          <a:xfrm>
            <a:off x="2698748" y="5290188"/>
            <a:ext cx="45719" cy="121601"/>
          </a:xfrm>
          <a:prstGeom prst="rect">
            <a:avLst/>
          </a:prstGeom>
          <a:solidFill>
            <a:schemeClr val="tx2">
              <a:lumMod val="2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B65D43-ED62-345F-E091-383C2FDB293C}"/>
              </a:ext>
            </a:extLst>
          </p:cNvPr>
          <p:cNvSpPr txBox="1"/>
          <p:nvPr/>
        </p:nvSpPr>
        <p:spPr>
          <a:xfrm>
            <a:off x="2698747" y="5258655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tx1">
                    <a:alpha val="0"/>
                  </a:schemeClr>
                </a:solidFill>
              </a:rPr>
              <a:t>//timeline</a:t>
            </a:r>
            <a:endParaRPr lang="zh-CN" altLang="en-US" sz="6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6432F8-DB70-4796-DF3A-47C6F2FF6CD4}"/>
              </a:ext>
            </a:extLst>
          </p:cNvPr>
          <p:cNvSpPr/>
          <p:nvPr/>
        </p:nvSpPr>
        <p:spPr>
          <a:xfrm>
            <a:off x="2698747" y="4831080"/>
            <a:ext cx="74295" cy="74295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E095F-73F2-58C5-9AAC-84DA75B90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A722172-8CAF-DCF3-2975-BC22BB10C333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7D0DDE-42AA-3FF2-B2DD-E439F77808CF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3E60541-54E9-F6C6-05F1-E84A9E4DD84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0B2FE4-6742-921C-F4AD-7A2E949487FC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CEF926E-BCD6-3F15-F8B7-CD00538CA0A6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28494F2-7346-8482-11C7-7820786DBA93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906238-3BF3-C9BE-248B-8B6A51743516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D91E72-5AD0-7761-5C69-91CF4F1F6FFB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E15748-9DCE-96C4-0367-C2C17612A40A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B59833-1C55-899A-C44F-9AEE9C14499A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DBD8891-4093-B8E7-2A61-5ACDCF7AB22F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B3F9FB-32F0-BDD4-25B5-389F4F0AA885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4B822D-739B-57D3-CE17-B65F8D1DC825}"/>
              </a:ext>
            </a:extLst>
          </p:cNvPr>
          <p:cNvSpPr txBox="1"/>
          <p:nvPr/>
        </p:nvSpPr>
        <p:spPr>
          <a:xfrm>
            <a:off x="1456502" y="5250088"/>
            <a:ext cx="1041396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700" dirty="0">
                <a:solidFill>
                  <a:schemeClr val="tx1">
                    <a:alpha val="0"/>
                  </a:schemeClr>
                </a:solidFill>
              </a:rPr>
              <a:t>  position</a:t>
            </a:r>
            <a:endParaRPr lang="zh-CN" altLang="en-US" sz="7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312194-9D90-DA08-23FE-752D11FB8EF7}"/>
              </a:ext>
            </a:extLst>
          </p:cNvPr>
          <p:cNvSpPr/>
          <p:nvPr/>
        </p:nvSpPr>
        <p:spPr>
          <a:xfrm>
            <a:off x="1809751" y="5289269"/>
            <a:ext cx="724500" cy="12252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E50A0D7-85B3-98FC-323B-95167B6F01FE}"/>
              </a:ext>
            </a:extLst>
          </p:cNvPr>
          <p:cNvGrpSpPr/>
          <p:nvPr/>
        </p:nvGrpSpPr>
        <p:grpSpPr>
          <a:xfrm rot="18900000">
            <a:off x="2672775" y="5450150"/>
            <a:ext cx="51943" cy="51943"/>
            <a:chOff x="2667443" y="5333048"/>
            <a:chExt cx="137160" cy="1371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5F5D41-C94B-4A86-ABA7-ADC20E660EAA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12D479-DBF0-AA98-36E5-BE3621B9FEA2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134BB-6BF5-D618-B6AC-C4F663F98F18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29BD368-C44C-52FD-53C9-44D64F460902}"/>
              </a:ext>
            </a:extLst>
          </p:cNvPr>
          <p:cNvSpPr/>
          <p:nvPr/>
        </p:nvSpPr>
        <p:spPr>
          <a:xfrm>
            <a:off x="2675884" y="5159953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47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DCBE-09BC-8DC6-839C-811CF9D8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554C1CE-41E3-1333-A21F-DF852828219F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D60106-764C-8B65-483B-3B0B62299E57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ACF31FF2-5E8D-F176-64C3-6507D2D03ADF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DE94CA-003D-40EE-8F8A-8AB0C44E711E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F04E42-E879-33E1-717A-B99B7F56D915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C3582C-192F-92BA-3C79-CAED56731497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1085415-E12F-FAB6-8657-D6B490F36B2C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3B72A8-4D50-2206-7758-9A9AFA2F129E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ABC7D-95CB-136F-7047-24A842E57F98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7D6D94A-1B7A-536E-48DB-16B3F27E6B8D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172F04C-77AA-0FF9-FA9E-B004FD3D0764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577909-0D06-1D1C-3A31-D0846253FB19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6088F0-D09C-BA07-AD1E-F71B10BC9A62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D07DB3-FDF5-DC2F-264E-D87582611257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AA0EC14-378C-6151-AE06-10240AB0D2E3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A02401-1DB5-4BD1-759C-120279D64407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7268CB-F84E-C6DD-7A3D-D6FFFA792272}"/>
              </a:ext>
            </a:extLst>
          </p:cNvPr>
          <p:cNvGrpSpPr/>
          <p:nvPr/>
        </p:nvGrpSpPr>
        <p:grpSpPr>
          <a:xfrm rot="18900000">
            <a:off x="2672774" y="5394103"/>
            <a:ext cx="51943" cy="51943"/>
            <a:chOff x="2667443" y="5333048"/>
            <a:chExt cx="137160" cy="1371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26A01B7-A764-8EC3-D037-F4561D32180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AC6A94-4F12-BDA0-C8C0-128FA9809539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69873B-3097-2E83-66DC-859BA67B3D36}"/>
              </a:ext>
            </a:extLst>
          </p:cNvPr>
          <p:cNvGrpSpPr/>
          <p:nvPr/>
        </p:nvGrpSpPr>
        <p:grpSpPr>
          <a:xfrm>
            <a:off x="3309110" y="3213556"/>
            <a:ext cx="1704850" cy="215444"/>
            <a:chOff x="3309110" y="3213556"/>
            <a:chExt cx="1704850" cy="21544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AAA0BDB-7F1D-A90B-9B7B-2D0BCFD7DD21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DEDD31B-8C5E-E41A-2FB5-A3CCE9DF606D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AA4782B-70B7-BF85-3108-50CCB461260B}"/>
              </a:ext>
            </a:extLst>
          </p:cNvPr>
          <p:cNvSpPr/>
          <p:nvPr/>
        </p:nvSpPr>
        <p:spPr>
          <a:xfrm>
            <a:off x="2675884" y="5159953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75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FBD85-0B7F-1D0D-EFC5-7246CF1B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5A85F27-B19C-1872-9E2C-4627FFE98A27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CCC3E6-CC07-A9F3-6E45-BBC73F8E5A4E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DF54A27-C6DC-33AA-2380-A7DDE131F19F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D48A76-E6F6-2197-A006-3BDADF697022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59FC36-19B6-A692-3C90-04E9E01E5598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01F95C-0B5E-1601-0934-6F715DA76E66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4A40BF-D894-1548-DE0D-557818465417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A8637C0-D114-DF02-154F-87DFB5A1764C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B38DA8D-D7DA-2B4B-19DE-A2242C023C9E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55CDCA-DA67-1D18-91EA-EB4B8DBBDCB7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D16855-8602-20C4-83D6-3583CBB260CB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D13FD6-65A8-5E66-3E55-869A2D46D918}"/>
              </a:ext>
            </a:extLst>
          </p:cNvPr>
          <p:cNvSpPr/>
          <p:nvPr/>
        </p:nvSpPr>
        <p:spPr>
          <a:xfrm>
            <a:off x="6095998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9136AE9-4335-8EB8-472D-9400214D2418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3D2E107-A20D-92A8-9923-C109A1BDCE44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54F4E98-3EE8-CFD6-AF31-92C0C3104732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A957738-EFFB-DE30-6BC3-EDAD63DEF1C6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5D98714-AAFB-C1E8-0052-79255B355AEE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8764EF-94C5-CA58-3796-167DDC87B019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84B072E-647A-60C0-D9EB-4A44291AAA35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BA4E73F-7905-71C1-955C-6E4B48C842CC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C6566B5-2A40-97A1-E3DA-98A66B569147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AC3000-129E-CE14-7383-DBED984DAA13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BD2F364-D473-D1AC-2F56-C127D36F46E6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5553B23-93CC-CFD2-0A16-D11FBB7392DE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0CEE988-C043-2AB5-A14B-78BC607AC446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33CEF2-D786-035A-1472-9CFDF8B2612B}"/>
              </a:ext>
            </a:extLst>
          </p:cNvPr>
          <p:cNvGrpSpPr/>
          <p:nvPr/>
        </p:nvGrpSpPr>
        <p:grpSpPr>
          <a:xfrm>
            <a:off x="6096000" y="3213556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C63FFF-E263-090D-CF73-138755272D85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45A94C-55C7-95BF-D677-8AF880A4274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1B99D47-0FF9-EB66-33A5-82EC431F6776}"/>
              </a:ext>
            </a:extLst>
          </p:cNvPr>
          <p:cNvSpPr/>
          <p:nvPr/>
        </p:nvSpPr>
        <p:spPr>
          <a:xfrm>
            <a:off x="2675884" y="5159953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C4949A5-6D36-8F35-5CCE-17859CB308C7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ECE5D89-02DB-F399-6504-5E9669A052A8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B476F56-9300-43C1-FCEA-8E02105EF7C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605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E2B4-D2D5-9F78-129F-97E05D58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C54A1CBA-1BDA-5973-B247-39E53F9789CF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2C64BE-9C4A-8E39-DCC3-28838A2F461E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6815E35A-C665-752E-02A6-3FBB98B25F91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947956-E970-F918-53F0-539670968F06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AC0FD2-F92C-407B-3EB8-4DEFDBC7EDF0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B550F5C-17E1-77F4-B3BF-21025D9E96BE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B9C286-D781-5BB9-0CC3-56EAEC96FFD1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2E01F3-E537-509F-CA66-CA4BBB5EA111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5F9C35-F931-7572-610E-BE655B366B2E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9524C4-A0F3-E2AC-94CD-58A5DD070B66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AD6212C-C589-2517-8CCE-322443E1317C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57046A-69C8-D752-2984-174B54420066}"/>
              </a:ext>
            </a:extLst>
          </p:cNvPr>
          <p:cNvSpPr/>
          <p:nvPr/>
        </p:nvSpPr>
        <p:spPr>
          <a:xfrm>
            <a:off x="6095998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4EFBCC-1648-D400-C052-6C2238AC7664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22FAAFE-40EF-3263-63D8-3314F8EA2C15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A40194-2A1D-1365-A8E7-5A423C87DEEA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4AD25B6-ECE7-5290-775C-89E758B683A5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CE41BDB-D21C-68CA-0472-0362DD7E70B5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A0DDE5-1D45-9025-BEEB-B77D3B72A31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E7E882B-8020-3006-2316-E3CCCD297410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FB5C95-A871-321D-0529-261C2DF6010A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03E056-077B-15E1-11F3-E17AA7684223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16A08-D59C-C352-C2E1-B52DD41EE79C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3E9A86-B5E8-6609-41C5-DE4B8A5BF7FD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D6C2F66-B7B7-BF75-1D3C-FC9BED3A21EC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D762F4-E0BF-FB84-7ED6-E1A3F194BA72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5B998C-9284-7A03-348A-1831E38CD03F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36C41-589B-554D-879A-4A93D242E725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102742C-56E7-6A2F-258B-C38674ECB91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BAEEFAD-6E7E-2B92-7874-6AC6C0C9F743}"/>
              </a:ext>
            </a:extLst>
          </p:cNvPr>
          <p:cNvSpPr/>
          <p:nvPr/>
        </p:nvSpPr>
        <p:spPr>
          <a:xfrm>
            <a:off x="2675884" y="5159953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7668D5-8B73-E9B0-C0BC-F2B6B8635E4F}"/>
              </a:ext>
            </a:extLst>
          </p:cNvPr>
          <p:cNvSpPr/>
          <p:nvPr/>
        </p:nvSpPr>
        <p:spPr>
          <a:xfrm>
            <a:off x="584264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0995F1-0DEF-201B-0D5D-1D148A0ED3D4}"/>
              </a:ext>
            </a:extLst>
          </p:cNvPr>
          <p:cNvSpPr/>
          <p:nvPr/>
        </p:nvSpPr>
        <p:spPr>
          <a:xfrm>
            <a:off x="5589293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F8A9BF-8560-5DB4-075E-4CBE67B299FD}"/>
              </a:ext>
            </a:extLst>
          </p:cNvPr>
          <p:cNvSpPr/>
          <p:nvPr/>
        </p:nvSpPr>
        <p:spPr>
          <a:xfrm>
            <a:off x="5335939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5F8EAF-AFE8-2443-2DA0-B64FF03588BF}"/>
              </a:ext>
            </a:extLst>
          </p:cNvPr>
          <p:cNvSpPr/>
          <p:nvPr/>
        </p:nvSpPr>
        <p:spPr>
          <a:xfrm>
            <a:off x="508258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BC8CB2-D878-F540-FA34-14DEBAE14B52}"/>
              </a:ext>
            </a:extLst>
          </p:cNvPr>
          <p:cNvSpPr/>
          <p:nvPr/>
        </p:nvSpPr>
        <p:spPr>
          <a:xfrm>
            <a:off x="4829232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39DBC85-BD9E-4F5F-E623-5735659C1BEF}"/>
              </a:ext>
            </a:extLst>
          </p:cNvPr>
          <p:cNvSpPr/>
          <p:nvPr/>
        </p:nvSpPr>
        <p:spPr>
          <a:xfrm>
            <a:off x="4575878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08AB9A-9C98-1521-05DA-BE76845E0D75}"/>
              </a:ext>
            </a:extLst>
          </p:cNvPr>
          <p:cNvSpPr/>
          <p:nvPr/>
        </p:nvSpPr>
        <p:spPr>
          <a:xfrm>
            <a:off x="4322525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40D7CB-4E11-E336-3409-83D64CACA13A}"/>
              </a:ext>
            </a:extLst>
          </p:cNvPr>
          <p:cNvSpPr/>
          <p:nvPr/>
        </p:nvSpPr>
        <p:spPr>
          <a:xfrm>
            <a:off x="4069171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26C4576-494C-D205-1208-DB97D4E42D1E}"/>
              </a:ext>
            </a:extLst>
          </p:cNvPr>
          <p:cNvSpPr/>
          <p:nvPr/>
        </p:nvSpPr>
        <p:spPr>
          <a:xfrm>
            <a:off x="3815817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59659B-7C98-EE04-CB14-A886DBBF10C6}"/>
              </a:ext>
            </a:extLst>
          </p:cNvPr>
          <p:cNvSpPr/>
          <p:nvPr/>
        </p:nvSpPr>
        <p:spPr>
          <a:xfrm>
            <a:off x="3562464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123A7F-AA97-C24E-898C-E4FA87FD2A7D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8E9D5C4-C74C-041B-6592-BBE5DD0D2971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30183F2-E9DA-A41A-8AE3-DBF02345BB42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656CB67-2087-AE1F-F0D6-6104BC9C6144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F7A025BD-E060-189C-FE44-88FF1340187D}"/>
              </a:ext>
            </a:extLst>
          </p:cNvPr>
          <p:cNvSpPr txBox="1"/>
          <p:nvPr/>
        </p:nvSpPr>
        <p:spPr>
          <a:xfrm>
            <a:off x="2552092" y="5615562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>
                    <a:alpha val="0"/>
                  </a:schemeClr>
                </a:solidFill>
              </a:rPr>
              <a:t>0f</a:t>
            </a:r>
            <a:endParaRPr lang="zh-CN" altLang="en-US" sz="700" dirty="0">
              <a:solidFill>
                <a:schemeClr val="tx2">
                  <a:alpha val="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C980DDF-AF16-38A4-5ABF-140A4C8F92C9}"/>
              </a:ext>
            </a:extLst>
          </p:cNvPr>
          <p:cNvSpPr txBox="1"/>
          <p:nvPr/>
        </p:nvSpPr>
        <p:spPr>
          <a:xfrm>
            <a:off x="3671851" y="5616991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>
                    <a:alpha val="0"/>
                  </a:schemeClr>
                </a:solidFill>
              </a:rPr>
              <a:t>12f</a:t>
            </a:r>
            <a:endParaRPr lang="zh-CN" altLang="en-US" sz="700" dirty="0">
              <a:solidFill>
                <a:schemeClr val="tx2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73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FC7E-9240-48E2-DDDC-3B57BF17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41DA6B51-E1D4-E923-C2A8-286CBAF63397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A800F-8788-DD2A-B307-AD4DB49D4F42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04319FA-6665-97F3-E752-DD6D35332C1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BEA6B8-DCB0-66A4-50F2-8E5B89A95E49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FCB0C9-3B27-F94B-B0A7-87147BC90033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83CA21-AD68-3CF3-DBC0-93C72E418215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111247-D3BA-42DA-A768-4B496C15551D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C4C0C5-4714-268E-5247-2C5BAF32A32C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87F94E0-EA66-8BA4-8E6C-9F66B43A2198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D7F3EA-7811-09E6-CCC8-1CCCBE920F23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5098AB4-18B2-08B7-DBC5-3F18F56BA019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BDABFB-94D0-E7D1-6F8D-22D81BEDD44C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C88B2E-9B40-BBD2-1D5A-E31683F64402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26A237-B179-B2FA-E711-D77E116AC7CC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52A52D5-62EB-DA73-7AB9-B50AFA5DF68E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2812CB7-9EF5-EF5B-DC82-B258CE791AAE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9275B75-2A72-E711-E372-EDE9AF4F8FB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0C274E-368A-6A4F-DDD2-ED800B36EC7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6F4140-A2D2-05EE-F496-1E6663165E42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563203F-A295-B36C-9151-36E74D783EB1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13D4C0-19CA-707C-48EA-73BE4A2C5B51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76FE94C-EC95-31A0-BC29-B4EE271A20FA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5E5EC7-17E0-D669-5B2F-055FCCCE50D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95644-44B5-4EC6-650D-8D297C8CF36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348EC1-B5AA-0415-5979-BED2223D9DB5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ADB482-BF40-9844-3B2A-A64865EC818F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09729F-3B17-F876-EC13-E4DEC11B5DD0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B7FB02-3792-71AA-1F74-C2A323567F3D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3CB2BE-FF6C-345F-959C-3C06BAEC4F67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9B1BDB-6059-1261-AC4F-8F62230FE775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BB15F181-94FA-91E4-2A33-6C72383C2ECB}"/>
              </a:ext>
            </a:extLst>
          </p:cNvPr>
          <p:cNvSpPr/>
          <p:nvPr/>
        </p:nvSpPr>
        <p:spPr>
          <a:xfrm>
            <a:off x="2675884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6C19F7-0936-7CA7-F460-66B199DB6A55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69860E-54D4-E3F6-71B8-9C96C71301FB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3E36E1-57FB-37C4-CB27-D9FBD496CC6D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C9B1A7A-12C2-84D3-45FD-48340B3EEEEF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12B3C1-59FA-FAE6-2FEF-B047CA76C649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975A70-27E0-0B6A-3C53-A8CC9D6ADAD3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DAD8A1-ED6D-79D4-1A92-FF523653E9A5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72F50E-655B-FF9B-8595-F6E474DC81C4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A734BF-BBDB-B529-D930-90721C584586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C7DFE1-B782-E2E4-F1F8-A2662D6387B0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0D0D6F-01E4-71F2-1043-8688A0CBD4DA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311ECDC-58C1-5B11-E2EA-961559A2E53B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E066692-9834-81B6-D9FF-C2F31ECF0EA6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55F1CF2-CF83-D871-494A-F71704273154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2DAB-CD50-966A-9CD3-20492BE5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FBCFED-7382-0B61-2019-E82E7897C4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Zhazhong</a:t>
            </a:r>
            <a:r>
              <a:rPr lang="en-US" altLang="zh-CN" sz="13800" dirty="0">
                <a:solidFill>
                  <a:srgbClr val="F7F7F7">
                    <a:alpha val="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 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ACD0FB4-8BC3-9EC5-F2E8-BC94A613C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-530013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911F47-C2F0-325F-9994-C4AB7AC460FD}"/>
              </a:ext>
            </a:extLst>
          </p:cNvPr>
          <p:cNvCxnSpPr>
            <a:cxnSpLocks/>
          </p:cNvCxnSpPr>
          <p:nvPr/>
        </p:nvCxnSpPr>
        <p:spPr>
          <a:xfrm>
            <a:off x="-939267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2F5E55-B0B1-1A2C-484B-3EE1B0CC4E92}"/>
              </a:ext>
            </a:extLst>
          </p:cNvPr>
          <p:cNvSpPr txBox="1"/>
          <p:nvPr/>
        </p:nvSpPr>
        <p:spPr>
          <a:xfrm>
            <a:off x="0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+mn-cs"/>
              </a:rPr>
              <a:t>帧与关键帧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5FB645-54F2-D77D-2D33-6A4BD118C29F}"/>
              </a:ext>
            </a:extLst>
          </p:cNvPr>
          <p:cNvSpPr txBox="1"/>
          <p:nvPr/>
        </p:nvSpPr>
        <p:spPr>
          <a:xfrm>
            <a:off x="0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MickyDot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0"/>
                </a:srgbClr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74B5F2-CE73-C726-E463-3FF9CD554E89}"/>
              </a:ext>
            </a:extLst>
          </p:cNvPr>
          <p:cNvSpPr txBox="1"/>
          <p:nvPr/>
        </p:nvSpPr>
        <p:spPr>
          <a:xfrm>
            <a:off x="-4727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AE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基础及动画节奏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#1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0"/>
                </a:srgbClr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32EA23-6D57-6296-C31F-1FAC71AF9CC1}"/>
              </a:ext>
            </a:extLst>
          </p:cNvPr>
          <p:cNvSpPr/>
          <p:nvPr/>
        </p:nvSpPr>
        <p:spPr>
          <a:xfrm>
            <a:off x="-1130390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0"/>
                </a:schemeClr>
              </a:gs>
              <a:gs pos="46000">
                <a:schemeClr val="accent4">
                  <a:lumMod val="95000"/>
                  <a:lumOff val="5000"/>
                  <a:alpha val="0"/>
                </a:schemeClr>
              </a:gs>
              <a:gs pos="100000">
                <a:schemeClr val="accent4">
                  <a:lumMod val="6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F498AFF3-D079-EFD5-7EC6-BDEC24DCFD35}"/>
              </a:ext>
            </a:extLst>
          </p:cNvPr>
          <p:cNvSpPr/>
          <p:nvPr/>
        </p:nvSpPr>
        <p:spPr>
          <a:xfrm rot="16200000">
            <a:off x="7462886" y="3429000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0"/>
                </a:schemeClr>
              </a:gs>
              <a:gs pos="46000">
                <a:schemeClr val="accent4">
                  <a:lumMod val="95000"/>
                  <a:lumOff val="5000"/>
                  <a:alpha val="0"/>
                </a:schemeClr>
              </a:gs>
              <a:gs pos="100000">
                <a:schemeClr val="accent4">
                  <a:lumMod val="6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618F33-FBBE-1C0F-58D5-F949207890EF}"/>
              </a:ext>
            </a:extLst>
          </p:cNvPr>
          <p:cNvSpPr/>
          <p:nvPr/>
        </p:nvSpPr>
        <p:spPr>
          <a:xfrm>
            <a:off x="3924370" y="2752436"/>
            <a:ext cx="4343261" cy="67117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EEF7A-6662-E9FC-01FC-7AB2923A14A5}"/>
              </a:ext>
            </a:extLst>
          </p:cNvPr>
          <p:cNvSpPr txBox="1">
            <a:spLocks/>
          </p:cNvSpPr>
          <p:nvPr/>
        </p:nvSpPr>
        <p:spPr>
          <a:xfrm>
            <a:off x="2700866" y="3557497"/>
            <a:ext cx="6790267" cy="122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n-ea"/>
              </a:rPr>
              <a:t>MickyDot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0BB4709-9BE6-19B3-C177-DEA8572B23DB}"/>
              </a:ext>
            </a:extLst>
          </p:cNvPr>
          <p:cNvSpPr txBox="1">
            <a:spLocks/>
          </p:cNvSpPr>
          <p:nvPr/>
        </p:nvSpPr>
        <p:spPr>
          <a:xfrm>
            <a:off x="3830680" y="2697707"/>
            <a:ext cx="4530639" cy="736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+mj-ea"/>
              </a:rPr>
              <a:t>AE</a:t>
            </a:r>
            <a:r>
              <a:rPr lang="zh-CN" altLang="en-US" sz="4400" dirty="0">
                <a:latin typeface="+mj-ea"/>
              </a:rPr>
              <a:t>基础及动画节奏</a:t>
            </a:r>
            <a:endParaRPr lang="en-US" altLang="zh-CN" sz="4400" dirty="0">
              <a:latin typeface="+mj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E69AB3-2DFA-1853-DBFB-7FBE93C67889}"/>
              </a:ext>
            </a:extLst>
          </p:cNvPr>
          <p:cNvCxnSpPr>
            <a:cxnSpLocks/>
          </p:cNvCxnSpPr>
          <p:nvPr/>
        </p:nvCxnSpPr>
        <p:spPr>
          <a:xfrm>
            <a:off x="1219094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4C58067-266A-B81F-300B-80FF23BD1070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34BA9B2-212B-6140-A265-3D3A785D3D4F}"/>
              </a:ext>
            </a:extLst>
          </p:cNvPr>
          <p:cNvSpPr/>
          <p:nvPr/>
        </p:nvSpPr>
        <p:spPr>
          <a:xfrm>
            <a:off x="12132734" y="-59266"/>
            <a:ext cx="118533" cy="118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F150B3-25D7-1E0E-7618-EE32683F0522}"/>
              </a:ext>
            </a:extLst>
          </p:cNvPr>
          <p:cNvSpPr txBox="1"/>
          <p:nvPr/>
        </p:nvSpPr>
        <p:spPr>
          <a:xfrm>
            <a:off x="11019101" y="10811"/>
            <a:ext cx="117289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800" dirty="0"/>
              <a:t>16:9</a:t>
            </a:r>
            <a:endParaRPr lang="zh-CN" altLang="en-US" sz="8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3171D9-1881-9E99-5957-34DAAE576E96}"/>
              </a:ext>
            </a:extLst>
          </p:cNvPr>
          <p:cNvGrpSpPr/>
          <p:nvPr/>
        </p:nvGrpSpPr>
        <p:grpSpPr>
          <a:xfrm>
            <a:off x="8254081" y="3469899"/>
            <a:ext cx="1529030" cy="369332"/>
            <a:chOff x="1794761" y="2293912"/>
            <a:chExt cx="1767587" cy="36933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60D212-797D-77D5-8537-8C0BDE168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9367" y="2663244"/>
              <a:ext cx="82338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7BA9FF4-FCE5-7BB2-D052-F0A1BD7BB2B4}"/>
                </a:ext>
              </a:extLst>
            </p:cNvPr>
            <p:cNvSpPr txBox="1"/>
            <p:nvPr/>
          </p:nvSpPr>
          <p:spPr>
            <a:xfrm>
              <a:off x="1794761" y="2293912"/>
              <a:ext cx="176758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900" dirty="0">
                  <a:latin typeface="+mn-ea"/>
                </a:rPr>
                <a:t>Harmony OS Sans SC Medium</a:t>
              </a:r>
              <a:endParaRPr lang="zh-CN" altLang="en-US" sz="900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F1426F-65EA-B6F4-1ABB-905776331CA4}"/>
              </a:ext>
            </a:extLst>
          </p:cNvPr>
          <p:cNvGrpSpPr/>
          <p:nvPr/>
        </p:nvGrpSpPr>
        <p:grpSpPr>
          <a:xfrm>
            <a:off x="8395743" y="3158787"/>
            <a:ext cx="1232165" cy="215444"/>
            <a:chOff x="5795169" y="2151929"/>
            <a:chExt cx="1232165" cy="21544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B28327-C086-A4AC-0764-CD420831AAC8}"/>
                </a:ext>
              </a:extLst>
            </p:cNvPr>
            <p:cNvSpPr/>
            <p:nvPr/>
          </p:nvSpPr>
          <p:spPr>
            <a:xfrm>
              <a:off x="5795169" y="2200385"/>
              <a:ext cx="118533" cy="11853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0347654-171A-9BE5-6DC5-579E77CA551F}"/>
                </a:ext>
              </a:extLst>
            </p:cNvPr>
            <p:cNvSpPr txBox="1"/>
            <p:nvPr/>
          </p:nvSpPr>
          <p:spPr>
            <a:xfrm>
              <a:off x="5854435" y="2151929"/>
              <a:ext cx="117289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800" dirty="0"/>
                <a:t>#C1540F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BA1B33-58F0-7633-8FC8-0C922FB05C3C}"/>
              </a:ext>
            </a:extLst>
          </p:cNvPr>
          <p:cNvGrpSpPr/>
          <p:nvPr/>
        </p:nvGrpSpPr>
        <p:grpSpPr>
          <a:xfrm>
            <a:off x="162717" y="107722"/>
            <a:ext cx="1232165" cy="215444"/>
            <a:chOff x="5795169" y="2151929"/>
            <a:chExt cx="1232165" cy="2154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4056E4-2E79-E7C0-0943-6F8B8CFD5660}"/>
                </a:ext>
              </a:extLst>
            </p:cNvPr>
            <p:cNvSpPr/>
            <p:nvPr/>
          </p:nvSpPr>
          <p:spPr>
            <a:xfrm>
              <a:off x="5795169" y="2200385"/>
              <a:ext cx="118533" cy="11853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A1C4756-C48D-882C-3A7D-CDCE5334260D}"/>
                </a:ext>
              </a:extLst>
            </p:cNvPr>
            <p:cNvSpPr txBox="1"/>
            <p:nvPr/>
          </p:nvSpPr>
          <p:spPr>
            <a:xfrm>
              <a:off x="5854435" y="2151929"/>
              <a:ext cx="117289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800" dirty="0"/>
                <a:t>#181818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5FD1A5-FC54-A202-07C1-921070B1E0A0}"/>
              </a:ext>
            </a:extLst>
          </p:cNvPr>
          <p:cNvSpPr txBox="1"/>
          <p:nvPr/>
        </p:nvSpPr>
        <p:spPr>
          <a:xfrm>
            <a:off x="3923309" y="3434393"/>
            <a:ext cx="217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Font-family: Harmony OS Sans SC</a:t>
            </a:r>
          </a:p>
          <a:p>
            <a:r>
              <a:rPr lang="en-US" altLang="zh-CN" sz="600" dirty="0"/>
              <a:t>Font-size: 44</a:t>
            </a:r>
          </a:p>
          <a:p>
            <a:r>
              <a:rPr lang="en-US" altLang="zh-CN" sz="600" dirty="0"/>
              <a:t>Font-type: Black</a:t>
            </a:r>
          </a:p>
          <a:p>
            <a:r>
              <a:rPr lang="en-US" altLang="zh-CN" sz="600" dirty="0"/>
              <a:t>&gt;_</a:t>
            </a:r>
            <a:endParaRPr lang="zh-CN" altLang="en-US" sz="6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8D3087-B860-9ED1-76B5-242F7F42421F}"/>
              </a:ext>
            </a:extLst>
          </p:cNvPr>
          <p:cNvCxnSpPr>
            <a:cxnSpLocks/>
          </p:cNvCxnSpPr>
          <p:nvPr/>
        </p:nvCxnSpPr>
        <p:spPr>
          <a:xfrm flipV="1">
            <a:off x="8267631" y="3434393"/>
            <a:ext cx="0" cy="422661"/>
          </a:xfrm>
          <a:prstGeom prst="straightConnector1">
            <a:avLst/>
          </a:prstGeom>
          <a:ln>
            <a:round/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9CBE3A1-1DF1-E31C-C201-971D2247F82C}"/>
              </a:ext>
            </a:extLst>
          </p:cNvPr>
          <p:cNvCxnSpPr>
            <a:cxnSpLocks/>
          </p:cNvCxnSpPr>
          <p:nvPr/>
        </p:nvCxnSpPr>
        <p:spPr>
          <a:xfrm>
            <a:off x="5570414" y="3844577"/>
            <a:ext cx="105117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3CA9343-CB05-D249-1DC8-ECC80FC19EF4}"/>
              </a:ext>
            </a:extLst>
          </p:cNvPr>
          <p:cNvSpPr txBox="1"/>
          <p:nvPr/>
        </p:nvSpPr>
        <p:spPr>
          <a:xfrm>
            <a:off x="2209805" y="-477050"/>
            <a:ext cx="8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Ubuntu Light" panose="020B0304030602030204" pitchFamily="34" charset="0"/>
              </a:rPr>
              <a:t>DrimTech</a:t>
            </a:r>
            <a:endParaRPr lang="zh-CN" altLang="en-US" sz="1200" i="1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4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C2F3-00FF-378F-A3EF-2444A919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81A6AD32-6A0A-E900-54E9-011A0C038DC2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38B29D-362E-18A8-B1B6-7AF72FBD3001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6BB4906A-1F23-5BC9-4487-1A1AA03D0A70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88C419-C9E9-9298-C545-6CAD73A13E4F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E45A9A-7BE1-B264-7062-1023609A2B72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8A75AC-EFD6-31C9-B23E-AD5A11082DE6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34C1893-3D90-FB8D-CEF8-198E035FE289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43F6A1-3E93-12A6-91F2-6ABC9553698C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09265E-82E6-F99C-5607-8E62C5A5CD03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781A4F1-7CD2-3A56-E13E-9DBD15748A2A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E7399E7-09F1-622B-CC72-AF139BE88949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925F0C7-589D-1B40-7F8E-E992706EB4B0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2872AD-91E2-25FB-1229-5BB1762DF6FA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C70508-BC22-52BF-8513-92312374D9C8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CDA3A7E-5938-C7E4-37E8-02E0E5CE0E6A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6B369C-9791-31A4-0F60-18F38F7B7695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8BD16F3-BE29-26E0-C4A4-6AC378F76158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C01E297-1611-D1FE-CFAC-0A330ED023BE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D6654DF-D839-C7E2-91A2-94F31F8C6610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451C0E-9BBE-E1F9-42C3-76D7F75A5B3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A87D4B-1646-B327-BB92-278C83C78471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8FA207-E05D-9619-F8A4-C91A1E706353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4C35BD8-5E9A-0DF5-5D14-911CC38C627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8EE397-8D6B-FE13-A053-26A4F24129C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4A7398-81EF-FEA2-A08D-C9A314281F23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100EF4-48B7-6827-CE01-20F359BB8C15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6E9F3A-649E-C6A4-8E34-B8CF49E90EE2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AF5AA91-964C-A021-A669-8B5CD10D8D46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DC3E5B-00A1-90C9-39FA-570AB4413FE7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A15CC7A-7B07-E263-7F95-7B331B5BF5F6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F6DC0AA9-8849-DF8D-46CD-C6D510279D53}"/>
              </a:ext>
            </a:extLst>
          </p:cNvPr>
          <p:cNvSpPr/>
          <p:nvPr/>
        </p:nvSpPr>
        <p:spPr>
          <a:xfrm>
            <a:off x="3833175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35DF35-64D4-4BD2-6EE9-73B05F773919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4597BC-F824-3400-E9A1-FC0B4B929452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DE4D49-0BDA-4561-222A-1AF8AAC7456F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7FFACB-58D7-5215-F2B9-859B511C72D1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D51F62-1FE1-C748-E5CB-37A4F15A4931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FEE3B0-48B3-10A5-F77C-75CF5CF675F4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25D823-3C75-E428-EE73-5F685A53F886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5451DE6-A8AD-F6AE-DEAC-732FFE4CDEAB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5F4692-1874-AA5C-EF53-359ADCCC1355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A6A233F-631A-E1B6-E537-01F850ACDF31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F90DDC-B1C0-4C74-73EF-6EAFE33DF253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5FD5D37-989B-4E05-3742-ABA1B0091237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1056B48-64A3-D0C5-9C7F-72CE5851194B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507C52-CE0D-932C-7B1A-0EB2F5D52BA7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59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642F-A71E-365E-B0CD-F5403CA3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0DFB891-AA0F-957C-8F43-18929FA98A70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0C3F1D-4E84-C3DF-4DB5-08EDEB24743A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4EBDC45E-5C3C-1B61-01C9-36D253D0708D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52E312-A0DE-C1E5-0B1C-E809805DF5FC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5676E9-4D9E-5379-506B-25A3A447A199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4D9639-E666-EB26-66A5-C770567C46AF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D4E2CA-D9A9-878E-873F-8C02AE5402E5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E28D74-DBDE-694B-5EE0-17E840B4AA60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989BB-3C91-E438-738B-74D7391CCB69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A70F5E-D6A7-5B81-34A3-EFD7135B5F85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F10511F-6DB5-1DC0-7BFC-AB6DA455E983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262312A-397A-815E-B89B-497FD1646D75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658FB7-AED5-ACE3-7DFC-E65090503E7A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6D5D45-B5B6-FC16-E5A1-F610F4E14FA8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326F1E8-2D12-198D-E321-C4FC172B1E50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EA9C37-0396-197E-0E3A-C8EC3E7A9A0A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8703A94-3DB9-B2C9-09AD-CE011AC58DB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9CDFCA7-9449-7016-1A07-2BE6AE12A320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9CA05B-0C45-60D6-D0F9-A2B540DA54A5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E45C7A-73E3-2E0B-4D73-699F81825E3A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D09BAE6-F895-1374-6CC7-7D74329ACF8F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1BC32D-8464-0B2C-C229-C2E3C6938B52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6F5796-F6EB-DAA8-42EA-EF9417D51B0C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4BB4C08-59DF-94F0-B8D1-2B3F17DB8CFF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9EFA9C-143F-E34C-B15C-249FE2A23B84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B5DC22-ECF4-1B15-6C12-19319F84EE1B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28EABE-12C0-D827-C407-EEAEBE3A0C9B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2690C0-818E-3131-59EF-EDF536D4B9DB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C09E95-71EB-AB3D-CD0D-626458A3B386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E067B3-AA0E-DEDF-AAFF-538417BDA971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F390C940-6E2C-C234-7747-E3DC97AA4076}"/>
              </a:ext>
            </a:extLst>
          </p:cNvPr>
          <p:cNvSpPr/>
          <p:nvPr/>
        </p:nvSpPr>
        <p:spPr>
          <a:xfrm>
            <a:off x="2675884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E10527-9B6D-6411-3C01-5C21FFA53F57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5BFB8-A257-55FA-DEDB-7CE6638ACD05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E898D7-7861-B6AA-1A00-E4F1FB8D0250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044A5E-0F69-19E7-FE94-624FD397DAD8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50DBCE-5998-0A7A-FBCD-C6AD86F4C305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707AE0-5BC6-1D57-21BE-EC539F174D9A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D852D4-B960-EFC8-4634-88FCDB61253B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170F08A-22B9-CE1B-142A-BDD9F0A4153F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5389DA-01F7-F8F8-9850-98F55A1C9142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945035-DE4A-4E8A-6E43-661D3A9BE578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888AC39-0618-866B-C244-C9720C47D0DF}"/>
              </a:ext>
            </a:extLst>
          </p:cNvPr>
          <p:cNvSpPr/>
          <p:nvPr/>
        </p:nvSpPr>
        <p:spPr>
          <a:xfrm>
            <a:off x="3309110" y="3438436"/>
            <a:ext cx="809625" cy="809625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4BFB59-25C0-BFFA-5B21-EBCC3C3AB87D}"/>
              </a:ext>
            </a:extLst>
          </p:cNvPr>
          <p:cNvSpPr/>
          <p:nvPr/>
        </p:nvSpPr>
        <p:spPr>
          <a:xfrm>
            <a:off x="3309110" y="3437517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EB5D28-FE9A-E960-B725-D2A4E81684DA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C9158C-B4AC-1CF6-52F9-BFF8AF3A595A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4141A35-8333-9933-B746-3A4A4BB8C0E7}"/>
              </a:ext>
            </a:extLst>
          </p:cNvPr>
          <p:cNvGrpSpPr/>
          <p:nvPr/>
        </p:nvGrpSpPr>
        <p:grpSpPr>
          <a:xfrm>
            <a:off x="3309110" y="2825145"/>
            <a:ext cx="3089801" cy="169277"/>
            <a:chOff x="3309110" y="3260761"/>
            <a:chExt cx="3089801" cy="16927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BF416AD-F5CD-E49D-266C-4B1A8ECF778E}"/>
                </a:ext>
              </a:extLst>
            </p:cNvPr>
            <p:cNvSpPr txBox="1"/>
            <p:nvPr/>
          </p:nvSpPr>
          <p:spPr>
            <a:xfrm>
              <a:off x="3309110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1f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DC51D6-7561-F7C0-FDB1-C1E10D45D451}"/>
                </a:ext>
              </a:extLst>
            </p:cNvPr>
            <p:cNvSpPr txBox="1"/>
            <p:nvPr/>
          </p:nvSpPr>
          <p:spPr>
            <a:xfrm>
              <a:off x="3562464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2f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002EA7-8D82-0314-6579-FA6738357C8C}"/>
                </a:ext>
              </a:extLst>
            </p:cNvPr>
            <p:cNvSpPr txBox="1"/>
            <p:nvPr/>
          </p:nvSpPr>
          <p:spPr>
            <a:xfrm>
              <a:off x="3815818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3f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F50E199-69AE-BA23-353C-80FCA60C1CCE}"/>
                </a:ext>
              </a:extLst>
            </p:cNvPr>
            <p:cNvSpPr txBox="1"/>
            <p:nvPr/>
          </p:nvSpPr>
          <p:spPr>
            <a:xfrm>
              <a:off x="4069172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4f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860C78E-1EBA-76AB-33F9-D58A8AEF39A6}"/>
                </a:ext>
              </a:extLst>
            </p:cNvPr>
            <p:cNvSpPr txBox="1"/>
            <p:nvPr/>
          </p:nvSpPr>
          <p:spPr>
            <a:xfrm>
              <a:off x="4322526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5f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946A513-106B-EBFF-23AD-B34AC4AABB18}"/>
                </a:ext>
              </a:extLst>
            </p:cNvPr>
            <p:cNvSpPr txBox="1"/>
            <p:nvPr/>
          </p:nvSpPr>
          <p:spPr>
            <a:xfrm>
              <a:off x="4575880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6f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0C7B83B-7AD7-3A7E-B250-6AFD1C5C7F2B}"/>
                </a:ext>
              </a:extLst>
            </p:cNvPr>
            <p:cNvSpPr txBox="1"/>
            <p:nvPr/>
          </p:nvSpPr>
          <p:spPr>
            <a:xfrm>
              <a:off x="4829234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7f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443D561-2775-3F36-FAA9-C99BAF659CC2}"/>
                </a:ext>
              </a:extLst>
            </p:cNvPr>
            <p:cNvSpPr txBox="1"/>
            <p:nvPr/>
          </p:nvSpPr>
          <p:spPr>
            <a:xfrm>
              <a:off x="5082588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8f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C00AE8F-DEBA-3684-63A1-4BE55B6064E4}"/>
                </a:ext>
              </a:extLst>
            </p:cNvPr>
            <p:cNvSpPr txBox="1"/>
            <p:nvPr/>
          </p:nvSpPr>
          <p:spPr>
            <a:xfrm>
              <a:off x="5335942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9f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F31C901-AF87-AB30-278B-360EBBF59258}"/>
                </a:ext>
              </a:extLst>
            </p:cNvPr>
            <p:cNvSpPr txBox="1"/>
            <p:nvPr/>
          </p:nvSpPr>
          <p:spPr>
            <a:xfrm>
              <a:off x="5589296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10f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D7B1BBA-181D-30EF-BE50-A61F15BA08BD}"/>
                </a:ext>
              </a:extLst>
            </p:cNvPr>
            <p:cNvSpPr txBox="1"/>
            <p:nvPr/>
          </p:nvSpPr>
          <p:spPr>
            <a:xfrm>
              <a:off x="5842650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11f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1C7C9E6-766B-03D0-9648-8D8DEDF92DA4}"/>
                </a:ext>
              </a:extLst>
            </p:cNvPr>
            <p:cNvSpPr txBox="1"/>
            <p:nvPr/>
          </p:nvSpPr>
          <p:spPr>
            <a:xfrm>
              <a:off x="6096000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alpha val="0"/>
                    </a:schemeClr>
                  </a:solidFill>
                  <a:latin typeface="+mj-lt"/>
                </a:rPr>
                <a:t>12f</a:t>
              </a:r>
              <a:endParaRPr lang="zh-CN" altLang="en-US" sz="500" dirty="0">
                <a:solidFill>
                  <a:schemeClr val="tx1">
                    <a:alpha val="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068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0792D-770F-CBC4-AB48-2157869E2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DEF07F3-3BC4-C85B-DDF8-044C3FC70A89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B75011-34F5-DB7B-6475-FCB04A8BB7D5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CC83CBDF-8869-F3AA-BB17-1EBD6CD33F6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FAB521-A176-29D6-A26E-01289499EEAE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5C1F40-375A-BD37-991E-92C2EFE7941D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65E742-C05F-042B-76E3-993667690CD8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16DE5D-9EEA-1035-A7E9-14F94E50ADCA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C80589-A873-EA4D-9DF8-0F0028BE3881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C2F720-2100-FF27-00CE-7CF097E49520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EF078F-2B1A-763F-DF17-9942D991F3CC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9142B27-1EC5-4D49-660E-6668981692FD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0C158CB-08D3-AF94-C9E6-797DABC35226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6B2157-21BE-67C4-5F47-855963F4DC66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0776CA0-E3BA-F846-54EB-C8295F5F8AF7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000DBF7-F145-916E-111C-58C3014F8AF0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7BECEB-3ED5-5961-05B3-E59BFFC22CAF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043A5E-5DAE-0BC7-A3A5-2DA541F070CA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E01195-C186-6113-60F8-9001F2170334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791D747-B88A-68FE-32B5-DF423961EF9D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E95555-7DC6-F3D2-2FF2-1BAF5E917972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4AA318-AAB6-3FBE-146F-2435F0F5E129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2E6CE9-1791-363B-71F6-447BF6B9A734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BD5EEA-9AE2-EE7C-202C-CE4F7C0C8B2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D475527-64F0-9B3B-5EB5-5C9EAC16919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3B9693-D31F-5847-515D-06FA163E1478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463DA9A-941B-F291-F276-FE0F1A1D7B6E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049B86D-6ABF-E47D-FCB8-26E8D429C654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E76E41-1676-86AA-718A-6DC3426CEE7D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55D7046-F178-9588-579F-47BDFBF0D7FD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2E66C92-99E5-4F6D-DF58-70AD3491F32B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9459965-2698-E190-B060-AF111E160384}"/>
              </a:ext>
            </a:extLst>
          </p:cNvPr>
          <p:cNvSpPr/>
          <p:nvPr/>
        </p:nvSpPr>
        <p:spPr>
          <a:xfrm>
            <a:off x="3833175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1A4C5-CF94-EF85-8856-3E36555F5DCA}"/>
              </a:ext>
            </a:extLst>
          </p:cNvPr>
          <p:cNvSpPr/>
          <p:nvPr/>
        </p:nvSpPr>
        <p:spPr>
          <a:xfrm>
            <a:off x="6096000" y="3429000"/>
            <a:ext cx="809625" cy="80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D3396F-B117-8082-0B6F-6167DEA1C419}"/>
              </a:ext>
            </a:extLst>
          </p:cNvPr>
          <p:cNvSpPr/>
          <p:nvPr/>
        </p:nvSpPr>
        <p:spPr>
          <a:xfrm>
            <a:off x="584264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8B5B96-D14D-25A5-0D9E-051EDA7F140A}"/>
              </a:ext>
            </a:extLst>
          </p:cNvPr>
          <p:cNvSpPr/>
          <p:nvPr/>
        </p:nvSpPr>
        <p:spPr>
          <a:xfrm>
            <a:off x="5589293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DF6A7-AF3A-21F8-27FF-5C6B4AC5E46E}"/>
              </a:ext>
            </a:extLst>
          </p:cNvPr>
          <p:cNvSpPr/>
          <p:nvPr/>
        </p:nvSpPr>
        <p:spPr>
          <a:xfrm>
            <a:off x="5335939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A4D602-68F4-B2F3-3409-F1138641E208}"/>
              </a:ext>
            </a:extLst>
          </p:cNvPr>
          <p:cNvSpPr/>
          <p:nvPr/>
        </p:nvSpPr>
        <p:spPr>
          <a:xfrm>
            <a:off x="508258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EDF88-2863-B288-C227-AF212736C624}"/>
              </a:ext>
            </a:extLst>
          </p:cNvPr>
          <p:cNvSpPr/>
          <p:nvPr/>
        </p:nvSpPr>
        <p:spPr>
          <a:xfrm>
            <a:off x="4829232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B7A439-1258-AECA-8209-3AEA0F03A9CF}"/>
              </a:ext>
            </a:extLst>
          </p:cNvPr>
          <p:cNvSpPr/>
          <p:nvPr/>
        </p:nvSpPr>
        <p:spPr>
          <a:xfrm>
            <a:off x="4575878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939BB0-717C-BF58-E416-AC16A440DD27}"/>
              </a:ext>
            </a:extLst>
          </p:cNvPr>
          <p:cNvSpPr/>
          <p:nvPr/>
        </p:nvSpPr>
        <p:spPr>
          <a:xfrm>
            <a:off x="4322525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F64A83-6AC3-B7B2-960C-4D1D0AE1E62D}"/>
              </a:ext>
            </a:extLst>
          </p:cNvPr>
          <p:cNvSpPr/>
          <p:nvPr/>
        </p:nvSpPr>
        <p:spPr>
          <a:xfrm>
            <a:off x="4069171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AF633A-30BA-1E9E-5990-3965B182D770}"/>
              </a:ext>
            </a:extLst>
          </p:cNvPr>
          <p:cNvSpPr/>
          <p:nvPr/>
        </p:nvSpPr>
        <p:spPr>
          <a:xfrm>
            <a:off x="3815817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91CD62-9F25-4C3F-6FB4-D359B02EFA3E}"/>
              </a:ext>
            </a:extLst>
          </p:cNvPr>
          <p:cNvSpPr/>
          <p:nvPr/>
        </p:nvSpPr>
        <p:spPr>
          <a:xfrm>
            <a:off x="3562464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E7911D-989F-DD5E-857D-87C6FD537896}"/>
              </a:ext>
            </a:extLst>
          </p:cNvPr>
          <p:cNvSpPr/>
          <p:nvPr/>
        </p:nvSpPr>
        <p:spPr>
          <a:xfrm>
            <a:off x="3309110" y="3429000"/>
            <a:ext cx="809625" cy="809625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17DCF1-4052-F205-FEF3-68E32FABB87F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640B1E-8151-0893-DE2C-1DF0A019EF2C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3B29B2C-0BB8-C757-721A-C763D60FF83D}"/>
              </a:ext>
            </a:extLst>
          </p:cNvPr>
          <p:cNvGrpSpPr/>
          <p:nvPr/>
        </p:nvGrpSpPr>
        <p:grpSpPr>
          <a:xfrm>
            <a:off x="3309110" y="3260761"/>
            <a:ext cx="3089801" cy="169277"/>
            <a:chOff x="3309110" y="3260761"/>
            <a:chExt cx="3089801" cy="16927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9EF7BFF-0E6A-42C3-635D-8944E0C80B04}"/>
                </a:ext>
              </a:extLst>
            </p:cNvPr>
            <p:cNvSpPr txBox="1"/>
            <p:nvPr/>
          </p:nvSpPr>
          <p:spPr>
            <a:xfrm>
              <a:off x="3309110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1f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0E476E-2966-8A96-F466-38FB9DCA9C21}"/>
                </a:ext>
              </a:extLst>
            </p:cNvPr>
            <p:cNvSpPr txBox="1"/>
            <p:nvPr/>
          </p:nvSpPr>
          <p:spPr>
            <a:xfrm>
              <a:off x="3562464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2f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508239-5F3B-ADEA-D606-FD221EA22EF7}"/>
                </a:ext>
              </a:extLst>
            </p:cNvPr>
            <p:cNvSpPr txBox="1"/>
            <p:nvPr/>
          </p:nvSpPr>
          <p:spPr>
            <a:xfrm>
              <a:off x="3815818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3f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F444242-C990-2C4C-2183-04F35245020F}"/>
                </a:ext>
              </a:extLst>
            </p:cNvPr>
            <p:cNvSpPr txBox="1"/>
            <p:nvPr/>
          </p:nvSpPr>
          <p:spPr>
            <a:xfrm>
              <a:off x="4069172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4f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2BF88C-961C-E9E4-C745-FAB7F88E7EE0}"/>
                </a:ext>
              </a:extLst>
            </p:cNvPr>
            <p:cNvSpPr txBox="1"/>
            <p:nvPr/>
          </p:nvSpPr>
          <p:spPr>
            <a:xfrm>
              <a:off x="4322526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5f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668018-1712-1FF5-543E-A8FC56A6D3E0}"/>
                </a:ext>
              </a:extLst>
            </p:cNvPr>
            <p:cNvSpPr txBox="1"/>
            <p:nvPr/>
          </p:nvSpPr>
          <p:spPr>
            <a:xfrm>
              <a:off x="4575880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6f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EBC184-8171-D636-9DB1-1BAD5176FCD9}"/>
                </a:ext>
              </a:extLst>
            </p:cNvPr>
            <p:cNvSpPr txBox="1"/>
            <p:nvPr/>
          </p:nvSpPr>
          <p:spPr>
            <a:xfrm>
              <a:off x="4829234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7f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927B813-3DD6-46CF-DB18-7D56BEC61574}"/>
                </a:ext>
              </a:extLst>
            </p:cNvPr>
            <p:cNvSpPr txBox="1"/>
            <p:nvPr/>
          </p:nvSpPr>
          <p:spPr>
            <a:xfrm>
              <a:off x="5082588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8f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2C57046-A965-2C99-910C-411F85ADDCD0}"/>
                </a:ext>
              </a:extLst>
            </p:cNvPr>
            <p:cNvSpPr txBox="1"/>
            <p:nvPr/>
          </p:nvSpPr>
          <p:spPr>
            <a:xfrm>
              <a:off x="5335942" y="3260761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9f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AF29C47-9D50-1BEB-C725-FBAAA2FE67B3}"/>
                </a:ext>
              </a:extLst>
            </p:cNvPr>
            <p:cNvSpPr txBox="1"/>
            <p:nvPr/>
          </p:nvSpPr>
          <p:spPr>
            <a:xfrm>
              <a:off x="5589296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10f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ACE84C2-0734-484B-F04A-E1476EFC1C97}"/>
                </a:ext>
              </a:extLst>
            </p:cNvPr>
            <p:cNvSpPr txBox="1"/>
            <p:nvPr/>
          </p:nvSpPr>
          <p:spPr>
            <a:xfrm>
              <a:off x="5842650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11f</a:t>
              </a:r>
              <a:endParaRPr lang="zh-CN" altLang="en-US" sz="500" dirty="0">
                <a:latin typeface="+mj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BDF1360-0C6B-12BB-FB7F-45F9794D292F}"/>
                </a:ext>
              </a:extLst>
            </p:cNvPr>
            <p:cNvSpPr txBox="1"/>
            <p:nvPr/>
          </p:nvSpPr>
          <p:spPr>
            <a:xfrm>
              <a:off x="6096000" y="3260761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+mj-lt"/>
                </a:rPr>
                <a:t>12f</a:t>
              </a:r>
              <a:endParaRPr lang="zh-CN" altLang="en-US" sz="5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02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39027-F659-992C-3334-44C9F4FF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9508F70-792E-ACCC-5A68-DF0C6ECCEE32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0C95AB-C53B-DA4A-1A0C-64DFD342044F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6D80C3BB-3D28-C315-8094-6D0F99633A0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61E1D5-4F1C-1587-6B87-BD5429886648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40BC6A3-B556-2D0F-843A-963625DED19E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BD2DA0-9129-895A-7CB5-AF5AF206A2E2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E91783-4CD1-5352-293E-DB9FF7F28CC3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E33A43-710C-AD50-6B15-0480E39C2F6D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F1AC418-2615-9A40-50CE-C6A790AF1484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2389EC-5946-2C66-3668-A036202E8E2A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E6772EF-D438-C534-FDAB-DB06B8C1D3C1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F7BC23-9ED7-7432-0D46-F9D04CF10AD0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133D08-405B-D314-11E3-E39BE939A141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07D2EBF-CDD9-030A-8AD6-A720FF4AAEB8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F6EC799-9530-5855-4C95-F0567A0C2AFA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DC4A94-7BFF-EFFE-0887-35C16406DE84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163B1A7-A5F4-34D0-EF62-88012AA3CBD4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CBD3E5-2187-09D7-FB79-738790D78E6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55A5DD-1E52-126E-525C-2270AEEE79A4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FCD218-D9B9-435C-5162-760F9E2DE03C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45B059D-FF16-2878-CF31-513B4C14FAAC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416E4E-9B54-45F0-ADF9-793B39219565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5B364B-ADB5-4BF0-B459-9DDFF1E3D5E8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B18F006-1014-D09A-C8B5-2716FCDD498B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E51A30-CADF-E302-FB0F-E06DAC73A038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E468097-B262-35BD-F63E-B900A9D300A1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89D6A1-8FC3-1519-349C-161D6E23D8D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6F52C2-19AE-B0F8-0FB0-9169D0811463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E83ADB-B958-0B51-10E6-AF9A79496BE2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D77B6C2-DE4D-00E4-3847-C09E7DF2F80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A762009-022A-5DB4-46CC-6412313F39C3}"/>
              </a:ext>
            </a:extLst>
          </p:cNvPr>
          <p:cNvSpPr/>
          <p:nvPr/>
        </p:nvSpPr>
        <p:spPr>
          <a:xfrm>
            <a:off x="3833175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EA29DD-4A13-A65B-18A5-0C8D5A3EA886}"/>
              </a:ext>
            </a:extLst>
          </p:cNvPr>
          <p:cNvSpPr/>
          <p:nvPr/>
        </p:nvSpPr>
        <p:spPr>
          <a:xfrm>
            <a:off x="6096000" y="3269326"/>
            <a:ext cx="809625" cy="809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FA7253-4F77-6D38-4EDC-5481696C2ADC}"/>
              </a:ext>
            </a:extLst>
          </p:cNvPr>
          <p:cNvSpPr/>
          <p:nvPr/>
        </p:nvSpPr>
        <p:spPr>
          <a:xfrm>
            <a:off x="584264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EB5CCA-B735-A229-C338-7D600165D0F9}"/>
              </a:ext>
            </a:extLst>
          </p:cNvPr>
          <p:cNvSpPr/>
          <p:nvPr/>
        </p:nvSpPr>
        <p:spPr>
          <a:xfrm>
            <a:off x="5589293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7A34D5-7031-921B-9206-F180CF1485B5}"/>
              </a:ext>
            </a:extLst>
          </p:cNvPr>
          <p:cNvSpPr/>
          <p:nvPr/>
        </p:nvSpPr>
        <p:spPr>
          <a:xfrm>
            <a:off x="5335939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BC4E24-ADA5-A117-5E8C-E29B2D8F8A48}"/>
              </a:ext>
            </a:extLst>
          </p:cNvPr>
          <p:cNvSpPr/>
          <p:nvPr/>
        </p:nvSpPr>
        <p:spPr>
          <a:xfrm>
            <a:off x="508258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89FFB92-EABD-8AA3-D211-00188B2837E8}"/>
              </a:ext>
            </a:extLst>
          </p:cNvPr>
          <p:cNvSpPr/>
          <p:nvPr/>
        </p:nvSpPr>
        <p:spPr>
          <a:xfrm>
            <a:off x="4829232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FF8FAF-CAF7-F50A-CD38-BAA7F943ED41}"/>
              </a:ext>
            </a:extLst>
          </p:cNvPr>
          <p:cNvSpPr/>
          <p:nvPr/>
        </p:nvSpPr>
        <p:spPr>
          <a:xfrm>
            <a:off x="4575878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4E4195-0C6E-51F7-E3C4-1A5FEA6527A6}"/>
              </a:ext>
            </a:extLst>
          </p:cNvPr>
          <p:cNvSpPr/>
          <p:nvPr/>
        </p:nvSpPr>
        <p:spPr>
          <a:xfrm>
            <a:off x="4322525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432DBE9-B781-8B62-6D25-11488267AEFB}"/>
              </a:ext>
            </a:extLst>
          </p:cNvPr>
          <p:cNvSpPr/>
          <p:nvPr/>
        </p:nvSpPr>
        <p:spPr>
          <a:xfrm>
            <a:off x="4069171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841D284-490B-A00C-49EC-89A232A351D8}"/>
              </a:ext>
            </a:extLst>
          </p:cNvPr>
          <p:cNvSpPr/>
          <p:nvPr/>
        </p:nvSpPr>
        <p:spPr>
          <a:xfrm>
            <a:off x="3815817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E9904F-5B0B-634D-E1B1-61BFF86DDD02}"/>
              </a:ext>
            </a:extLst>
          </p:cNvPr>
          <p:cNvSpPr/>
          <p:nvPr/>
        </p:nvSpPr>
        <p:spPr>
          <a:xfrm>
            <a:off x="3562464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851BF9-A7CB-7E8C-BC3D-D24FF2643E1D}"/>
              </a:ext>
            </a:extLst>
          </p:cNvPr>
          <p:cNvSpPr/>
          <p:nvPr/>
        </p:nvSpPr>
        <p:spPr>
          <a:xfrm>
            <a:off x="3309110" y="3269326"/>
            <a:ext cx="809625" cy="809625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E9BCF9-9768-DDC2-1438-97D51F712303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3E176A-F8E1-E685-1B86-81AE1E8E1B5E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107D21-D3CB-DF02-7DFF-1E9B8BBC56DE}"/>
              </a:ext>
            </a:extLst>
          </p:cNvPr>
          <p:cNvGrpSpPr/>
          <p:nvPr/>
        </p:nvGrpSpPr>
        <p:grpSpPr>
          <a:xfrm>
            <a:off x="3309110" y="3101087"/>
            <a:ext cx="3089801" cy="174589"/>
            <a:chOff x="3309110" y="3101087"/>
            <a:chExt cx="3089801" cy="17458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DB9B5F1-ACEE-6C20-83A6-B97E3AE24E86}"/>
                </a:ext>
              </a:extLst>
            </p:cNvPr>
            <p:cNvSpPr txBox="1"/>
            <p:nvPr/>
          </p:nvSpPr>
          <p:spPr>
            <a:xfrm>
              <a:off x="3309110" y="3101087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735C7FC-8B4B-DC1D-9449-C1DA550AF792}"/>
                </a:ext>
              </a:extLst>
            </p:cNvPr>
            <p:cNvSpPr txBox="1"/>
            <p:nvPr/>
          </p:nvSpPr>
          <p:spPr>
            <a:xfrm>
              <a:off x="6096000" y="3106399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12f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CD723E5D-EEDD-DA14-3099-52732D7BBE34}"/>
              </a:ext>
            </a:extLst>
          </p:cNvPr>
          <p:cNvSpPr txBox="1"/>
          <p:nvPr/>
        </p:nvSpPr>
        <p:spPr>
          <a:xfrm>
            <a:off x="4397126" y="2136057"/>
            <a:ext cx="86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0"/>
                  </a:srgbClr>
                </a:solidFill>
                <a:effectLst/>
                <a:uLnTx/>
                <a:uFillTx/>
                <a:ea typeface="+mj-ea"/>
                <a:cs typeface="+mn-cs"/>
              </a:rPr>
              <a:t>关键帧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0"/>
                </a:srgbClr>
              </a:solidFill>
              <a:effectLst/>
              <a:uLnTx/>
              <a:uFillTx/>
              <a:ea typeface="+mj-ea"/>
              <a:cs typeface="+mn-cs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DE900B8E-2AC1-D6C0-A1FA-FB5C0AA02AAD}"/>
              </a:ext>
            </a:extLst>
          </p:cNvPr>
          <p:cNvSpPr/>
          <p:nvPr/>
        </p:nvSpPr>
        <p:spPr>
          <a:xfrm rot="5400000">
            <a:off x="4775668" y="1134606"/>
            <a:ext cx="128088" cy="28078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4">
                <a:alpha val="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4FC1-B2B4-8B22-C096-5800DA2B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472652F-E710-426C-510D-49F0DF75CC66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5C488-88D3-45F6-A7B9-6691E1E26826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37E3C4AA-BD5F-05E1-3F73-CFBA5AC627BD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4EB089-E50A-66EB-E8BA-79A1A970493A}"/>
              </a:ext>
            </a:extLst>
          </p:cNvPr>
          <p:cNvSpPr/>
          <p:nvPr/>
        </p:nvSpPr>
        <p:spPr>
          <a:xfrm>
            <a:off x="2698750" y="1083469"/>
            <a:ext cx="6794500" cy="3821906"/>
          </a:xfrm>
          <a:prstGeom prst="rect">
            <a:avLst/>
          </a:prstGeom>
          <a:solidFill>
            <a:srgbClr val="0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FA23C2-019E-C071-1A8D-968565EDAEA1}"/>
              </a:ext>
            </a:extLst>
          </p:cNvPr>
          <p:cNvGrpSpPr/>
          <p:nvPr/>
        </p:nvGrpSpPr>
        <p:grpSpPr>
          <a:xfrm>
            <a:off x="8859997" y="4982365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8E8B81-1054-AD64-CA44-2C67438C16DF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A74EB6-22E9-871F-654E-5BF4CFBB2890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C28D1C-7A89-FF59-4C05-5643B1E2D4DE}"/>
              </a:ext>
            </a:extLst>
          </p:cNvPr>
          <p:cNvGrpSpPr/>
          <p:nvPr/>
        </p:nvGrpSpPr>
        <p:grpSpPr>
          <a:xfrm>
            <a:off x="2429318" y="7925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66446B-A068-DE9F-B830-38706EB7ACC1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C43C89-29AA-9CAA-3304-DCB07AD5E15D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C6D044D-1979-A00C-4201-EC6C14C23A24}"/>
              </a:ext>
            </a:extLst>
          </p:cNvPr>
          <p:cNvSpPr/>
          <p:nvPr/>
        </p:nvSpPr>
        <p:spPr>
          <a:xfrm>
            <a:off x="2698748" y="5290188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FDD6E3-639A-A5D6-9368-515980C31DBD}"/>
              </a:ext>
            </a:extLst>
          </p:cNvPr>
          <p:cNvGrpSpPr/>
          <p:nvPr/>
        </p:nvGrpSpPr>
        <p:grpSpPr>
          <a:xfrm>
            <a:off x="1657350" y="5250088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3CA27C-8B0D-EB7C-0C2C-2202B001FE5C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3750DD-7467-9B33-705A-204E0723CC03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5CC1AE8-E2D1-489F-86BE-90E1E51AFBED}"/>
              </a:ext>
            </a:extLst>
          </p:cNvPr>
          <p:cNvSpPr txBox="1"/>
          <p:nvPr/>
        </p:nvSpPr>
        <p:spPr>
          <a:xfrm>
            <a:off x="2698747" y="5104603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25DB498-1BF2-D220-7863-54C98AEF233F}"/>
              </a:ext>
            </a:extLst>
          </p:cNvPr>
          <p:cNvGrpSpPr/>
          <p:nvPr/>
        </p:nvGrpSpPr>
        <p:grpSpPr>
          <a:xfrm rot="18900000">
            <a:off x="3830064" y="5390163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B2EC6C-D4B0-5BC1-C785-B62775008F15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9F832A5-4DB5-15E5-8F99-6C2D19090945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2E904A9-09DD-9FCA-AAFC-8C2AE1B183DB}"/>
              </a:ext>
            </a:extLst>
          </p:cNvPr>
          <p:cNvGrpSpPr/>
          <p:nvPr/>
        </p:nvGrpSpPr>
        <p:grpSpPr>
          <a:xfrm rot="18900000">
            <a:off x="2672773" y="5390162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8C50664-30B4-1808-C4EE-029B3A184735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997A621-F2B4-51D6-B40E-59B6D3C9A3B6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1D71330-8DF1-6B59-285A-34F96B497798}"/>
              </a:ext>
            </a:extLst>
          </p:cNvPr>
          <p:cNvGrpSpPr/>
          <p:nvPr/>
        </p:nvGrpSpPr>
        <p:grpSpPr>
          <a:xfrm rot="18900000">
            <a:off x="2672776" y="5392614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053FD0-49EF-7966-A109-BC08E9103E46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3D7B49-2991-E4EA-F31A-0FA36E5F2A5E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F9442C5-3E12-B849-28B4-B97FCD58E7A8}"/>
              </a:ext>
            </a:extLst>
          </p:cNvPr>
          <p:cNvGrpSpPr/>
          <p:nvPr/>
        </p:nvGrpSpPr>
        <p:grpSpPr>
          <a:xfrm>
            <a:off x="2662015" y="5471737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7821F2-1CFF-36A3-101B-D7D10B3E35B2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660A09-3C05-4C4A-9EA4-3A26094E9973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52D441-1194-6541-4BFF-4FB6DF3A84D1}"/>
              </a:ext>
            </a:extLst>
          </p:cNvPr>
          <p:cNvGrpSpPr/>
          <p:nvPr/>
        </p:nvGrpSpPr>
        <p:grpSpPr>
          <a:xfrm>
            <a:off x="3819306" y="5471737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EA092E9-12AB-B1F6-2D6D-AB2412DD026F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7C0BEF-F4B3-2D22-9881-887C8AB06107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F8CFDC4-C73F-2EE1-E44F-4ED97708EC59}"/>
              </a:ext>
            </a:extLst>
          </p:cNvPr>
          <p:cNvSpPr/>
          <p:nvPr/>
        </p:nvSpPr>
        <p:spPr>
          <a:xfrm>
            <a:off x="3833175" y="5245019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EC6E7EC-2702-0A07-F610-EC0BEFA0E0FB}"/>
              </a:ext>
            </a:extLst>
          </p:cNvPr>
          <p:cNvSpPr/>
          <p:nvPr/>
        </p:nvSpPr>
        <p:spPr>
          <a:xfrm>
            <a:off x="6096000" y="3269326"/>
            <a:ext cx="809625" cy="809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A4DEAE-1460-9BA0-84E5-02CF7227F7B4}"/>
              </a:ext>
            </a:extLst>
          </p:cNvPr>
          <p:cNvSpPr/>
          <p:nvPr/>
        </p:nvSpPr>
        <p:spPr>
          <a:xfrm>
            <a:off x="584264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479BA9-D95E-D3CF-46F5-D006C0236606}"/>
              </a:ext>
            </a:extLst>
          </p:cNvPr>
          <p:cNvSpPr/>
          <p:nvPr/>
        </p:nvSpPr>
        <p:spPr>
          <a:xfrm>
            <a:off x="5589293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A7DF41-B524-9E5B-DED9-2762DC78303A}"/>
              </a:ext>
            </a:extLst>
          </p:cNvPr>
          <p:cNvSpPr/>
          <p:nvPr/>
        </p:nvSpPr>
        <p:spPr>
          <a:xfrm>
            <a:off x="5335939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6D7AD0-2AC9-5532-ECE9-38006FD4F435}"/>
              </a:ext>
            </a:extLst>
          </p:cNvPr>
          <p:cNvSpPr/>
          <p:nvPr/>
        </p:nvSpPr>
        <p:spPr>
          <a:xfrm>
            <a:off x="5082586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921F01-8EFC-C225-9AF0-CC88F9FF10DB}"/>
              </a:ext>
            </a:extLst>
          </p:cNvPr>
          <p:cNvSpPr/>
          <p:nvPr/>
        </p:nvSpPr>
        <p:spPr>
          <a:xfrm>
            <a:off x="4829232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D1B0AA-0A9C-1541-38E8-B89617DC19BE}"/>
              </a:ext>
            </a:extLst>
          </p:cNvPr>
          <p:cNvSpPr/>
          <p:nvPr/>
        </p:nvSpPr>
        <p:spPr>
          <a:xfrm>
            <a:off x="4575878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97F4F5-6618-9657-EB6F-0FBBCCE25208}"/>
              </a:ext>
            </a:extLst>
          </p:cNvPr>
          <p:cNvSpPr/>
          <p:nvPr/>
        </p:nvSpPr>
        <p:spPr>
          <a:xfrm>
            <a:off x="4322525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050CE0-90D4-CF12-1564-35D0E6F2E448}"/>
              </a:ext>
            </a:extLst>
          </p:cNvPr>
          <p:cNvSpPr/>
          <p:nvPr/>
        </p:nvSpPr>
        <p:spPr>
          <a:xfrm>
            <a:off x="4069171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131204-F8E8-9B6B-56F6-BABBDC0A2991}"/>
              </a:ext>
            </a:extLst>
          </p:cNvPr>
          <p:cNvSpPr/>
          <p:nvPr/>
        </p:nvSpPr>
        <p:spPr>
          <a:xfrm>
            <a:off x="3815817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58C5EA4-9FD6-FCCC-ECC3-7FD893349CA3}"/>
              </a:ext>
            </a:extLst>
          </p:cNvPr>
          <p:cNvSpPr/>
          <p:nvPr/>
        </p:nvSpPr>
        <p:spPr>
          <a:xfrm>
            <a:off x="3562464" y="3429000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2564B2-D262-EEAF-4FC6-28E1BB2C1B60}"/>
              </a:ext>
            </a:extLst>
          </p:cNvPr>
          <p:cNvSpPr/>
          <p:nvPr/>
        </p:nvSpPr>
        <p:spPr>
          <a:xfrm>
            <a:off x="3309110" y="3269326"/>
            <a:ext cx="809625" cy="809625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2068CC-6A53-0768-0FF8-9498A531974D}"/>
              </a:ext>
            </a:extLst>
          </p:cNvPr>
          <p:cNvSpPr txBox="1"/>
          <p:nvPr/>
        </p:nvSpPr>
        <p:spPr>
          <a:xfrm>
            <a:off x="2552092" y="5672653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AA8DC4-FD0D-EFD6-0B24-92BC111414CB}"/>
              </a:ext>
            </a:extLst>
          </p:cNvPr>
          <p:cNvSpPr txBox="1"/>
          <p:nvPr/>
        </p:nvSpPr>
        <p:spPr>
          <a:xfrm>
            <a:off x="3671851" y="5674082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D86F547-A6A2-A632-1727-BEF02AFCF243}"/>
              </a:ext>
            </a:extLst>
          </p:cNvPr>
          <p:cNvGrpSpPr/>
          <p:nvPr/>
        </p:nvGrpSpPr>
        <p:grpSpPr>
          <a:xfrm>
            <a:off x="3309110" y="3101087"/>
            <a:ext cx="3089801" cy="174589"/>
            <a:chOff x="3309110" y="3101087"/>
            <a:chExt cx="3089801" cy="17458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D77AC0B-10F5-30D7-B963-F10698C7A26B}"/>
                </a:ext>
              </a:extLst>
            </p:cNvPr>
            <p:cNvSpPr txBox="1"/>
            <p:nvPr/>
          </p:nvSpPr>
          <p:spPr>
            <a:xfrm>
              <a:off x="3309110" y="3101087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82D944A-CF29-1A18-D582-DCF8F8C062CE}"/>
                </a:ext>
              </a:extLst>
            </p:cNvPr>
            <p:cNvSpPr txBox="1"/>
            <p:nvPr/>
          </p:nvSpPr>
          <p:spPr>
            <a:xfrm>
              <a:off x="6096000" y="3106399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12f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3280584-E622-9CB8-D5DA-6DBD23A174E9}"/>
              </a:ext>
            </a:extLst>
          </p:cNvPr>
          <p:cNvSpPr txBox="1"/>
          <p:nvPr/>
        </p:nvSpPr>
        <p:spPr>
          <a:xfrm>
            <a:off x="4397126" y="2619830"/>
            <a:ext cx="86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ea typeface="+mj-ea"/>
                <a:cs typeface="+mn-cs"/>
              </a:rPr>
              <a:t>关键帧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ea typeface="+mj-ea"/>
              <a:cs typeface="+mn-cs"/>
            </a:endParaRP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3AC40579-1ADF-C3FD-C2B0-E4B3955A4E8D}"/>
              </a:ext>
            </a:extLst>
          </p:cNvPr>
          <p:cNvSpPr/>
          <p:nvPr/>
        </p:nvSpPr>
        <p:spPr>
          <a:xfrm rot="5400000">
            <a:off x="4775668" y="1618379"/>
            <a:ext cx="128088" cy="28078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4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5DBFA-B896-AAE5-3429-E13CC63C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0037254-4CE1-5523-A3BD-C6C80AAB0B4F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37C3AB-D5E8-59EF-B0AA-99A650CCCAE5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关键帧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C82C6D38-9F94-EE86-90EC-0917A1C5E1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830C5B-87AD-DCA2-9593-125E23795904}"/>
              </a:ext>
            </a:extLst>
          </p:cNvPr>
          <p:cNvSpPr/>
          <p:nvPr/>
        </p:nvSpPr>
        <p:spPr>
          <a:xfrm>
            <a:off x="2698750" y="1083469"/>
            <a:ext cx="45719" cy="3821906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51CFF0-B613-1FA5-6E0A-58C1320AC6B5}"/>
              </a:ext>
            </a:extLst>
          </p:cNvPr>
          <p:cNvGrpSpPr/>
          <p:nvPr/>
        </p:nvGrpSpPr>
        <p:grpSpPr>
          <a:xfrm>
            <a:off x="8859997" y="7581900"/>
            <a:ext cx="856139" cy="230832"/>
            <a:chOff x="8859997" y="4982365"/>
            <a:chExt cx="856139" cy="2308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00B3AB-4B85-0AF6-BEC8-1FD4570C36B1}"/>
                </a:ext>
              </a:extLst>
            </p:cNvPr>
            <p:cNvSpPr/>
            <p:nvPr/>
          </p:nvSpPr>
          <p:spPr>
            <a:xfrm>
              <a:off x="9578976" y="5029201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9055E1D-5584-EBAC-F27E-8E6A0FAD83EF}"/>
                </a:ext>
              </a:extLst>
            </p:cNvPr>
            <p:cNvSpPr txBox="1"/>
            <p:nvPr/>
          </p:nvSpPr>
          <p:spPr>
            <a:xfrm>
              <a:off x="8859997" y="4982365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/>
                <a:t>16:9</a:t>
              </a:r>
              <a:endParaRPr lang="zh-CN" altLang="en-US" sz="9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2B635E-943E-AB76-2469-4ECDC2B9929B}"/>
              </a:ext>
            </a:extLst>
          </p:cNvPr>
          <p:cNvGrpSpPr/>
          <p:nvPr/>
        </p:nvGrpSpPr>
        <p:grpSpPr>
          <a:xfrm>
            <a:off x="2429318" y="-230832"/>
            <a:ext cx="879792" cy="230832"/>
            <a:chOff x="2429318" y="792532"/>
            <a:chExt cx="879792" cy="2308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4C7280-3004-D1D7-18AC-0956DE6EB839}"/>
                </a:ext>
              </a:extLst>
            </p:cNvPr>
            <p:cNvSpPr/>
            <p:nvPr/>
          </p:nvSpPr>
          <p:spPr>
            <a:xfrm>
              <a:off x="2429318" y="83936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5D61417-A752-E787-76BC-9907A1CB4622}"/>
                </a:ext>
              </a:extLst>
            </p:cNvPr>
            <p:cNvSpPr txBox="1"/>
            <p:nvPr/>
          </p:nvSpPr>
          <p:spPr>
            <a:xfrm>
              <a:off x="2534251" y="792532"/>
              <a:ext cx="7748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//screen</a:t>
              </a:r>
              <a:endParaRPr lang="zh-CN" altLang="en-US" sz="9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59256D0-6CDD-5FE1-3A2C-194EFC1B7FD0}"/>
              </a:ext>
            </a:extLst>
          </p:cNvPr>
          <p:cNvSpPr/>
          <p:nvPr/>
        </p:nvSpPr>
        <p:spPr>
          <a:xfrm>
            <a:off x="2698748" y="7644295"/>
            <a:ext cx="6794500" cy="12160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567B98-5F92-E8B2-27B2-00CA3BA435A8}"/>
              </a:ext>
            </a:extLst>
          </p:cNvPr>
          <p:cNvGrpSpPr/>
          <p:nvPr/>
        </p:nvGrpSpPr>
        <p:grpSpPr>
          <a:xfrm>
            <a:off x="1657350" y="7604195"/>
            <a:ext cx="1041396" cy="200055"/>
            <a:chOff x="1657350" y="5250088"/>
            <a:chExt cx="1041396" cy="20005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04D92E-2CB7-71C0-818C-69FB99F1AEBF}"/>
                </a:ext>
              </a:extLst>
            </p:cNvPr>
            <p:cNvSpPr txBox="1"/>
            <p:nvPr/>
          </p:nvSpPr>
          <p:spPr>
            <a:xfrm>
              <a:off x="1657350" y="5250088"/>
              <a:ext cx="104139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700" dirty="0"/>
                <a:t>  position</a:t>
              </a:r>
              <a:endParaRPr lang="zh-CN" altLang="en-US" sz="7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0A3D4D-F806-BECE-B611-43AB816D7742}"/>
                </a:ext>
              </a:extLst>
            </p:cNvPr>
            <p:cNvSpPr/>
            <p:nvPr/>
          </p:nvSpPr>
          <p:spPr>
            <a:xfrm>
              <a:off x="2653027" y="5289269"/>
              <a:ext cx="45719" cy="122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533CF53-410A-981E-6F7E-AA11F05EC11A}"/>
              </a:ext>
            </a:extLst>
          </p:cNvPr>
          <p:cNvSpPr txBox="1"/>
          <p:nvPr/>
        </p:nvSpPr>
        <p:spPr>
          <a:xfrm>
            <a:off x="2698747" y="7458710"/>
            <a:ext cx="10238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//timeline</a:t>
            </a:r>
            <a:endParaRPr lang="zh-CN" altLang="en-US" sz="6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FD7553-EF4F-96B3-A5FC-7C94FD3A65D6}"/>
              </a:ext>
            </a:extLst>
          </p:cNvPr>
          <p:cNvGrpSpPr/>
          <p:nvPr/>
        </p:nvGrpSpPr>
        <p:grpSpPr>
          <a:xfrm rot="18900000">
            <a:off x="3830064" y="7744270"/>
            <a:ext cx="51943" cy="51943"/>
            <a:chOff x="2667443" y="5333048"/>
            <a:chExt cx="137160" cy="1371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29CBB96-2984-AA2C-9250-F8AEDB737D08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ln w="44450" cap="rnd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6D5450-7082-913B-EE24-42BE2EB11AC5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EA61D8-1E02-C02F-84CF-48024B0B0CCC}"/>
              </a:ext>
            </a:extLst>
          </p:cNvPr>
          <p:cNvGrpSpPr/>
          <p:nvPr/>
        </p:nvGrpSpPr>
        <p:grpSpPr>
          <a:xfrm rot="18900000">
            <a:off x="2672773" y="7744269"/>
            <a:ext cx="51943" cy="51943"/>
            <a:chOff x="2667443" y="5333048"/>
            <a:chExt cx="137160" cy="13716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62192C-7E1E-1F08-FE3F-44E1D9B99A5D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noFill/>
            <a:ln w="44450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9B2375-6F6F-FEE5-8DA8-4EC0610D91A2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7C58BE3-BEAD-D91B-0426-D044969B3F5D}"/>
              </a:ext>
            </a:extLst>
          </p:cNvPr>
          <p:cNvGrpSpPr/>
          <p:nvPr/>
        </p:nvGrpSpPr>
        <p:grpSpPr>
          <a:xfrm rot="18900000">
            <a:off x="2672776" y="7746721"/>
            <a:ext cx="51943" cy="51943"/>
            <a:chOff x="2667443" y="5333048"/>
            <a:chExt cx="137160" cy="13716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78743CC-CD23-83D8-4137-47136C844946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 cap="rnd">
              <a:solidFill>
                <a:schemeClr val="accent4"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691F88C-2B88-F18D-DD82-6F8B562068DA}"/>
                </a:ext>
              </a:extLst>
            </p:cNvPr>
            <p:cNvSpPr/>
            <p:nvPr/>
          </p:nvSpPr>
          <p:spPr>
            <a:xfrm>
              <a:off x="2667443" y="5333048"/>
              <a:ext cx="137160" cy="137160"/>
            </a:xfrm>
            <a:prstGeom prst="rect">
              <a:avLst/>
            </a:prstGeom>
            <a:solidFill>
              <a:schemeClr val="tx2">
                <a:lumMod val="7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1B1575-F1DB-443C-D2CF-2FA1F0A13E2B}"/>
              </a:ext>
            </a:extLst>
          </p:cNvPr>
          <p:cNvGrpSpPr/>
          <p:nvPr/>
        </p:nvGrpSpPr>
        <p:grpSpPr>
          <a:xfrm>
            <a:off x="2662015" y="7825844"/>
            <a:ext cx="1704850" cy="215444"/>
            <a:chOff x="3309110" y="3213556"/>
            <a:chExt cx="1704850" cy="2154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2E6760-5010-09A7-8FDC-F3AEDC1C6230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100,300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ADB6C4-953A-D84E-B4E7-2054C7E3D09F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9B360F-005E-4B1A-054D-9B8D91B794AF}"/>
              </a:ext>
            </a:extLst>
          </p:cNvPr>
          <p:cNvGrpSpPr/>
          <p:nvPr/>
        </p:nvGrpSpPr>
        <p:grpSpPr>
          <a:xfrm>
            <a:off x="3819306" y="7825844"/>
            <a:ext cx="1704850" cy="215444"/>
            <a:chOff x="3309110" y="3213556"/>
            <a:chExt cx="1704850" cy="21544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57A5E8A-AB5C-C96F-AA2A-196CA7F7E1CF}"/>
                </a:ext>
              </a:extLst>
            </p:cNvPr>
            <p:cNvSpPr txBox="1"/>
            <p:nvPr/>
          </p:nvSpPr>
          <p:spPr>
            <a:xfrm>
              <a:off x="3309110" y="3213556"/>
              <a:ext cx="17048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900,300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47E7509-14E8-0603-F2B0-49018DB98A7F}"/>
                </a:ext>
              </a:extLst>
            </p:cNvPr>
            <p:cNvSpPr/>
            <p:nvPr/>
          </p:nvSpPr>
          <p:spPr>
            <a:xfrm>
              <a:off x="3309110" y="3241965"/>
              <a:ext cx="45719" cy="158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C691979-F400-4694-4D4F-84124F3CF083}"/>
              </a:ext>
            </a:extLst>
          </p:cNvPr>
          <p:cNvSpPr/>
          <p:nvPr/>
        </p:nvSpPr>
        <p:spPr>
          <a:xfrm>
            <a:off x="3833175" y="7599126"/>
            <a:ext cx="45720" cy="78825"/>
          </a:xfrm>
          <a:custGeom>
            <a:avLst/>
            <a:gdLst>
              <a:gd name="connsiteX0" fmla="*/ 0 w 90489"/>
              <a:gd name="connsiteY0" fmla="*/ 0 h 156010"/>
              <a:gd name="connsiteX1" fmla="*/ 90489 w 90489"/>
              <a:gd name="connsiteY1" fmla="*/ 0 h 156010"/>
              <a:gd name="connsiteX2" fmla="*/ 90489 w 90489"/>
              <a:gd name="connsiteY2" fmla="*/ 78005 h 156010"/>
              <a:gd name="connsiteX3" fmla="*/ 45245 w 90489"/>
              <a:gd name="connsiteY3" fmla="*/ 156010 h 156010"/>
              <a:gd name="connsiteX4" fmla="*/ 2 w 90489"/>
              <a:gd name="connsiteY4" fmla="*/ 78005 h 156010"/>
              <a:gd name="connsiteX5" fmla="*/ 0 w 90489"/>
              <a:gd name="connsiteY5" fmla="*/ 78005 h 15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9" h="156010">
                <a:moveTo>
                  <a:pt x="0" y="0"/>
                </a:moveTo>
                <a:lnTo>
                  <a:pt x="90489" y="0"/>
                </a:lnTo>
                <a:lnTo>
                  <a:pt x="90489" y="78005"/>
                </a:lnTo>
                <a:lnTo>
                  <a:pt x="45245" y="156010"/>
                </a:lnTo>
                <a:lnTo>
                  <a:pt x="2" y="78005"/>
                </a:lnTo>
                <a:lnTo>
                  <a:pt x="0" y="7800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39AEA5-F2F3-7719-1B30-098C73B027BA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F9E19-6CFA-5D2A-7BCE-3F23B5428A5B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91818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8F77DA-B598-CCED-CD7F-2A79A403E9E4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83636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DE21641-972C-B105-C27E-B64C27A0B60F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7545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CBDA14-C4BA-4104-FE47-B1E7FC2349FB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67273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4E1781-995A-DF7E-AD52-FB7D1E55136F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59091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65DF6F-0302-89FA-C928-F3C020C90147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50909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93EC238-F1C2-76B5-E2E4-B1AFFC5C01DC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42727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7C285E1-AB95-17F0-DCDD-A2D6C05EC757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34545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8D80A4-74FC-9F5D-5190-05CB9D73CBE1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26364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9541A8B-A9FA-C943-BD17-093CEC919C5D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tx2">
              <a:lumMod val="100000"/>
              <a:alpha val="18182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987D67-B422-585E-DF69-AF24ABD455AC}"/>
              </a:ext>
            </a:extLst>
          </p:cNvPr>
          <p:cNvSpPr/>
          <p:nvPr/>
        </p:nvSpPr>
        <p:spPr>
          <a:xfrm>
            <a:off x="-2168145" y="3193631"/>
            <a:ext cx="809625" cy="809625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AFFDED-6AC5-C13B-8C93-39E748C2B7E7}"/>
              </a:ext>
            </a:extLst>
          </p:cNvPr>
          <p:cNvSpPr txBox="1"/>
          <p:nvPr/>
        </p:nvSpPr>
        <p:spPr>
          <a:xfrm>
            <a:off x="2552092" y="8026760"/>
            <a:ext cx="293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0f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5576114-75E6-8806-DD0D-F51E18D4CFD5}"/>
              </a:ext>
            </a:extLst>
          </p:cNvPr>
          <p:cNvSpPr txBox="1"/>
          <p:nvPr/>
        </p:nvSpPr>
        <p:spPr>
          <a:xfrm>
            <a:off x="3671851" y="8028189"/>
            <a:ext cx="36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tx2"/>
                </a:solidFill>
              </a:rPr>
              <a:t>12f</a:t>
            </a:r>
            <a:endParaRPr lang="zh-CN" altLang="en-US" sz="700" dirty="0">
              <a:solidFill>
                <a:schemeClr val="tx2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15C5477-5D17-34D6-24D4-0F5EDCF682F6}"/>
              </a:ext>
            </a:extLst>
          </p:cNvPr>
          <p:cNvGrpSpPr/>
          <p:nvPr/>
        </p:nvGrpSpPr>
        <p:grpSpPr>
          <a:xfrm>
            <a:off x="-3308233" y="3511149"/>
            <a:ext cx="3089801" cy="174589"/>
            <a:chOff x="3309110" y="3101087"/>
            <a:chExt cx="3089801" cy="17458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5367A5-FE79-5AE9-27CC-8A272CC060A4}"/>
                </a:ext>
              </a:extLst>
            </p:cNvPr>
            <p:cNvSpPr txBox="1"/>
            <p:nvPr/>
          </p:nvSpPr>
          <p:spPr>
            <a:xfrm>
              <a:off x="3309110" y="3101087"/>
              <a:ext cx="2533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A75083F-6910-FBCB-893E-AB7338FD8775}"/>
                </a:ext>
              </a:extLst>
            </p:cNvPr>
            <p:cNvSpPr txBox="1"/>
            <p:nvPr/>
          </p:nvSpPr>
          <p:spPr>
            <a:xfrm>
              <a:off x="6096000" y="3106399"/>
              <a:ext cx="3029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4"/>
                  </a:solidFill>
                  <a:latin typeface="+mj-lt"/>
                </a:rPr>
                <a:t>12f</a:t>
              </a:r>
              <a:endParaRPr lang="zh-CN" altLang="en-US" sz="500" dirty="0">
                <a:solidFill>
                  <a:schemeClr val="accent4"/>
                </a:solidFill>
                <a:latin typeface="+mj-lt"/>
              </a:endParaRPr>
            </a:p>
          </p:txBody>
        </p:sp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7F484BB5-3B9B-18A5-C8E0-730107BBE541}"/>
              </a:ext>
            </a:extLst>
          </p:cNvPr>
          <p:cNvSpPr/>
          <p:nvPr/>
        </p:nvSpPr>
        <p:spPr>
          <a:xfrm rot="5400000">
            <a:off x="-1827377" y="2194517"/>
            <a:ext cx="128088" cy="28078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78675D3-1230-0A76-24B4-E92155267A21}"/>
              </a:ext>
            </a:extLst>
          </p:cNvPr>
          <p:cNvSpPr txBox="1"/>
          <p:nvPr/>
        </p:nvSpPr>
        <p:spPr>
          <a:xfrm>
            <a:off x="3856035" y="2640974"/>
            <a:ext cx="462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latin typeface="+mj-ea"/>
                <a:ea typeface="+mj-ea"/>
              </a:rPr>
              <a:t>关键帧</a:t>
            </a:r>
          </a:p>
        </p:txBody>
      </p:sp>
    </p:spTree>
    <p:extLst>
      <p:ext uri="{BB962C8B-B14F-4D97-AF65-F5344CB8AC3E}">
        <p14:creationId xmlns:p14="http://schemas.microsoft.com/office/powerpoint/2010/main" val="189445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F6FD-0746-EAE3-BF21-264A27E7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748DEA73-1268-0A7B-A92C-907C4E5BAB3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Zhazhong</a:t>
            </a: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 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E39F061-40A2-BD23-9E47-D4CE3174B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53253A-57C6-5BE6-5DF7-09E515E49402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DE9F7D3-DDDB-14C5-A1B7-171FB0D06909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Black"/>
                <a:ea typeface="HarmonyOS Sans SC Black"/>
                <a:cs typeface="+mn-cs"/>
              </a:rPr>
              <a:t>帧与关键帧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78FC14-AE2D-D392-F0F0-D4F000DEBCEA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MickyDot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9160F-84C4-EEB5-2681-D344F2449096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AE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基础及动画节奏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JetBrains Mono Medium"/>
                <a:ea typeface="HarmonyOS Sans SC Medium"/>
                <a:cs typeface="+mn-cs"/>
              </a:rPr>
              <a:t>#1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FA99F9-1C70-004E-3F97-612DB8A32E9A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88036062-A1BE-13AD-8650-D83A20B99DC5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336342-2D93-0C84-2C7D-A152F814E6A9}"/>
              </a:ext>
            </a:extLst>
          </p:cNvPr>
          <p:cNvSpPr txBox="1"/>
          <p:nvPr/>
        </p:nvSpPr>
        <p:spPr>
          <a:xfrm>
            <a:off x="5098925" y="3575752"/>
            <a:ext cx="2482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帧？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F9EE29-651D-4679-15D6-DBA1C1E8983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D23AD3-F524-9A8E-3099-F9FBEEDAEF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58C564-D140-31A4-D54C-B96E3B76B0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A3B97-694F-B9DF-74D1-51A9C3F64244}"/>
              </a:ext>
            </a:extLst>
          </p:cNvPr>
          <p:cNvSpPr txBox="1"/>
          <p:nvPr/>
        </p:nvSpPr>
        <p:spPr>
          <a:xfrm>
            <a:off x="2209805" y="678222"/>
            <a:ext cx="8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Ubuntu Light" panose="020B0304030602030204" pitchFamily="34" charset="0"/>
              </a:rPr>
              <a:t>DrimTech</a:t>
            </a:r>
            <a:endParaRPr lang="zh-CN" altLang="en-US" sz="1200" i="1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93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FC594-595C-F051-A1A8-EEC17F80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91F6060-F4C0-20EE-15EC-067C3162116F}"/>
              </a:ext>
            </a:extLst>
          </p:cNvPr>
          <p:cNvSpPr txBox="1"/>
          <p:nvPr/>
        </p:nvSpPr>
        <p:spPr>
          <a:xfrm>
            <a:off x="6340296" y="470036"/>
            <a:ext cx="54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帧与关键帧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32189-CD7F-551D-BDD8-2FC607223326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AE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基础及动画节奏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#1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D6FD045B-6C9A-3AD5-142D-44376B53995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3AB94E-F874-3C62-599D-0A0DF3FFDD26}"/>
              </a:ext>
            </a:extLst>
          </p:cNvPr>
          <p:cNvSpPr txBox="1"/>
          <p:nvPr/>
        </p:nvSpPr>
        <p:spPr>
          <a:xfrm>
            <a:off x="5098925" y="2644170"/>
            <a:ext cx="2482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latin typeface="+mj-ea"/>
                <a:ea typeface="+mj-ea"/>
              </a:rPr>
              <a:t>帧？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95F4F-D825-5E22-5F10-F3F3AE697011}"/>
              </a:ext>
            </a:extLst>
          </p:cNvPr>
          <p:cNvSpPr/>
          <p:nvPr/>
        </p:nvSpPr>
        <p:spPr>
          <a:xfrm>
            <a:off x="0" y="-591474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621A5F-2D2D-A9BE-F670-BF66AC41DDDE}"/>
              </a:ext>
            </a:extLst>
          </p:cNvPr>
          <p:cNvSpPr/>
          <p:nvPr/>
        </p:nvSpPr>
        <p:spPr>
          <a:xfrm>
            <a:off x="0" y="6858000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0CADFC-9E01-A003-5963-5B27DB334C42}"/>
              </a:ext>
            </a:extLst>
          </p:cNvPr>
          <p:cNvSpPr/>
          <p:nvPr/>
        </p:nvSpPr>
        <p:spPr>
          <a:xfrm>
            <a:off x="-439558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JetBrains Mono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12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应用程序&#10;&#10;低可信度">
            <a:extLst>
              <a:ext uri="{FF2B5EF4-FFF2-40B4-BE49-F238E27FC236}">
                <a16:creationId xmlns:a16="http://schemas.microsoft.com/office/drawing/2014/main" id="{C567D9F4-AFF0-9707-7856-9798CC365A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9477D4CA-B417-9AD1-4F79-88609CC9608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806FD718-EE90-02A5-D41B-AEE609C233C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0" name="图片 19" descr="图片包含 应用程序&#10;&#10;描述已自动生成">
            <a:extLst>
              <a:ext uri="{FF2B5EF4-FFF2-40B4-BE49-F238E27FC236}">
                <a16:creationId xmlns:a16="http://schemas.microsoft.com/office/drawing/2014/main" id="{AC662EAC-0462-B58F-6673-3A687C09385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29EBC3A7-7EF0-4FC8-16E7-CB57E7885AD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2" name="图片 21" descr="图片包含 文本&#10;&#10;描述已自动生成">
            <a:extLst>
              <a:ext uri="{FF2B5EF4-FFF2-40B4-BE49-F238E27FC236}">
                <a16:creationId xmlns:a16="http://schemas.microsoft.com/office/drawing/2014/main" id="{86D09D31-88A3-102C-2038-D11536E64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3" name="图片 22" descr="文本, 信件&#10;&#10;描述已自动生成">
            <a:extLst>
              <a:ext uri="{FF2B5EF4-FFF2-40B4-BE49-F238E27FC236}">
                <a16:creationId xmlns:a16="http://schemas.microsoft.com/office/drawing/2014/main" id="{EC0CB6EA-791E-302F-D83E-60523DA2A4F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4" name="图片 23" descr="文本, 信件&#10;&#10;描述已自动生成">
            <a:extLst>
              <a:ext uri="{FF2B5EF4-FFF2-40B4-BE49-F238E27FC236}">
                <a16:creationId xmlns:a16="http://schemas.microsoft.com/office/drawing/2014/main" id="{A1EC0329-59EB-C017-61DB-BB4EB39F4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5" name="图片 24" descr="文本&#10;&#10;低可信度描述已自动生成">
            <a:extLst>
              <a:ext uri="{FF2B5EF4-FFF2-40B4-BE49-F238E27FC236}">
                <a16:creationId xmlns:a16="http://schemas.microsoft.com/office/drawing/2014/main" id="{61739D8C-433C-F449-CAB7-3A7561271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90" y="3787643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A5199122-EA0B-E477-67B9-34990CE72FC5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D83D0C4-C93E-4DB9-D8A8-F79186418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8FE47D-99F6-F4BA-AB63-8ED59FEF1D1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5f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141C9C-F188-D173-10E6-C4B71EA5560C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7F38DA7-C464-6012-887C-E80BB9001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5B24C83-56A6-92E1-F821-1C168FE4BB0A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4f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8EFA0C-7E48-0B50-A043-149311892D73}"/>
              </a:ext>
            </a:extLst>
          </p:cNvPr>
          <p:cNvGrpSpPr/>
          <p:nvPr/>
        </p:nvGrpSpPr>
        <p:grpSpPr>
          <a:xfrm>
            <a:off x="5926268" y="3221906"/>
            <a:ext cx="339464" cy="490593"/>
            <a:chOff x="4572391" y="3220982"/>
            <a:chExt cx="339464" cy="49059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FC3E10F-E6B2-358F-0B91-CD257DF57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7EB473-9FE8-3539-70E4-2D85DE6E36A9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3f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BEA5C8E-1736-792B-2357-A01047D260AB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F2E52E1-8857-4A81-91FB-1D4D6C60A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22DCD8-3E5A-B62B-09A3-0C36CC6B1CC0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6f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B06CCC-FFFB-85B2-DA3E-CF2E6CEBFE1D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5C59F42-ABEC-EBFD-4BB3-C8E53866D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87C36A0-6781-154B-91B0-A7A06A95FB57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7f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AF852D-CB52-0793-F18D-B290041563B6}"/>
              </a:ext>
            </a:extLst>
          </p:cNvPr>
          <p:cNvGrpSpPr/>
          <p:nvPr/>
        </p:nvGrpSpPr>
        <p:grpSpPr>
          <a:xfrm>
            <a:off x="5926268" y="3220982"/>
            <a:ext cx="339464" cy="490593"/>
            <a:chOff x="4572391" y="3220982"/>
            <a:chExt cx="339464" cy="49059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3273D07-4915-F827-DBFC-5E3625523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noFill/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FCF2CF-B355-9395-4357-E3D0FDB0B182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>
                      <a:alpha val="0"/>
                    </a:schemeClr>
                  </a:solidFill>
                </a:rPr>
                <a:t>8f</a:t>
              </a:r>
              <a:endParaRPr lang="zh-CN" altLang="en-US" sz="1000" dirty="0">
                <a:solidFill>
                  <a:schemeClr val="tx2">
                    <a:alpha val="0"/>
                  </a:schemeClr>
                </a:solidFill>
              </a:endParaRPr>
            </a:p>
          </p:txBody>
        </p:sp>
      </p:grpSp>
      <p:pic>
        <p:nvPicPr>
          <p:cNvPr id="8" name="logo动画_改">
            <a:hlinkClick r:id="" action="ppaction://media"/>
            <a:extLst>
              <a:ext uri="{FF2B5EF4-FFF2-40B4-BE49-F238E27FC236}">
                <a16:creationId xmlns:a16="http://schemas.microsoft.com/office/drawing/2014/main" id="{39D9F86C-7292-F349-462D-27BE0396E70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240036" y="3787643"/>
            <a:ext cx="3711575" cy="2087562"/>
          </a:xfrm>
          <a:ln w="12700">
            <a:solidFill>
              <a:schemeClr val="accent4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A2932D-37E9-055D-8677-D17713FC0AC9}"/>
              </a:ext>
            </a:extLst>
          </p:cNvPr>
          <p:cNvSpPr/>
          <p:nvPr/>
        </p:nvSpPr>
        <p:spPr>
          <a:xfrm>
            <a:off x="0" y="-924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B4AADB-6298-37FB-D38A-91AEC482B296}"/>
              </a:ext>
            </a:extLst>
          </p:cNvPr>
          <p:cNvSpPr/>
          <p:nvPr/>
        </p:nvSpPr>
        <p:spPr>
          <a:xfrm>
            <a:off x="-177" y="6266526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29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应用程序&#10;&#10;低可信度">
            <a:extLst>
              <a:ext uri="{FF2B5EF4-FFF2-40B4-BE49-F238E27FC236}">
                <a16:creationId xmlns:a16="http://schemas.microsoft.com/office/drawing/2014/main" id="{389CAB2B-086D-4E82-8A09-C8DEDB50A0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5607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1" name="图片 30" descr="图形用户界面, 应用程序&#10;&#10;描述已自动生成">
            <a:extLst>
              <a:ext uri="{FF2B5EF4-FFF2-40B4-BE49-F238E27FC236}">
                <a16:creationId xmlns:a16="http://schemas.microsoft.com/office/drawing/2014/main" id="{10C180DD-EA63-CB54-25D9-D5BEF26A25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061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DC62880F-D490-89B6-720A-109CEBB25EA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515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7" name="图片 26" descr="图片包含 应用程序&#10;&#10;描述已自动生成">
            <a:extLst>
              <a:ext uri="{FF2B5EF4-FFF2-40B4-BE49-F238E27FC236}">
                <a16:creationId xmlns:a16="http://schemas.microsoft.com/office/drawing/2014/main" id="{7117F072-3EBC-3DA3-1E0E-1248CFEF7CD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31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5" name="图片 24" descr="图片包含 文本&#10;&#10;描述已自动生成">
            <a:extLst>
              <a:ext uri="{FF2B5EF4-FFF2-40B4-BE49-F238E27FC236}">
                <a16:creationId xmlns:a16="http://schemas.microsoft.com/office/drawing/2014/main" id="{43CF8951-8453-F18B-1377-9AFCFE3B905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77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13E54DE4-D688-FE84-FDD8-10C6A830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1" name="图片 20" descr="文本, 信件&#10;&#10;描述已自动生成">
            <a:extLst>
              <a:ext uri="{FF2B5EF4-FFF2-40B4-BE49-F238E27FC236}">
                <a16:creationId xmlns:a16="http://schemas.microsoft.com/office/drawing/2014/main" id="{2D073AA2-A970-3FDF-D07D-1CE9BED5115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69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298980CA-7824-D0BE-C91E-9A61C612BB8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15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图片 16" descr="文本&#10;&#10;低可信度描述已自动生成">
            <a:extLst>
              <a:ext uri="{FF2B5EF4-FFF2-40B4-BE49-F238E27FC236}">
                <a16:creationId xmlns:a16="http://schemas.microsoft.com/office/drawing/2014/main" id="{14482346-3188-D817-33CE-51090AC0B871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61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681E7AC2-9FE7-267E-C600-56B78F290D26}"/>
              </a:ext>
            </a:extLst>
          </p:cNvPr>
          <p:cNvGrpSpPr/>
          <p:nvPr/>
        </p:nvGrpSpPr>
        <p:grpSpPr>
          <a:xfrm>
            <a:off x="4572391" y="3220982"/>
            <a:ext cx="339464" cy="490593"/>
            <a:chOff x="4572391" y="3220982"/>
            <a:chExt cx="339464" cy="49059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CEF3FA3-66FE-7197-0D46-81390058D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0ED5675-562B-0562-FC32-D1D9011151A0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5f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DDA79E5-ECAB-0DD9-B14C-DEDCD8534558}"/>
              </a:ext>
            </a:extLst>
          </p:cNvPr>
          <p:cNvGrpSpPr/>
          <p:nvPr/>
        </p:nvGrpSpPr>
        <p:grpSpPr>
          <a:xfrm>
            <a:off x="2864845" y="3220982"/>
            <a:ext cx="339464" cy="490593"/>
            <a:chOff x="4572391" y="3220982"/>
            <a:chExt cx="339464" cy="49059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D03E27C-F899-FF13-D3FF-3A886E025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BD1B6A9-D1FC-2460-04B6-2638CACD41C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4f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B512359-1EAD-5E0A-2C4F-B6D77C1E731F}"/>
              </a:ext>
            </a:extLst>
          </p:cNvPr>
          <p:cNvGrpSpPr/>
          <p:nvPr/>
        </p:nvGrpSpPr>
        <p:grpSpPr>
          <a:xfrm>
            <a:off x="1157299" y="3221906"/>
            <a:ext cx="339464" cy="490593"/>
            <a:chOff x="4572391" y="3220982"/>
            <a:chExt cx="339464" cy="4905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6F82F4D-4BE7-15FC-C283-60464A9B8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F7C0832-015C-30A3-FDE8-D0C547C61A43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3f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D3FB234-E5BE-F1DB-2357-5953F01CA6CC}"/>
              </a:ext>
            </a:extLst>
          </p:cNvPr>
          <p:cNvGrpSpPr/>
          <p:nvPr/>
        </p:nvGrpSpPr>
        <p:grpSpPr>
          <a:xfrm>
            <a:off x="6279937" y="3220982"/>
            <a:ext cx="339464" cy="490593"/>
            <a:chOff x="4572391" y="3220982"/>
            <a:chExt cx="339464" cy="490593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95E4766-0C42-C330-EAED-D816CEBB7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6780B13-4911-BB10-DE99-14EAA9BB7331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6f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198822B-E8EE-EAE1-B7F6-1E3BC5A9B22B}"/>
              </a:ext>
            </a:extLst>
          </p:cNvPr>
          <p:cNvGrpSpPr/>
          <p:nvPr/>
        </p:nvGrpSpPr>
        <p:grpSpPr>
          <a:xfrm>
            <a:off x="7989284" y="3220982"/>
            <a:ext cx="339464" cy="490593"/>
            <a:chOff x="4572391" y="3220982"/>
            <a:chExt cx="339464" cy="49059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CA92250-67C6-0EC1-0EB7-C418F6B25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8496F61-8BED-21DF-8371-40C38EC1221F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7f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767A98-6043-B0F0-7126-244A682EE021}"/>
              </a:ext>
            </a:extLst>
          </p:cNvPr>
          <p:cNvGrpSpPr/>
          <p:nvPr/>
        </p:nvGrpSpPr>
        <p:grpSpPr>
          <a:xfrm>
            <a:off x="9695029" y="3220982"/>
            <a:ext cx="339464" cy="490593"/>
            <a:chOff x="4572391" y="3220982"/>
            <a:chExt cx="339464" cy="490593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AEF8133-65C3-E0F9-211C-4AFCAC9D2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F344A60-08C9-B1C5-4D54-84533837B27E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8f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F253C6D-992A-3EA5-F4D3-36780B17557D}"/>
              </a:ext>
            </a:extLst>
          </p:cNvPr>
          <p:cNvSpPr/>
          <p:nvPr/>
        </p:nvSpPr>
        <p:spPr>
          <a:xfrm>
            <a:off x="0" y="-924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D86C6-D294-25EF-8AED-97CA21EC4CA2}"/>
              </a:ext>
            </a:extLst>
          </p:cNvPr>
          <p:cNvSpPr/>
          <p:nvPr/>
        </p:nvSpPr>
        <p:spPr>
          <a:xfrm>
            <a:off x="-177" y="6266526"/>
            <a:ext cx="12192000" cy="591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3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B4CC-0263-2211-5A95-F3FEC1FB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应用程序&#10;&#10;低可信度">
            <a:extLst>
              <a:ext uri="{FF2B5EF4-FFF2-40B4-BE49-F238E27FC236}">
                <a16:creationId xmlns:a16="http://schemas.microsoft.com/office/drawing/2014/main" id="{7F041D97-6F89-37D5-286D-A55124700D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8472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1" name="图片 30" descr="图形用户界面, 应用程序&#10;&#10;描述已自动生成">
            <a:extLst>
              <a:ext uri="{FF2B5EF4-FFF2-40B4-BE49-F238E27FC236}">
                <a16:creationId xmlns:a16="http://schemas.microsoft.com/office/drawing/2014/main" id="{95B18AF0-4339-896E-7F7A-C2525C25AD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0926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78A626A0-EB72-614D-11D4-748A2ABEE9E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3380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7" name="图片 26" descr="图片包含 应用程序&#10;&#10;描述已自动生成">
            <a:extLst>
              <a:ext uri="{FF2B5EF4-FFF2-40B4-BE49-F238E27FC236}">
                <a16:creationId xmlns:a16="http://schemas.microsoft.com/office/drawing/2014/main" id="{00F9026D-18C1-1D2B-FC99-4874C683FF4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5834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5" name="图片 24" descr="图片包含 文本&#10;&#10;描述已自动生成">
            <a:extLst>
              <a:ext uri="{FF2B5EF4-FFF2-40B4-BE49-F238E27FC236}">
                <a16:creationId xmlns:a16="http://schemas.microsoft.com/office/drawing/2014/main" id="{35C6B93F-7BA6-8D3D-47BA-D19D7F4C632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8288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63EFBF2B-51A2-CAEC-96D8-F1039E0C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1" name="图片 20" descr="文本, 信件&#10;&#10;描述已自动生成">
            <a:extLst>
              <a:ext uri="{FF2B5EF4-FFF2-40B4-BE49-F238E27FC236}">
                <a16:creationId xmlns:a16="http://schemas.microsoft.com/office/drawing/2014/main" id="{67FC2446-54B7-F527-A641-F3838E316A4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01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82CBC8DE-5518-606F-C4A1-9E7006554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47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图片 16" descr="文本&#10;&#10;低可信度描述已自动生成">
            <a:extLst>
              <a:ext uri="{FF2B5EF4-FFF2-40B4-BE49-F238E27FC236}">
                <a16:creationId xmlns:a16="http://schemas.microsoft.com/office/drawing/2014/main" id="{D51F57CF-ED3B-6651-8AB4-54156EB84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593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438043-2CBB-EF6C-CEE9-7FD2117C3E00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C5F9BB9-64BC-1EED-29E4-E9BEC4572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A19D861-F086-E084-0139-871A96465223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5f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E8BB40-3E1F-D6C3-81ED-F8BA3915842F}"/>
              </a:ext>
            </a:extLst>
          </p:cNvPr>
          <p:cNvGrpSpPr/>
          <p:nvPr/>
        </p:nvGrpSpPr>
        <p:grpSpPr>
          <a:xfrm>
            <a:off x="-3948020" y="3220982"/>
            <a:ext cx="339464" cy="490593"/>
            <a:chOff x="4572391" y="3220982"/>
            <a:chExt cx="339464" cy="49059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EF7A0C7-AAE6-F783-8C51-D7A3D031C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CB74BA-32BE-C6BD-9A64-17631F2ECE9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4f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36313DA-72C4-5A26-0383-18C72F4FA35D}"/>
              </a:ext>
            </a:extLst>
          </p:cNvPr>
          <p:cNvGrpSpPr/>
          <p:nvPr/>
        </p:nvGrpSpPr>
        <p:grpSpPr>
          <a:xfrm>
            <a:off x="-5655566" y="3221906"/>
            <a:ext cx="339464" cy="490593"/>
            <a:chOff x="4572391" y="3220982"/>
            <a:chExt cx="339464" cy="4905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CAA43E5-4327-20DD-8473-443F18A2B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447258A-C6E5-1B7B-04BF-E96AB4BE58C5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3f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7B92E71-1092-FEDE-1F0C-A006ED35B6FF}"/>
              </a:ext>
            </a:extLst>
          </p:cNvPr>
          <p:cNvGrpSpPr/>
          <p:nvPr/>
        </p:nvGrpSpPr>
        <p:grpSpPr>
          <a:xfrm>
            <a:off x="12385769" y="3220982"/>
            <a:ext cx="339464" cy="490593"/>
            <a:chOff x="4572391" y="3220982"/>
            <a:chExt cx="339464" cy="490593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923018F-D281-EAD7-C322-1D36FE5A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A314B59-F7C6-8E2C-4609-BAD2F88A0633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6f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CCF75A-0687-474B-80DC-65A22A799E3D}"/>
              </a:ext>
            </a:extLst>
          </p:cNvPr>
          <p:cNvGrpSpPr/>
          <p:nvPr/>
        </p:nvGrpSpPr>
        <p:grpSpPr>
          <a:xfrm>
            <a:off x="14095116" y="3220982"/>
            <a:ext cx="339464" cy="490593"/>
            <a:chOff x="4572391" y="3220982"/>
            <a:chExt cx="339464" cy="49059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64D7A1A-6644-0773-AF43-5451F450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8A3BF8-4329-0E4D-8861-1087DF90960A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7f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F52444C-F2C5-11E6-C348-E2747F6E48F0}"/>
              </a:ext>
            </a:extLst>
          </p:cNvPr>
          <p:cNvGrpSpPr/>
          <p:nvPr/>
        </p:nvGrpSpPr>
        <p:grpSpPr>
          <a:xfrm>
            <a:off x="15800861" y="3220982"/>
            <a:ext cx="339464" cy="490593"/>
            <a:chOff x="4572391" y="3220982"/>
            <a:chExt cx="339464" cy="490593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D733CAF-3BFF-C715-56DA-33F1838B3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5D66E0D-D1FD-9CFD-4764-413F2E736EF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8f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B53470A-9DA8-C49E-BA9A-9AF8DF3856E8}"/>
              </a:ext>
            </a:extLst>
          </p:cNvPr>
          <p:cNvSpPr/>
          <p:nvPr/>
        </p:nvSpPr>
        <p:spPr>
          <a:xfrm>
            <a:off x="0" y="-591474"/>
            <a:ext cx="12192000" cy="59147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0F3AF3-9D7F-AD3D-3B56-2442900BA9EA}"/>
              </a:ext>
            </a:extLst>
          </p:cNvPr>
          <p:cNvSpPr/>
          <p:nvPr/>
        </p:nvSpPr>
        <p:spPr>
          <a:xfrm>
            <a:off x="0" y="6858000"/>
            <a:ext cx="12192000" cy="59147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772F60-C130-B7EC-CECF-72227C8E2DD8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09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FB76-2689-C62A-0255-4A77E39C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应用程序&#10;&#10;低可信度">
            <a:extLst>
              <a:ext uri="{FF2B5EF4-FFF2-40B4-BE49-F238E27FC236}">
                <a16:creationId xmlns:a16="http://schemas.microsoft.com/office/drawing/2014/main" id="{423E1C7C-468A-5985-D1E9-D93E789D47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8472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1" name="图片 30" descr="图形用户界面, 应用程序&#10;&#10;描述已自动生成">
            <a:extLst>
              <a:ext uri="{FF2B5EF4-FFF2-40B4-BE49-F238E27FC236}">
                <a16:creationId xmlns:a16="http://schemas.microsoft.com/office/drawing/2014/main" id="{EE759A4A-763B-868F-8E90-6C1A63EF4D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0926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5BEF0B0C-8946-BCD0-CB76-27ED8CA13F0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3380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7" name="图片 26" descr="图片包含 应用程序&#10;&#10;描述已自动生成">
            <a:extLst>
              <a:ext uri="{FF2B5EF4-FFF2-40B4-BE49-F238E27FC236}">
                <a16:creationId xmlns:a16="http://schemas.microsoft.com/office/drawing/2014/main" id="{30749D1F-83B9-F88B-C388-8856904542D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5834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5" name="图片 24" descr="图片包含 文本&#10;&#10;描述已自动生成">
            <a:extLst>
              <a:ext uri="{FF2B5EF4-FFF2-40B4-BE49-F238E27FC236}">
                <a16:creationId xmlns:a16="http://schemas.microsoft.com/office/drawing/2014/main" id="{20D394E1-5229-ACFB-AC0B-95EABCE9572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8288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2D249767-4F5D-9085-18BF-3C4538B9896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1" name="图片 20" descr="文本, 信件&#10;&#10;描述已自动生成">
            <a:extLst>
              <a:ext uri="{FF2B5EF4-FFF2-40B4-BE49-F238E27FC236}">
                <a16:creationId xmlns:a16="http://schemas.microsoft.com/office/drawing/2014/main" id="{5049344B-E304-108A-FA48-BF9B8F23DCA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C256B845-2E91-106B-8D1C-D09EAECD7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47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图片 16" descr="文本&#10;&#10;低可信度描述已自动生成">
            <a:extLst>
              <a:ext uri="{FF2B5EF4-FFF2-40B4-BE49-F238E27FC236}">
                <a16:creationId xmlns:a16="http://schemas.microsoft.com/office/drawing/2014/main" id="{91AA9E3B-7BA5-B492-9EED-F1D54F3A61A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593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48" name="组合 47" hidden="1">
            <a:extLst>
              <a:ext uri="{FF2B5EF4-FFF2-40B4-BE49-F238E27FC236}">
                <a16:creationId xmlns:a16="http://schemas.microsoft.com/office/drawing/2014/main" id="{AD171CD2-1D63-806F-0912-FB009F5D9565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07C7D5F-692C-5A37-F420-48C7F93F9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1FBD55A-3D3F-CD7A-6D30-99546681629E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5f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72EEC94-1411-B604-ACEF-5D7CF7697C19}"/>
              </a:ext>
            </a:extLst>
          </p:cNvPr>
          <p:cNvGrpSpPr/>
          <p:nvPr/>
        </p:nvGrpSpPr>
        <p:grpSpPr>
          <a:xfrm>
            <a:off x="-3948020" y="3220982"/>
            <a:ext cx="339464" cy="490593"/>
            <a:chOff x="4572391" y="3220982"/>
            <a:chExt cx="339464" cy="49059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0B8C9CA-EB43-6DAC-B6AC-63AB9540C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4FFE729-D7FC-D85C-FFFA-343EC0F578DC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4f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92B9818-C794-12FD-61CB-45A15913952C}"/>
              </a:ext>
            </a:extLst>
          </p:cNvPr>
          <p:cNvGrpSpPr/>
          <p:nvPr/>
        </p:nvGrpSpPr>
        <p:grpSpPr>
          <a:xfrm>
            <a:off x="-5655566" y="3221906"/>
            <a:ext cx="339464" cy="490593"/>
            <a:chOff x="4572391" y="3220982"/>
            <a:chExt cx="339464" cy="4905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E0A578E-9E55-C6B0-DB14-4C8164361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A766AD6-052D-38E5-D72C-76485D41640F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3f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C9BC72-DE3D-DED2-5464-5F3E93AE8A39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D41293F-0A6A-5530-907F-21DE3884B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F367F81-6511-74F4-69C2-C4A86C8BCE52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6f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29B0279-4119-1161-CFF7-EE09921AC470}"/>
              </a:ext>
            </a:extLst>
          </p:cNvPr>
          <p:cNvGrpSpPr/>
          <p:nvPr/>
        </p:nvGrpSpPr>
        <p:grpSpPr>
          <a:xfrm>
            <a:off x="14095116" y="3220982"/>
            <a:ext cx="339464" cy="490593"/>
            <a:chOff x="4572391" y="3220982"/>
            <a:chExt cx="339464" cy="49059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9A5EE92-3572-520A-24C3-FE94EA4A5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0E48AA5-4393-2496-939A-C868BD3A90E5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7f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58F9EB1-49EA-682C-8966-28EE6AFE9E8C}"/>
              </a:ext>
            </a:extLst>
          </p:cNvPr>
          <p:cNvGrpSpPr/>
          <p:nvPr/>
        </p:nvGrpSpPr>
        <p:grpSpPr>
          <a:xfrm>
            <a:off x="15800861" y="3220982"/>
            <a:ext cx="339464" cy="490593"/>
            <a:chOff x="4572391" y="3220982"/>
            <a:chExt cx="339464" cy="490593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E798B49-55A0-07C1-33A7-BE57958B2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986BC50-78C4-86DE-018C-E90197077C79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8f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2F99926-A60D-C95F-4A51-97C9CA29C4B4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60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C119-B3CF-E6B2-1680-D6B551EB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应用程序&#10;&#10;低可信度">
            <a:extLst>
              <a:ext uri="{FF2B5EF4-FFF2-40B4-BE49-F238E27FC236}">
                <a16:creationId xmlns:a16="http://schemas.microsoft.com/office/drawing/2014/main" id="{DCD276A3-948A-8AEF-C763-CB16AFD6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8472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1" name="图片 30" descr="图形用户界面, 应用程序&#10;&#10;描述已自动生成">
            <a:extLst>
              <a:ext uri="{FF2B5EF4-FFF2-40B4-BE49-F238E27FC236}">
                <a16:creationId xmlns:a16="http://schemas.microsoft.com/office/drawing/2014/main" id="{C40B20B1-AE51-A2CA-C383-92F2A43AE1E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0926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601ACA7B-3D9E-AF3F-F795-F2CCB7C8AC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3380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7" name="图片 26" descr="图片包含 应用程序&#10;&#10;描述已自动生成">
            <a:extLst>
              <a:ext uri="{FF2B5EF4-FFF2-40B4-BE49-F238E27FC236}">
                <a16:creationId xmlns:a16="http://schemas.microsoft.com/office/drawing/2014/main" id="{8264C617-78F9-E2D3-D7E7-F31BE3931E7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5834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5" name="图片 24" descr="图片包含 文本&#10;&#10;描述已自动生成">
            <a:extLst>
              <a:ext uri="{FF2B5EF4-FFF2-40B4-BE49-F238E27FC236}">
                <a16:creationId xmlns:a16="http://schemas.microsoft.com/office/drawing/2014/main" id="{D86FB010-C189-100C-F054-CD609005B82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8288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3" name="图片 22" descr="图片包含 文本&#10;&#10;描述已自动生成">
            <a:extLst>
              <a:ext uri="{FF2B5EF4-FFF2-40B4-BE49-F238E27FC236}">
                <a16:creationId xmlns:a16="http://schemas.microsoft.com/office/drawing/2014/main" id="{6ED8040E-09F6-8835-A134-0D6AF5414C0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21" name="图片 20" descr="文本, 信件&#10;&#10;描述已自动生成">
            <a:extLst>
              <a:ext uri="{FF2B5EF4-FFF2-40B4-BE49-F238E27FC236}">
                <a16:creationId xmlns:a16="http://schemas.microsoft.com/office/drawing/2014/main" id="{C6DC7F7E-68D7-AA3E-ABAD-0234E350FF3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23" y="3220982"/>
            <a:ext cx="3711221" cy="2087562"/>
          </a:xfrm>
          <a:prstGeom prst="rect">
            <a:avLst/>
          </a:prstGeom>
          <a:ln>
            <a:solidFill>
              <a:srgbClr val="99CCCC"/>
            </a:solidFill>
          </a:ln>
        </p:spPr>
      </p:pic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412FB5C5-1ED9-D9AD-2BC7-87DEEB0C1C1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22" y="3220982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图片 16" descr="文本&#10;&#10;低可信度描述已自动生成">
            <a:extLst>
              <a:ext uri="{FF2B5EF4-FFF2-40B4-BE49-F238E27FC236}">
                <a16:creationId xmlns:a16="http://schemas.microsoft.com/office/drawing/2014/main" id="{A53324C0-5786-9784-A79F-55A3C24B3A89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593" y="3787643"/>
            <a:ext cx="3711221" cy="208756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48" name="组合 47" hidden="1">
            <a:extLst>
              <a:ext uri="{FF2B5EF4-FFF2-40B4-BE49-F238E27FC236}">
                <a16:creationId xmlns:a16="http://schemas.microsoft.com/office/drawing/2014/main" id="{295AA1DD-74CD-D568-2154-343EDE7E3EC7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92C71B8-23AB-A033-01D7-16A07F7E2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9E9223E-1331-B91B-EF1E-03FE55E0E5C3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5f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91EE615-CF10-45FF-380F-EEEFA1BD3FEB}"/>
              </a:ext>
            </a:extLst>
          </p:cNvPr>
          <p:cNvGrpSpPr/>
          <p:nvPr/>
        </p:nvGrpSpPr>
        <p:grpSpPr>
          <a:xfrm>
            <a:off x="-3948020" y="3220982"/>
            <a:ext cx="339464" cy="490593"/>
            <a:chOff x="4572391" y="3220982"/>
            <a:chExt cx="339464" cy="49059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8C37B9C-C1CE-EF5B-A44D-2A3217F52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CEFA4AB-2997-821C-9CC1-0C39CEB64927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4f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8A30F6D-45CD-997E-CF32-C155CFE0D8C5}"/>
              </a:ext>
            </a:extLst>
          </p:cNvPr>
          <p:cNvGrpSpPr/>
          <p:nvPr/>
        </p:nvGrpSpPr>
        <p:grpSpPr>
          <a:xfrm>
            <a:off x="-5655566" y="3221906"/>
            <a:ext cx="339464" cy="490593"/>
            <a:chOff x="4572391" y="3220982"/>
            <a:chExt cx="339464" cy="490593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94F99A9-6355-DE97-C09A-2303907B8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F39A94B-5E75-B2A7-024C-14AB4686FE61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3f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9EBD66A-5C03-9C22-E5E4-986C4EC51835}"/>
              </a:ext>
            </a:extLst>
          </p:cNvPr>
          <p:cNvGrpSpPr/>
          <p:nvPr/>
        </p:nvGrpSpPr>
        <p:grpSpPr>
          <a:xfrm>
            <a:off x="4572391" y="2654321"/>
            <a:ext cx="339464" cy="490593"/>
            <a:chOff x="4572391" y="3220982"/>
            <a:chExt cx="339464" cy="49059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7882B1D-CFBF-DECF-E9E2-DD14E2F58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D6B6A1E-3D99-1BF5-30CA-F36A835A7B1B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7f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3D8A002-731F-D937-E5AA-B7193A77B39C}"/>
              </a:ext>
            </a:extLst>
          </p:cNvPr>
          <p:cNvGrpSpPr/>
          <p:nvPr/>
        </p:nvGrpSpPr>
        <p:grpSpPr>
          <a:xfrm>
            <a:off x="15800861" y="3220982"/>
            <a:ext cx="339464" cy="490593"/>
            <a:chOff x="4572391" y="3220982"/>
            <a:chExt cx="339464" cy="490593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844AE147-4643-1327-F299-002154549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123" y="3457348"/>
              <a:ext cx="0" cy="254227"/>
            </a:xfrm>
            <a:prstGeom prst="line">
              <a:avLst/>
            </a:prstGeom>
            <a:ln w="12700">
              <a:solidFill>
                <a:srgbClr val="99CCCC">
                  <a:alpha val="73000"/>
                </a:srgb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B4A70F6-00F8-E641-54AB-0420D5079ECF}"/>
                </a:ext>
              </a:extLst>
            </p:cNvPr>
            <p:cNvSpPr txBox="1"/>
            <p:nvPr/>
          </p:nvSpPr>
          <p:spPr>
            <a:xfrm>
              <a:off x="4572391" y="3220982"/>
              <a:ext cx="339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</a:rPr>
                <a:t>8f</a:t>
              </a:r>
              <a:endParaRPr lang="zh-CN" alt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13F5-5F06-E206-A12C-6128406BA415}"/>
              </a:ext>
            </a:extLst>
          </p:cNvPr>
          <p:cNvGrpSpPr/>
          <p:nvPr/>
        </p:nvGrpSpPr>
        <p:grpSpPr>
          <a:xfrm flipH="1">
            <a:off x="-774345" y="6567636"/>
            <a:ext cx="88545" cy="290364"/>
            <a:chOff x="4349750" y="2273300"/>
            <a:chExt cx="352425" cy="11557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7AC8B6-26CE-325B-1112-DDC833B373FC}"/>
                </a:ext>
              </a:extLst>
            </p:cNvPr>
            <p:cNvSpPr/>
            <p:nvPr/>
          </p:nvSpPr>
          <p:spPr>
            <a:xfrm>
              <a:off x="4349750" y="2273300"/>
              <a:ext cx="352425" cy="11557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492D0A-B197-288F-804C-7ADE0D0173EE}"/>
                </a:ext>
              </a:extLst>
            </p:cNvPr>
            <p:cNvSpPr/>
            <p:nvPr/>
          </p:nvSpPr>
          <p:spPr>
            <a:xfrm>
              <a:off x="4437062" y="2378075"/>
              <a:ext cx="177800" cy="177800"/>
            </a:xfrm>
            <a:prstGeom prst="ellipse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636DFBA-90CD-C247-9684-CB1B3525389F}"/>
              </a:ext>
            </a:extLst>
          </p:cNvPr>
          <p:cNvSpPr txBox="1"/>
          <p:nvPr/>
        </p:nvSpPr>
        <p:spPr>
          <a:xfrm>
            <a:off x="425808" y="470036"/>
            <a:ext cx="615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52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E2841"/>
      </a:dk1>
      <a:lt1>
        <a:srgbClr val="F7F7F7"/>
      </a:lt1>
      <a:dk2>
        <a:srgbClr val="181818"/>
      </a:dk2>
      <a:lt2>
        <a:srgbClr val="E8E8E8"/>
      </a:lt2>
      <a:accent1>
        <a:srgbClr val="C1540F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8B54856B-72E5-458B-82DB-1120B4B08711}" vid="{8AF23245-0C0A-4B54-B801-A29EAAA108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札中</Template>
  <TotalTime>200</TotalTime>
  <Words>1380</Words>
  <Application>Microsoft Office PowerPoint</Application>
  <PresentationFormat>宽屏</PresentationFormat>
  <Paragraphs>236</Paragraphs>
  <Slides>25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HarmonyOS Sans SC Black</vt:lpstr>
      <vt:lpstr>HarmonyOS Sans SC Medium</vt:lpstr>
      <vt:lpstr>HarmonyOS Sans SC Thin</vt:lpstr>
      <vt:lpstr>Helvetica Neue</vt:lpstr>
      <vt:lpstr>等线</vt:lpstr>
      <vt:lpstr>Arial</vt:lpstr>
      <vt:lpstr>JetBrains Mono Medium</vt:lpstr>
      <vt:lpstr>Ubuntu</vt:lpstr>
      <vt:lpstr>Ubuntu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MickyDot</dc:creator>
  <cp:lastModifiedBy>MickyDot</cp:lastModifiedBy>
  <cp:revision>10</cp:revision>
  <dcterms:created xsi:type="dcterms:W3CDTF">2025-02-06T10:42:39Z</dcterms:created>
  <dcterms:modified xsi:type="dcterms:W3CDTF">2025-02-06T14:03:15Z</dcterms:modified>
</cp:coreProperties>
</file>