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8288000" cy="10287000"/>
  <p:notesSz cx="6858000" cy="9144000"/>
  <p:embeddedFontLst>
    <p:embeddedFont>
      <p:font typeface="Canva Sans" panose="020B0503030501040103"/>
      <p:regular r:id="rId10"/>
    </p:embeddedFont>
    <p:embeddedFont>
      <p:font typeface="Calibri" panose="020F050202020403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16077839" y="429947"/>
            <a:ext cx="2210161" cy="8486808"/>
            <a:chOff x="0" y="0"/>
            <a:chExt cx="1499042" cy="57561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99042" cy="5756180"/>
            </a:xfrm>
            <a:custGeom>
              <a:avLst/>
              <a:gdLst/>
              <a:ahLst/>
              <a:cxnLst/>
              <a:rect l="l" t="t" r="r" b="b"/>
              <a:pathLst>
                <a:path w="1499042" h="5756180">
                  <a:moveTo>
                    <a:pt x="178647" y="0"/>
                  </a:moveTo>
                  <a:lnTo>
                    <a:pt x="1320395" y="0"/>
                  </a:lnTo>
                  <a:cubicBezTo>
                    <a:pt x="1367776" y="0"/>
                    <a:pt x="1413215" y="18822"/>
                    <a:pt x="1446718" y="52324"/>
                  </a:cubicBezTo>
                  <a:cubicBezTo>
                    <a:pt x="1480221" y="85827"/>
                    <a:pt x="1499042" y="131267"/>
                    <a:pt x="1499042" y="178647"/>
                  </a:cubicBezTo>
                  <a:lnTo>
                    <a:pt x="1499042" y="5577534"/>
                  </a:lnTo>
                  <a:cubicBezTo>
                    <a:pt x="1499042" y="5624914"/>
                    <a:pt x="1480221" y="5670353"/>
                    <a:pt x="1446718" y="5703856"/>
                  </a:cubicBezTo>
                  <a:cubicBezTo>
                    <a:pt x="1413215" y="5737359"/>
                    <a:pt x="1367776" y="5756180"/>
                    <a:pt x="1320395" y="5756180"/>
                  </a:cubicBezTo>
                  <a:lnTo>
                    <a:pt x="178647" y="5756180"/>
                  </a:lnTo>
                  <a:cubicBezTo>
                    <a:pt x="131267" y="5756180"/>
                    <a:pt x="85827" y="5737359"/>
                    <a:pt x="52324" y="5703856"/>
                  </a:cubicBezTo>
                  <a:cubicBezTo>
                    <a:pt x="18822" y="5670353"/>
                    <a:pt x="0" y="5624914"/>
                    <a:pt x="0" y="5577534"/>
                  </a:cubicBezTo>
                  <a:lnTo>
                    <a:pt x="0" y="178647"/>
                  </a:lnTo>
                  <a:cubicBezTo>
                    <a:pt x="0" y="131267"/>
                    <a:pt x="18822" y="85827"/>
                    <a:pt x="52324" y="52324"/>
                  </a:cubicBezTo>
                  <a:cubicBezTo>
                    <a:pt x="85827" y="18822"/>
                    <a:pt x="131267" y="0"/>
                    <a:pt x="178647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99042" cy="5794281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6190313" y="831844"/>
            <a:ext cx="1998835" cy="208894"/>
            <a:chOff x="0" y="0"/>
            <a:chExt cx="1837942" cy="1920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37942" cy="192079"/>
            </a:xfrm>
            <a:custGeom>
              <a:avLst/>
              <a:gdLst/>
              <a:ahLst/>
              <a:cxnLst/>
              <a:rect l="l" t="t" r="r" b="b"/>
              <a:pathLst>
                <a:path w="1837942" h="192079">
                  <a:moveTo>
                    <a:pt x="38732" y="0"/>
                  </a:moveTo>
                  <a:lnTo>
                    <a:pt x="1799210" y="0"/>
                  </a:lnTo>
                  <a:cubicBezTo>
                    <a:pt x="1820601" y="0"/>
                    <a:pt x="1837942" y="17341"/>
                    <a:pt x="1837942" y="38732"/>
                  </a:cubicBezTo>
                  <a:lnTo>
                    <a:pt x="1837942" y="153347"/>
                  </a:lnTo>
                  <a:cubicBezTo>
                    <a:pt x="1837942" y="174738"/>
                    <a:pt x="1820601" y="192079"/>
                    <a:pt x="1799210" y="192079"/>
                  </a:cubicBezTo>
                  <a:lnTo>
                    <a:pt x="38732" y="192079"/>
                  </a:lnTo>
                  <a:cubicBezTo>
                    <a:pt x="17341" y="192079"/>
                    <a:pt x="0" y="174738"/>
                    <a:pt x="0" y="153347"/>
                  </a:cubicBezTo>
                  <a:lnTo>
                    <a:pt x="0" y="38732"/>
                  </a:lnTo>
                  <a:cubicBezTo>
                    <a:pt x="0" y="17341"/>
                    <a:pt x="17341" y="0"/>
                    <a:pt x="38732" y="0"/>
                  </a:cubicBez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7942" cy="230179"/>
            </a:xfrm>
            <a:prstGeom prst="rect">
              <a:avLst/>
            </a:prstGeom>
          </p:spPr>
          <p:txBody>
            <a:bodyPr lIns="14551" tIns="14551" rIns="14551" bIns="1455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6295193" y="882518"/>
            <a:ext cx="122910" cy="107546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14551" tIns="14551" rIns="14551" bIns="1455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6210466" y="1374305"/>
            <a:ext cx="990212" cy="164151"/>
            <a:chOff x="0" y="0"/>
            <a:chExt cx="1434391" cy="2377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34391" cy="237784"/>
            </a:xfrm>
            <a:custGeom>
              <a:avLst/>
              <a:gdLst/>
              <a:ahLst/>
              <a:cxnLst/>
              <a:rect l="l" t="t" r="r" b="b"/>
              <a:pathLst>
                <a:path w="1434391" h="237784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lIns="9236" tIns="9236" rIns="9236" bIns="923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6647080" y="1397889"/>
            <a:ext cx="116984" cy="116984"/>
          </a:xfrm>
          <a:custGeom>
            <a:avLst/>
            <a:gdLst/>
            <a:ahLst/>
            <a:cxnLst/>
            <a:rect l="l" t="t" r="r" b="b"/>
            <a:pathLst>
              <a:path w="116984" h="116984">
                <a:moveTo>
                  <a:pt x="0" y="0"/>
                </a:moveTo>
                <a:lnTo>
                  <a:pt x="116984" y="0"/>
                </a:lnTo>
                <a:lnTo>
                  <a:pt x="116984" y="116984"/>
                </a:lnTo>
                <a:lnTo>
                  <a:pt x="0" y="1169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7219089" y="1374305"/>
            <a:ext cx="990212" cy="164151"/>
            <a:chOff x="0" y="0"/>
            <a:chExt cx="1434391" cy="23778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34391" cy="237784"/>
            </a:xfrm>
            <a:custGeom>
              <a:avLst/>
              <a:gdLst/>
              <a:ahLst/>
              <a:cxnLst/>
              <a:rect l="l" t="t" r="r" b="b"/>
              <a:pathLst>
                <a:path w="1434391" h="237784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lIns="9236" tIns="9236" rIns="9236" bIns="923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7651832" y="1407929"/>
            <a:ext cx="12773" cy="96905"/>
            <a:chOff x="0" y="0"/>
            <a:chExt cx="23951" cy="18170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44141" y="1428392"/>
            <a:ext cx="96905" cy="55977"/>
            <a:chOff x="0" y="0"/>
            <a:chExt cx="593872" cy="34305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7700118" y="1428392"/>
            <a:ext cx="96905" cy="55977"/>
            <a:chOff x="0" y="0"/>
            <a:chExt cx="593872" cy="34305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6771182" y="2015704"/>
            <a:ext cx="446452" cy="5834806"/>
            <a:chOff x="0" y="0"/>
            <a:chExt cx="302806" cy="395745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02806" cy="3957459"/>
            </a:xfrm>
            <a:custGeom>
              <a:avLst/>
              <a:gdLst/>
              <a:ahLst/>
              <a:cxnLst/>
              <a:rect l="l" t="t" r="r" b="b"/>
              <a:pathLst>
                <a:path w="302806" h="3957459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17217634" y="2015704"/>
            <a:ext cx="446452" cy="5834806"/>
            <a:chOff x="0" y="0"/>
            <a:chExt cx="302806" cy="395745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02806" cy="3957459"/>
            </a:xfrm>
            <a:custGeom>
              <a:avLst/>
              <a:gdLst/>
              <a:ahLst/>
              <a:cxnLst/>
              <a:rect l="l" t="t" r="r" b="b"/>
              <a:pathLst>
                <a:path w="302806" h="3957459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16097993" y="8138768"/>
            <a:ext cx="2190007" cy="520181"/>
            <a:chOff x="0" y="0"/>
            <a:chExt cx="1485373" cy="35281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485373" cy="352813"/>
            </a:xfrm>
            <a:custGeom>
              <a:avLst/>
              <a:gdLst/>
              <a:ahLst/>
              <a:cxnLst/>
              <a:rect l="l" t="t" r="r" b="b"/>
              <a:pathLst>
                <a:path w="1485373" h="352813">
                  <a:moveTo>
                    <a:pt x="35351" y="0"/>
                  </a:moveTo>
                  <a:lnTo>
                    <a:pt x="1450022" y="0"/>
                  </a:lnTo>
                  <a:cubicBezTo>
                    <a:pt x="1459398" y="0"/>
                    <a:pt x="1468390" y="3724"/>
                    <a:pt x="1475019" y="10354"/>
                  </a:cubicBezTo>
                  <a:cubicBezTo>
                    <a:pt x="1481649" y="16984"/>
                    <a:pt x="1485373" y="25975"/>
                    <a:pt x="1485373" y="35351"/>
                  </a:cubicBezTo>
                  <a:lnTo>
                    <a:pt x="1485373" y="317462"/>
                  </a:lnTo>
                  <a:cubicBezTo>
                    <a:pt x="1485373" y="326837"/>
                    <a:pt x="1481649" y="335829"/>
                    <a:pt x="1475019" y="342459"/>
                  </a:cubicBezTo>
                  <a:cubicBezTo>
                    <a:pt x="1468390" y="349088"/>
                    <a:pt x="1459398" y="352813"/>
                    <a:pt x="1450022" y="352813"/>
                  </a:cubicBezTo>
                  <a:lnTo>
                    <a:pt x="35351" y="352813"/>
                  </a:lnTo>
                  <a:cubicBezTo>
                    <a:pt x="25975" y="352813"/>
                    <a:pt x="16984" y="349088"/>
                    <a:pt x="10354" y="342459"/>
                  </a:cubicBezTo>
                  <a:cubicBezTo>
                    <a:pt x="3724" y="335829"/>
                    <a:pt x="0" y="326837"/>
                    <a:pt x="0" y="317462"/>
                  </a:cubicBezTo>
                  <a:lnTo>
                    <a:pt x="0" y="35351"/>
                  </a:lnTo>
                  <a:cubicBezTo>
                    <a:pt x="0" y="25975"/>
                    <a:pt x="3724" y="16984"/>
                    <a:pt x="10354" y="10354"/>
                  </a:cubicBezTo>
                  <a:cubicBezTo>
                    <a:pt x="16984" y="3724"/>
                    <a:pt x="25975" y="0"/>
                    <a:pt x="35351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485373" cy="390913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16444109" y="8713222"/>
            <a:ext cx="492983" cy="149271"/>
            <a:chOff x="0" y="0"/>
            <a:chExt cx="472690" cy="14312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72690" cy="143127"/>
            </a:xfrm>
            <a:custGeom>
              <a:avLst/>
              <a:gdLst/>
              <a:ahLst/>
              <a:cxnLst/>
              <a:rect l="l" t="t" r="r" b="b"/>
              <a:pathLst>
                <a:path w="472690" h="143127">
                  <a:moveTo>
                    <a:pt x="71563" y="0"/>
                  </a:moveTo>
                  <a:lnTo>
                    <a:pt x="401127" y="0"/>
                  </a:lnTo>
                  <a:cubicBezTo>
                    <a:pt x="420107" y="0"/>
                    <a:pt x="438309" y="7540"/>
                    <a:pt x="451730" y="20960"/>
                  </a:cubicBezTo>
                  <a:cubicBezTo>
                    <a:pt x="465151" y="34381"/>
                    <a:pt x="472690" y="52584"/>
                    <a:pt x="472690" y="71563"/>
                  </a:cubicBezTo>
                  <a:lnTo>
                    <a:pt x="472690" y="71563"/>
                  </a:lnTo>
                  <a:cubicBezTo>
                    <a:pt x="472690" y="111087"/>
                    <a:pt x="440651" y="143127"/>
                    <a:pt x="401127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472690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16935765" y="8713222"/>
            <a:ext cx="623038" cy="149271"/>
            <a:chOff x="0" y="0"/>
            <a:chExt cx="597393" cy="14312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597393" cy="143127"/>
            </a:xfrm>
            <a:custGeom>
              <a:avLst/>
              <a:gdLst/>
              <a:ahLst/>
              <a:cxnLst/>
              <a:rect l="l" t="t" r="r" b="b"/>
              <a:pathLst>
                <a:path w="597393" h="143127">
                  <a:moveTo>
                    <a:pt x="71563" y="0"/>
                  </a:moveTo>
                  <a:lnTo>
                    <a:pt x="525830" y="0"/>
                  </a:lnTo>
                  <a:cubicBezTo>
                    <a:pt x="565353" y="0"/>
                    <a:pt x="597393" y="32040"/>
                    <a:pt x="597393" y="71563"/>
                  </a:cubicBezTo>
                  <a:lnTo>
                    <a:pt x="597393" y="71563"/>
                  </a:lnTo>
                  <a:cubicBezTo>
                    <a:pt x="597393" y="90543"/>
                    <a:pt x="589853" y="108745"/>
                    <a:pt x="576433" y="122166"/>
                  </a:cubicBezTo>
                  <a:cubicBezTo>
                    <a:pt x="563012" y="135587"/>
                    <a:pt x="544809" y="143127"/>
                    <a:pt x="52583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59739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3" name="Group 43"/>
          <p:cNvGrpSpPr/>
          <p:nvPr/>
        </p:nvGrpSpPr>
        <p:grpSpPr>
          <a:xfrm rot="0">
            <a:off x="16229707" y="560107"/>
            <a:ext cx="476928" cy="156557"/>
            <a:chOff x="0" y="0"/>
            <a:chExt cx="436013" cy="14312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6" name="Group 46"/>
          <p:cNvGrpSpPr/>
          <p:nvPr/>
        </p:nvGrpSpPr>
        <p:grpSpPr>
          <a:xfrm rot="0">
            <a:off x="16705350" y="560107"/>
            <a:ext cx="476928" cy="156557"/>
            <a:chOff x="0" y="0"/>
            <a:chExt cx="436013" cy="143127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9" name="Group 49"/>
          <p:cNvGrpSpPr/>
          <p:nvPr/>
        </p:nvGrpSpPr>
        <p:grpSpPr>
          <a:xfrm rot="0">
            <a:off x="17182278" y="560107"/>
            <a:ext cx="476928" cy="156557"/>
            <a:chOff x="0" y="0"/>
            <a:chExt cx="436013" cy="14312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2" name="Group 52"/>
          <p:cNvGrpSpPr/>
          <p:nvPr/>
        </p:nvGrpSpPr>
        <p:grpSpPr>
          <a:xfrm rot="0">
            <a:off x="17659205" y="560107"/>
            <a:ext cx="476928" cy="156557"/>
            <a:chOff x="0" y="0"/>
            <a:chExt cx="436013" cy="14312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5" name="Group 55"/>
          <p:cNvGrpSpPr/>
          <p:nvPr/>
        </p:nvGrpSpPr>
        <p:grpSpPr>
          <a:xfrm rot="0">
            <a:off x="2626560" y="2470"/>
            <a:ext cx="3428439" cy="333484"/>
            <a:chOff x="0" y="0"/>
            <a:chExt cx="4571253" cy="444645"/>
          </a:xfrm>
        </p:grpSpPr>
        <p:grpSp>
          <p:nvGrpSpPr>
            <p:cNvPr id="56" name="Group 56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74" name="Group 74"/>
          <p:cNvGrpSpPr/>
          <p:nvPr/>
        </p:nvGrpSpPr>
        <p:grpSpPr>
          <a:xfrm rot="0">
            <a:off x="16209363" y="1116938"/>
            <a:ext cx="1960046" cy="200956"/>
            <a:chOff x="0" y="0"/>
            <a:chExt cx="946396" cy="9703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946396" cy="97030"/>
            </a:xfrm>
            <a:custGeom>
              <a:avLst/>
              <a:gdLst/>
              <a:ahLst/>
              <a:cxnLst/>
              <a:rect l="l" t="t" r="r" b="b"/>
              <a:pathLst>
                <a:path w="946396" h="97030">
                  <a:moveTo>
                    <a:pt x="19749" y="0"/>
                  </a:moveTo>
                  <a:lnTo>
                    <a:pt x="926647" y="0"/>
                  </a:lnTo>
                  <a:cubicBezTo>
                    <a:pt x="937554" y="0"/>
                    <a:pt x="946396" y="8842"/>
                    <a:pt x="946396" y="19749"/>
                  </a:cubicBezTo>
                  <a:lnTo>
                    <a:pt x="946396" y="77281"/>
                  </a:lnTo>
                  <a:cubicBezTo>
                    <a:pt x="946396" y="88188"/>
                    <a:pt x="937554" y="97030"/>
                    <a:pt x="926647" y="97030"/>
                  </a:cubicBezTo>
                  <a:lnTo>
                    <a:pt x="19749" y="97030"/>
                  </a:lnTo>
                  <a:cubicBezTo>
                    <a:pt x="14511" y="97030"/>
                    <a:pt x="9488" y="94949"/>
                    <a:pt x="5784" y="91246"/>
                  </a:cubicBezTo>
                  <a:cubicBezTo>
                    <a:pt x="2081" y="87542"/>
                    <a:pt x="0" y="82519"/>
                    <a:pt x="0" y="77281"/>
                  </a:cubicBezTo>
                  <a:lnTo>
                    <a:pt x="0" y="19749"/>
                  </a:lnTo>
                  <a:cubicBezTo>
                    <a:pt x="0" y="8842"/>
                    <a:pt x="8842" y="0"/>
                    <a:pt x="19749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76" name="TextBox 76"/>
            <p:cNvSpPr txBox="1"/>
            <p:nvPr/>
          </p:nvSpPr>
          <p:spPr>
            <a:xfrm>
              <a:off x="0" y="-38100"/>
              <a:ext cx="946396" cy="135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77" name="Group 77"/>
          <p:cNvGrpSpPr/>
          <p:nvPr/>
        </p:nvGrpSpPr>
        <p:grpSpPr>
          <a:xfrm rot="0">
            <a:off x="454481" y="740756"/>
            <a:ext cx="2007030" cy="278702"/>
            <a:chOff x="0" y="0"/>
            <a:chExt cx="528601" cy="73403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0" name="Group 80"/>
          <p:cNvGrpSpPr/>
          <p:nvPr/>
        </p:nvGrpSpPr>
        <p:grpSpPr>
          <a:xfrm rot="0">
            <a:off x="544107" y="753252"/>
            <a:ext cx="238286" cy="238779"/>
            <a:chOff x="0" y="0"/>
            <a:chExt cx="317715" cy="318372"/>
          </a:xfrm>
        </p:grpSpPr>
        <p:grpSp>
          <p:nvGrpSpPr>
            <p:cNvPr id="81" name="Group 81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83" name="TextBox 83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84" name="TextBox 84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85" name="Group 85"/>
          <p:cNvGrpSpPr/>
          <p:nvPr/>
        </p:nvGrpSpPr>
        <p:grpSpPr>
          <a:xfrm rot="0">
            <a:off x="782393" y="750185"/>
            <a:ext cx="235641" cy="241846"/>
            <a:chOff x="0" y="0"/>
            <a:chExt cx="314189" cy="322462"/>
          </a:xfrm>
        </p:grpSpPr>
        <p:grpSp>
          <p:nvGrpSpPr>
            <p:cNvPr id="86" name="Group 86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89" name="TextBox 89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90" name="Group 90"/>
          <p:cNvGrpSpPr/>
          <p:nvPr/>
        </p:nvGrpSpPr>
        <p:grpSpPr>
          <a:xfrm rot="0">
            <a:off x="10461954" y="9884130"/>
            <a:ext cx="530657" cy="364715"/>
            <a:chOff x="0" y="0"/>
            <a:chExt cx="707543" cy="486287"/>
          </a:xfrm>
        </p:grpSpPr>
        <p:grpSp>
          <p:nvGrpSpPr>
            <p:cNvPr id="91" name="Group 91"/>
            <p:cNvGrpSpPr/>
            <p:nvPr/>
          </p:nvGrpSpPr>
          <p:grpSpPr>
            <a:xfrm rot="0">
              <a:off x="0" y="41322"/>
              <a:ext cx="707543" cy="403642"/>
              <a:chOff x="0" y="0"/>
              <a:chExt cx="541419" cy="308872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541419" cy="308872"/>
              </a:xfrm>
              <a:custGeom>
                <a:avLst/>
                <a:gdLst/>
                <a:ahLst/>
                <a:cxnLst/>
                <a:rect l="l" t="t" r="r" b="b"/>
                <a:pathLst>
                  <a:path w="541419" h="308872">
                    <a:moveTo>
                      <a:pt x="37661" y="0"/>
                    </a:moveTo>
                    <a:lnTo>
                      <a:pt x="503758" y="0"/>
                    </a:lnTo>
                    <a:cubicBezTo>
                      <a:pt x="524558" y="0"/>
                      <a:pt x="541419" y="16861"/>
                      <a:pt x="541419" y="37661"/>
                    </a:cubicBezTo>
                    <a:lnTo>
                      <a:pt x="541419" y="271211"/>
                    </a:lnTo>
                    <a:cubicBezTo>
                      <a:pt x="541419" y="292010"/>
                      <a:pt x="524558" y="308872"/>
                      <a:pt x="503758" y="308872"/>
                    </a:cubicBezTo>
                    <a:lnTo>
                      <a:pt x="37661" y="308872"/>
                    </a:lnTo>
                    <a:cubicBezTo>
                      <a:pt x="16861" y="308872"/>
                      <a:pt x="0" y="292010"/>
                      <a:pt x="0" y="271211"/>
                    </a:cubicBezTo>
                    <a:lnTo>
                      <a:pt x="0" y="37661"/>
                    </a:lnTo>
                    <a:cubicBezTo>
                      <a:pt x="0" y="16861"/>
                      <a:pt x="16861" y="0"/>
                      <a:pt x="37661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93" name="TextBox 93"/>
              <p:cNvSpPr txBox="1"/>
              <p:nvPr/>
            </p:nvSpPr>
            <p:spPr>
              <a:xfrm>
                <a:off x="0" y="-38100"/>
                <a:ext cx="541419" cy="3469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 rot="0">
              <a:off x="168233" y="160398"/>
              <a:ext cx="165492" cy="165492"/>
              <a:chOff x="0" y="0"/>
              <a:chExt cx="812800" cy="812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6" name="TextBox 9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97" name="Freeform 97"/>
            <p:cNvSpPr/>
            <p:nvPr/>
          </p:nvSpPr>
          <p:spPr>
            <a:xfrm rot="-2165333" flipH="1">
              <a:off x="176534" y="66267"/>
              <a:ext cx="340246" cy="353753"/>
            </a:xfrm>
            <a:custGeom>
              <a:avLst/>
              <a:gdLst/>
              <a:ahLst/>
              <a:cxnLst/>
              <a:rect l="l" t="t" r="r" b="b"/>
              <a:pathLst>
                <a:path w="340246" h="353753">
                  <a:moveTo>
                    <a:pt x="340246" y="0"/>
                  </a:moveTo>
                  <a:lnTo>
                    <a:pt x="0" y="0"/>
                  </a:lnTo>
                  <a:lnTo>
                    <a:pt x="0" y="353753"/>
                  </a:lnTo>
                  <a:lnTo>
                    <a:pt x="340246" y="353753"/>
                  </a:lnTo>
                  <a:lnTo>
                    <a:pt x="34024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8" name="Group 98"/>
          <p:cNvGrpSpPr/>
          <p:nvPr/>
        </p:nvGrpSpPr>
        <p:grpSpPr>
          <a:xfrm rot="0">
            <a:off x="12850631" y="9925912"/>
            <a:ext cx="1705452" cy="288405"/>
            <a:chOff x="0" y="0"/>
            <a:chExt cx="924520" cy="156343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00" name="TextBox 100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01" name="AutoShape 101"/>
          <p:cNvSpPr/>
          <p:nvPr/>
        </p:nvSpPr>
        <p:spPr>
          <a:xfrm flipV="1">
            <a:off x="13112518" y="9925912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2" name="Group 102"/>
          <p:cNvGrpSpPr/>
          <p:nvPr/>
        </p:nvGrpSpPr>
        <p:grpSpPr>
          <a:xfrm rot="0">
            <a:off x="12907750" y="9974562"/>
            <a:ext cx="188361" cy="188308"/>
            <a:chOff x="0" y="0"/>
            <a:chExt cx="414405" cy="414290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414405" cy="414290"/>
            </a:xfrm>
            <a:custGeom>
              <a:avLst/>
              <a:gdLst/>
              <a:ahLst/>
              <a:cxnLst/>
              <a:rect l="l" t="t" r="r" b="b"/>
              <a:pathLst>
                <a:path w="414405" h="414290">
                  <a:moveTo>
                    <a:pt x="207203" y="0"/>
                  </a:moveTo>
                  <a:cubicBezTo>
                    <a:pt x="92768" y="0"/>
                    <a:pt x="0" y="92742"/>
                    <a:pt x="0" y="207145"/>
                  </a:cubicBezTo>
                  <a:cubicBezTo>
                    <a:pt x="0" y="321548"/>
                    <a:pt x="92768" y="414290"/>
                    <a:pt x="207203" y="414290"/>
                  </a:cubicBezTo>
                  <a:cubicBezTo>
                    <a:pt x="321637" y="414290"/>
                    <a:pt x="414405" y="321548"/>
                    <a:pt x="414405" y="207145"/>
                  </a:cubicBezTo>
                  <a:cubicBezTo>
                    <a:pt x="414405" y="92742"/>
                    <a:pt x="321637" y="0"/>
                    <a:pt x="2072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38850" y="740"/>
              <a:ext cx="336704" cy="37471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5" name="AutoShape 105"/>
          <p:cNvSpPr/>
          <p:nvPr/>
        </p:nvSpPr>
        <p:spPr>
          <a:xfrm flipV="1">
            <a:off x="13001930" y="9974562"/>
            <a:ext cx="0" cy="94154"/>
          </a:xfrm>
          <a:prstGeom prst="line">
            <a:avLst/>
          </a:prstGeom>
          <a:ln w="9525" cap="flat">
            <a:solidFill>
              <a:srgbClr val="2F32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6" name="AutoShape 106"/>
          <p:cNvSpPr/>
          <p:nvPr/>
        </p:nvSpPr>
        <p:spPr>
          <a:xfrm flipH="1" flipV="1">
            <a:off x="13001930" y="10068716"/>
            <a:ext cx="94180" cy="0"/>
          </a:xfrm>
          <a:prstGeom prst="line">
            <a:avLst/>
          </a:prstGeom>
          <a:ln w="9525" cap="flat">
            <a:solidFill>
              <a:srgbClr val="2F323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7" name="Group 107"/>
          <p:cNvGrpSpPr/>
          <p:nvPr/>
        </p:nvGrpSpPr>
        <p:grpSpPr>
          <a:xfrm rot="0">
            <a:off x="12995283" y="10058134"/>
            <a:ext cx="16782" cy="16782"/>
            <a:chOff x="0" y="0"/>
            <a:chExt cx="523151" cy="523151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109" name="TextBox 109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0" name="AutoShape 110"/>
          <p:cNvSpPr/>
          <p:nvPr/>
        </p:nvSpPr>
        <p:spPr>
          <a:xfrm flipV="1">
            <a:off x="11350965" y="9922285"/>
            <a:ext cx="0" cy="292033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1" name="Group 111"/>
          <p:cNvGrpSpPr/>
          <p:nvPr/>
        </p:nvGrpSpPr>
        <p:grpSpPr>
          <a:xfrm rot="0">
            <a:off x="11068895" y="9925912"/>
            <a:ext cx="1705452" cy="288405"/>
            <a:chOff x="0" y="0"/>
            <a:chExt cx="924520" cy="156343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13" name="TextBox 113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4" name="AutoShape 114"/>
          <p:cNvSpPr/>
          <p:nvPr/>
        </p:nvSpPr>
        <p:spPr>
          <a:xfrm flipV="1">
            <a:off x="11330782" y="9925912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5" name="Group 115"/>
          <p:cNvGrpSpPr/>
          <p:nvPr/>
        </p:nvGrpSpPr>
        <p:grpSpPr>
          <a:xfrm rot="0">
            <a:off x="11183619" y="10058849"/>
            <a:ext cx="16782" cy="16782"/>
            <a:chOff x="0" y="0"/>
            <a:chExt cx="523151" cy="523151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117" name="TextBox 117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8" name="Group 118"/>
          <p:cNvGrpSpPr/>
          <p:nvPr/>
        </p:nvGrpSpPr>
        <p:grpSpPr>
          <a:xfrm rot="0">
            <a:off x="11153606" y="10068476"/>
            <a:ext cx="110561" cy="83155"/>
            <a:chOff x="0" y="0"/>
            <a:chExt cx="550832" cy="414290"/>
          </a:xfrm>
        </p:grpSpPr>
        <p:sp>
          <p:nvSpPr>
            <p:cNvPr id="119" name="Freeform 119"/>
            <p:cNvSpPr/>
            <p:nvPr/>
          </p:nvSpPr>
          <p:spPr>
            <a:xfrm>
              <a:off x="0" y="0"/>
              <a:ext cx="550832" cy="414290"/>
            </a:xfrm>
            <a:custGeom>
              <a:avLst/>
              <a:gdLst/>
              <a:ahLst/>
              <a:cxnLst/>
              <a:rect l="l" t="t" r="r" b="b"/>
              <a:pathLst>
                <a:path w="550832" h="414290">
                  <a:moveTo>
                    <a:pt x="275416" y="0"/>
                  </a:moveTo>
                  <a:cubicBezTo>
                    <a:pt x="123308" y="0"/>
                    <a:pt x="0" y="92742"/>
                    <a:pt x="0" y="207145"/>
                  </a:cubicBezTo>
                  <a:cubicBezTo>
                    <a:pt x="0" y="321548"/>
                    <a:pt x="123308" y="414290"/>
                    <a:pt x="275416" y="414290"/>
                  </a:cubicBezTo>
                  <a:cubicBezTo>
                    <a:pt x="427524" y="414290"/>
                    <a:pt x="550832" y="321548"/>
                    <a:pt x="550832" y="207145"/>
                  </a:cubicBezTo>
                  <a:cubicBezTo>
                    <a:pt x="550832" y="92742"/>
                    <a:pt x="427524" y="0"/>
                    <a:pt x="2754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0" name="TextBox 120"/>
            <p:cNvSpPr txBox="1"/>
            <p:nvPr/>
          </p:nvSpPr>
          <p:spPr>
            <a:xfrm>
              <a:off x="51641" y="740"/>
              <a:ext cx="447551" cy="374710"/>
            </a:xfrm>
            <a:prstGeom prst="rect">
              <a:avLst/>
            </a:prstGeom>
          </p:spPr>
          <p:txBody>
            <a:bodyPr lIns="24991" tIns="24991" rIns="24991" bIns="249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21" name="AutoShape 121"/>
          <p:cNvSpPr/>
          <p:nvPr/>
        </p:nvSpPr>
        <p:spPr>
          <a:xfrm flipV="1">
            <a:off x="11254795" y="9964637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2" name="Group 122"/>
          <p:cNvGrpSpPr/>
          <p:nvPr/>
        </p:nvGrpSpPr>
        <p:grpSpPr>
          <a:xfrm rot="0">
            <a:off x="14699883" y="9922285"/>
            <a:ext cx="1239640" cy="292033"/>
            <a:chOff x="0" y="0"/>
            <a:chExt cx="799123" cy="188256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799123" cy="188256"/>
            </a:xfrm>
            <a:custGeom>
              <a:avLst/>
              <a:gdLst/>
              <a:ahLst/>
              <a:cxnLst/>
              <a:rect l="l" t="t" r="r" b="b"/>
              <a:pathLst>
                <a:path w="799123" h="188256">
                  <a:moveTo>
                    <a:pt x="62453" y="0"/>
                  </a:moveTo>
                  <a:lnTo>
                    <a:pt x="736670" y="0"/>
                  </a:lnTo>
                  <a:cubicBezTo>
                    <a:pt x="753233" y="0"/>
                    <a:pt x="769118" y="6580"/>
                    <a:pt x="780831" y="18292"/>
                  </a:cubicBezTo>
                  <a:cubicBezTo>
                    <a:pt x="792543" y="30004"/>
                    <a:pt x="799123" y="45889"/>
                    <a:pt x="799123" y="62453"/>
                  </a:cubicBezTo>
                  <a:lnTo>
                    <a:pt x="799123" y="125803"/>
                  </a:lnTo>
                  <a:cubicBezTo>
                    <a:pt x="799123" y="142367"/>
                    <a:pt x="792543" y="158252"/>
                    <a:pt x="780831" y="169964"/>
                  </a:cubicBezTo>
                  <a:cubicBezTo>
                    <a:pt x="769118" y="181677"/>
                    <a:pt x="753233" y="188256"/>
                    <a:pt x="736670" y="188256"/>
                  </a:cubicBezTo>
                  <a:lnTo>
                    <a:pt x="62453" y="188256"/>
                  </a:lnTo>
                  <a:cubicBezTo>
                    <a:pt x="45889" y="188256"/>
                    <a:pt x="30004" y="181677"/>
                    <a:pt x="18292" y="169964"/>
                  </a:cubicBezTo>
                  <a:cubicBezTo>
                    <a:pt x="6580" y="158252"/>
                    <a:pt x="0" y="142367"/>
                    <a:pt x="0" y="125803"/>
                  </a:cubicBezTo>
                  <a:lnTo>
                    <a:pt x="0" y="62453"/>
                  </a:lnTo>
                  <a:cubicBezTo>
                    <a:pt x="0" y="45889"/>
                    <a:pt x="6580" y="30004"/>
                    <a:pt x="18292" y="18292"/>
                  </a:cubicBezTo>
                  <a:cubicBezTo>
                    <a:pt x="30004" y="6580"/>
                    <a:pt x="45889" y="0"/>
                    <a:pt x="62453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24" name="TextBox 124"/>
            <p:cNvSpPr txBox="1"/>
            <p:nvPr/>
          </p:nvSpPr>
          <p:spPr>
            <a:xfrm>
              <a:off x="0" y="-38100"/>
              <a:ext cx="799123" cy="226356"/>
            </a:xfrm>
            <a:prstGeom prst="rect">
              <a:avLst/>
            </a:prstGeom>
          </p:spPr>
          <p:txBody>
            <a:bodyPr lIns="20755" tIns="20755" rIns="20755" bIns="20755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5" name="Group 125"/>
          <p:cNvGrpSpPr/>
          <p:nvPr/>
        </p:nvGrpSpPr>
        <p:grpSpPr>
          <a:xfrm rot="0">
            <a:off x="14699883" y="9947037"/>
            <a:ext cx="285612" cy="242528"/>
            <a:chOff x="0" y="0"/>
            <a:chExt cx="129284" cy="109782"/>
          </a:xfrm>
        </p:grpSpPr>
        <p:sp>
          <p:nvSpPr>
            <p:cNvPr id="126" name="Freeform 126"/>
            <p:cNvSpPr/>
            <p:nvPr/>
          </p:nvSpPr>
          <p:spPr>
            <a:xfrm>
              <a:off x="0" y="0"/>
              <a:ext cx="129284" cy="109782"/>
            </a:xfrm>
            <a:custGeom>
              <a:avLst/>
              <a:gdLst/>
              <a:ahLst/>
              <a:cxnLst/>
              <a:rect l="l" t="t" r="r" b="b"/>
              <a:pathLst>
                <a:path w="129284" h="109782">
                  <a:moveTo>
                    <a:pt x="54891" y="0"/>
                  </a:moveTo>
                  <a:lnTo>
                    <a:pt x="74393" y="0"/>
                  </a:lnTo>
                  <a:cubicBezTo>
                    <a:pt x="104709" y="0"/>
                    <a:pt x="129284" y="24576"/>
                    <a:pt x="129284" y="54891"/>
                  </a:cubicBezTo>
                  <a:lnTo>
                    <a:pt x="129284" y="54891"/>
                  </a:lnTo>
                  <a:cubicBezTo>
                    <a:pt x="129284" y="69449"/>
                    <a:pt x="123501" y="83411"/>
                    <a:pt x="113207" y="93705"/>
                  </a:cubicBezTo>
                  <a:cubicBezTo>
                    <a:pt x="102913" y="103999"/>
                    <a:pt x="88951" y="109782"/>
                    <a:pt x="74393" y="109782"/>
                  </a:cubicBezTo>
                  <a:lnTo>
                    <a:pt x="54891" y="109782"/>
                  </a:lnTo>
                  <a:cubicBezTo>
                    <a:pt x="40333" y="109782"/>
                    <a:pt x="26371" y="103999"/>
                    <a:pt x="16077" y="93705"/>
                  </a:cubicBezTo>
                  <a:cubicBezTo>
                    <a:pt x="5783" y="83411"/>
                    <a:pt x="0" y="69449"/>
                    <a:pt x="0" y="54891"/>
                  </a:cubicBezTo>
                  <a:lnTo>
                    <a:pt x="0" y="54891"/>
                  </a:lnTo>
                  <a:cubicBezTo>
                    <a:pt x="0" y="40333"/>
                    <a:pt x="5783" y="26371"/>
                    <a:pt x="16077" y="16077"/>
                  </a:cubicBezTo>
                  <a:cubicBezTo>
                    <a:pt x="26371" y="5783"/>
                    <a:pt x="40333" y="0"/>
                    <a:pt x="548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7" name="TextBox 127"/>
            <p:cNvSpPr txBox="1"/>
            <p:nvPr/>
          </p:nvSpPr>
          <p:spPr>
            <a:xfrm>
              <a:off x="0" y="-38100"/>
              <a:ext cx="129284" cy="147882"/>
            </a:xfrm>
            <a:prstGeom prst="rect">
              <a:avLst/>
            </a:prstGeom>
          </p:spPr>
          <p:txBody>
            <a:bodyPr lIns="29558" tIns="29558" rIns="29558" bIns="29558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8" name="Group 128"/>
          <p:cNvGrpSpPr/>
          <p:nvPr/>
        </p:nvGrpSpPr>
        <p:grpSpPr>
          <a:xfrm rot="0">
            <a:off x="14754009" y="10068301"/>
            <a:ext cx="72835" cy="68029"/>
            <a:chOff x="0" y="0"/>
            <a:chExt cx="443559" cy="414290"/>
          </a:xfrm>
        </p:grpSpPr>
        <p:sp>
          <p:nvSpPr>
            <p:cNvPr id="129" name="Freeform 129"/>
            <p:cNvSpPr/>
            <p:nvPr/>
          </p:nvSpPr>
          <p:spPr>
            <a:xfrm>
              <a:off x="0" y="0"/>
              <a:ext cx="443559" cy="414290"/>
            </a:xfrm>
            <a:custGeom>
              <a:avLst/>
              <a:gdLst/>
              <a:ahLst/>
              <a:cxnLst/>
              <a:rect l="l" t="t" r="r" b="b"/>
              <a:pathLst>
                <a:path w="443559" h="414290">
                  <a:moveTo>
                    <a:pt x="221779" y="0"/>
                  </a:moveTo>
                  <a:cubicBezTo>
                    <a:pt x="99294" y="0"/>
                    <a:pt x="0" y="92742"/>
                    <a:pt x="0" y="207145"/>
                  </a:cubicBezTo>
                  <a:cubicBezTo>
                    <a:pt x="0" y="321548"/>
                    <a:pt x="99294" y="414290"/>
                    <a:pt x="221779" y="414290"/>
                  </a:cubicBezTo>
                  <a:cubicBezTo>
                    <a:pt x="344265" y="414290"/>
                    <a:pt x="443559" y="321548"/>
                    <a:pt x="443559" y="207145"/>
                  </a:cubicBezTo>
                  <a:cubicBezTo>
                    <a:pt x="443559" y="92742"/>
                    <a:pt x="344265" y="0"/>
                    <a:pt x="2217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0" name="TextBox 130"/>
            <p:cNvSpPr txBox="1"/>
            <p:nvPr/>
          </p:nvSpPr>
          <p:spPr>
            <a:xfrm>
              <a:off x="41584" y="740"/>
              <a:ext cx="360392" cy="374710"/>
            </a:xfrm>
            <a:prstGeom prst="rect">
              <a:avLst/>
            </a:prstGeom>
          </p:spPr>
          <p:txBody>
            <a:bodyPr lIns="22299" tIns="22299" rIns="22299" bIns="22299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31" name="AutoShape 131"/>
          <p:cNvSpPr/>
          <p:nvPr/>
        </p:nvSpPr>
        <p:spPr>
          <a:xfrm flipV="1">
            <a:off x="14820795" y="9977775"/>
            <a:ext cx="0" cy="12454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2" name="Group 132"/>
          <p:cNvGrpSpPr/>
          <p:nvPr/>
        </p:nvGrpSpPr>
        <p:grpSpPr>
          <a:xfrm rot="5400000">
            <a:off x="14793732" y="10026732"/>
            <a:ext cx="168995" cy="71080"/>
            <a:chOff x="0" y="0"/>
            <a:chExt cx="812800" cy="341867"/>
          </a:xfrm>
        </p:grpSpPr>
        <p:sp>
          <p:nvSpPr>
            <p:cNvPr id="133" name="Freeform 133"/>
            <p:cNvSpPr/>
            <p:nvPr/>
          </p:nvSpPr>
          <p:spPr>
            <a:xfrm>
              <a:off x="0" y="0"/>
              <a:ext cx="812800" cy="341867"/>
            </a:xfrm>
            <a:custGeom>
              <a:avLst/>
              <a:gdLst/>
              <a:ahLst/>
              <a:cxnLst/>
              <a:rect l="l" t="t" r="r" b="b"/>
              <a:pathLst>
                <a:path w="812800" h="341867">
                  <a:moveTo>
                    <a:pt x="273050" y="0"/>
                  </a:moveTo>
                  <a:lnTo>
                    <a:pt x="0" y="170933"/>
                  </a:lnTo>
                  <a:lnTo>
                    <a:pt x="273050" y="341867"/>
                  </a:lnTo>
                  <a:lnTo>
                    <a:pt x="273050" y="208517"/>
                  </a:lnTo>
                  <a:lnTo>
                    <a:pt x="539750" y="208517"/>
                  </a:lnTo>
                  <a:lnTo>
                    <a:pt x="539750" y="341867"/>
                  </a:lnTo>
                  <a:lnTo>
                    <a:pt x="812800" y="170933"/>
                  </a:lnTo>
                  <a:lnTo>
                    <a:pt x="539750" y="0"/>
                  </a:lnTo>
                  <a:lnTo>
                    <a:pt x="539750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4" name="TextBox 134"/>
            <p:cNvSpPr txBox="1"/>
            <p:nvPr/>
          </p:nvSpPr>
          <p:spPr>
            <a:xfrm>
              <a:off x="101600" y="101600"/>
              <a:ext cx="609600" cy="100567"/>
            </a:xfrm>
            <a:prstGeom prst="rect">
              <a:avLst/>
            </a:prstGeom>
          </p:spPr>
          <p:txBody>
            <a:bodyPr lIns="29558" tIns="29558" rIns="29558" bIns="2955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5" name="Group 135"/>
          <p:cNvGrpSpPr/>
          <p:nvPr/>
        </p:nvGrpSpPr>
        <p:grpSpPr>
          <a:xfrm rot="0">
            <a:off x="15764162" y="9975129"/>
            <a:ext cx="86091" cy="69009"/>
            <a:chOff x="0" y="0"/>
            <a:chExt cx="887243" cy="711200"/>
          </a:xfrm>
        </p:grpSpPr>
        <p:sp>
          <p:nvSpPr>
            <p:cNvPr id="136" name="Freeform 136"/>
            <p:cNvSpPr/>
            <p:nvPr/>
          </p:nvSpPr>
          <p:spPr>
            <a:xfrm>
              <a:off x="0" y="0"/>
              <a:ext cx="887243" cy="711200"/>
            </a:xfrm>
            <a:custGeom>
              <a:avLst/>
              <a:gdLst/>
              <a:ahLst/>
              <a:cxnLst/>
              <a:rect l="l" t="t" r="r" b="b"/>
              <a:pathLst>
                <a:path w="887243" h="711200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7" name="TextBox 137"/>
            <p:cNvSpPr txBox="1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lIns="17208" tIns="17208" rIns="17208" bIns="1720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8" name="Group 138"/>
          <p:cNvGrpSpPr/>
          <p:nvPr/>
        </p:nvGrpSpPr>
        <p:grpSpPr>
          <a:xfrm rot="-10800000">
            <a:off x="15764162" y="10075929"/>
            <a:ext cx="86091" cy="69009"/>
            <a:chOff x="0" y="0"/>
            <a:chExt cx="887243" cy="711200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887243" cy="711200"/>
            </a:xfrm>
            <a:custGeom>
              <a:avLst/>
              <a:gdLst/>
              <a:ahLst/>
              <a:cxnLst/>
              <a:rect l="l" t="t" r="r" b="b"/>
              <a:pathLst>
                <a:path w="887243" h="711200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0" name="TextBox 140"/>
            <p:cNvSpPr txBox="1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lIns="17208" tIns="17208" rIns="17208" bIns="1720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1" name="Group 141"/>
          <p:cNvGrpSpPr/>
          <p:nvPr/>
        </p:nvGrpSpPr>
        <p:grpSpPr>
          <a:xfrm rot="0">
            <a:off x="5949778" y="2470"/>
            <a:ext cx="3428439" cy="333484"/>
            <a:chOff x="0" y="0"/>
            <a:chExt cx="4571253" cy="444645"/>
          </a:xfrm>
        </p:grpSpPr>
        <p:grpSp>
          <p:nvGrpSpPr>
            <p:cNvPr id="142" name="Group 142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143" name="Freeform 143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44" name="TextBox 144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5" name="Group 145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7" name="TextBox 147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8" name="Group 148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49" name="Freeform 14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0" name="TextBox 15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1" name="Group 151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3" name="TextBox 153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4" name="Group 154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55" name="Freeform 155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6" name="TextBox 156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7" name="Group 157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9" name="TextBox 159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60" name="Group 160"/>
          <p:cNvGrpSpPr/>
          <p:nvPr/>
        </p:nvGrpSpPr>
        <p:grpSpPr>
          <a:xfrm rot="0">
            <a:off x="9278235" y="2470"/>
            <a:ext cx="3428439" cy="333484"/>
            <a:chOff x="0" y="0"/>
            <a:chExt cx="4571253" cy="444645"/>
          </a:xfrm>
        </p:grpSpPr>
        <p:grpSp>
          <p:nvGrpSpPr>
            <p:cNvPr id="161" name="Group 161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63" name="TextBox 163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6" name="TextBox 166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9" name="TextBox 169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71" name="Freeform 171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2" name="TextBox 172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5" name="TextBox 175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177" name="Freeform 177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8" name="TextBox 178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79" name="Group 179"/>
          <p:cNvGrpSpPr/>
          <p:nvPr/>
        </p:nvGrpSpPr>
        <p:grpSpPr>
          <a:xfrm rot="0">
            <a:off x="12614032" y="2470"/>
            <a:ext cx="2559183" cy="333484"/>
            <a:chOff x="0" y="0"/>
            <a:chExt cx="3412244" cy="444645"/>
          </a:xfrm>
        </p:grpSpPr>
        <p:grpSp>
          <p:nvGrpSpPr>
            <p:cNvPr id="180" name="Group 180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81" name="Freeform 181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2" name="TextBox 182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5" name="TextBox 185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87" name="Freeform 187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8" name="TextBox 188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1" name="TextBox 191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92" name="Group 192"/>
          <p:cNvGrpSpPr/>
          <p:nvPr/>
        </p:nvGrpSpPr>
        <p:grpSpPr>
          <a:xfrm rot="0">
            <a:off x="127314" y="740756"/>
            <a:ext cx="340870" cy="278137"/>
            <a:chOff x="0" y="0"/>
            <a:chExt cx="89776" cy="73254"/>
          </a:xfrm>
        </p:grpSpPr>
        <p:sp>
          <p:nvSpPr>
            <p:cNvPr id="193" name="Freeform 193"/>
            <p:cNvSpPr/>
            <p:nvPr/>
          </p:nvSpPr>
          <p:spPr>
            <a:xfrm>
              <a:off x="0" y="0"/>
              <a:ext cx="89776" cy="73254"/>
            </a:xfrm>
            <a:custGeom>
              <a:avLst/>
              <a:gdLst/>
              <a:ahLst/>
              <a:cxnLst/>
              <a:rect l="l" t="t" r="r" b="b"/>
              <a:pathLst>
                <a:path w="89776" h="73254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E7B944"/>
            </a:solidFill>
          </p:spPr>
        </p:sp>
        <p:sp>
          <p:nvSpPr>
            <p:cNvPr id="194" name="TextBox 194"/>
            <p:cNvSpPr txBox="1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5" name="Group 195"/>
          <p:cNvGrpSpPr/>
          <p:nvPr/>
        </p:nvGrpSpPr>
        <p:grpSpPr>
          <a:xfrm rot="0">
            <a:off x="227847" y="772716"/>
            <a:ext cx="51496" cy="99926"/>
            <a:chOff x="0" y="0"/>
            <a:chExt cx="160580" cy="311598"/>
          </a:xfrm>
        </p:grpSpPr>
        <p:sp>
          <p:nvSpPr>
            <p:cNvPr id="196" name="Freeform 196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7" name="TextBox 197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8" name="Group 198"/>
          <p:cNvGrpSpPr/>
          <p:nvPr/>
        </p:nvGrpSpPr>
        <p:grpSpPr>
          <a:xfrm rot="0">
            <a:off x="315590" y="772716"/>
            <a:ext cx="51496" cy="99926"/>
            <a:chOff x="0" y="0"/>
            <a:chExt cx="160580" cy="311598"/>
          </a:xfrm>
        </p:grpSpPr>
        <p:sp>
          <p:nvSpPr>
            <p:cNvPr id="199" name="Freeform 199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0" name="TextBox 200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1" name="Group 201"/>
          <p:cNvGrpSpPr/>
          <p:nvPr/>
        </p:nvGrpSpPr>
        <p:grpSpPr>
          <a:xfrm rot="0">
            <a:off x="403096" y="772729"/>
            <a:ext cx="51385" cy="106138"/>
            <a:chOff x="0" y="0"/>
            <a:chExt cx="160232" cy="330969"/>
          </a:xfrm>
        </p:grpSpPr>
        <p:sp>
          <p:nvSpPr>
            <p:cNvPr id="202" name="Freeform 202"/>
            <p:cNvSpPr/>
            <p:nvPr/>
          </p:nvSpPr>
          <p:spPr>
            <a:xfrm>
              <a:off x="0" y="0"/>
              <a:ext cx="160232" cy="330969"/>
            </a:xfrm>
            <a:custGeom>
              <a:avLst/>
              <a:gdLst/>
              <a:ahLst/>
              <a:cxnLst/>
              <a:rect l="l" t="t" r="r" b="b"/>
              <a:pathLst>
                <a:path w="160232" h="330969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3" name="TextBox 203"/>
            <p:cNvSpPr txBox="1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4" name="Group 204"/>
          <p:cNvGrpSpPr/>
          <p:nvPr/>
        </p:nvGrpSpPr>
        <p:grpSpPr>
          <a:xfrm rot="0">
            <a:off x="227847" y="862988"/>
            <a:ext cx="51496" cy="109714"/>
            <a:chOff x="0" y="0"/>
            <a:chExt cx="160580" cy="342120"/>
          </a:xfrm>
        </p:grpSpPr>
        <p:sp>
          <p:nvSpPr>
            <p:cNvPr id="205" name="Freeform 205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6" name="TextBox 206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7" name="Group 207"/>
          <p:cNvGrpSpPr/>
          <p:nvPr/>
        </p:nvGrpSpPr>
        <p:grpSpPr>
          <a:xfrm rot="0">
            <a:off x="271119" y="862988"/>
            <a:ext cx="20485" cy="109714"/>
            <a:chOff x="0" y="0"/>
            <a:chExt cx="63880" cy="342120"/>
          </a:xfrm>
        </p:grpSpPr>
        <p:sp>
          <p:nvSpPr>
            <p:cNvPr id="208" name="Freeform 208"/>
            <p:cNvSpPr/>
            <p:nvPr/>
          </p:nvSpPr>
          <p:spPr>
            <a:xfrm>
              <a:off x="0" y="0"/>
              <a:ext cx="63880" cy="342120"/>
            </a:xfrm>
            <a:custGeom>
              <a:avLst/>
              <a:gdLst/>
              <a:ahLst/>
              <a:cxnLst/>
              <a:rect l="l" t="t" r="r" b="b"/>
              <a:pathLst>
                <a:path w="63880" h="34212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9" name="TextBox 209"/>
            <p:cNvSpPr txBox="1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0" name="Group 210"/>
          <p:cNvGrpSpPr/>
          <p:nvPr/>
        </p:nvGrpSpPr>
        <p:grpSpPr>
          <a:xfrm rot="0">
            <a:off x="315590" y="862988"/>
            <a:ext cx="51496" cy="109714"/>
            <a:chOff x="0" y="0"/>
            <a:chExt cx="160580" cy="342120"/>
          </a:xfrm>
        </p:grpSpPr>
        <p:sp>
          <p:nvSpPr>
            <p:cNvPr id="211" name="Freeform 211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2" name="TextBox 212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3" name="Group 213"/>
          <p:cNvGrpSpPr/>
          <p:nvPr/>
        </p:nvGrpSpPr>
        <p:grpSpPr>
          <a:xfrm rot="0">
            <a:off x="403291" y="862975"/>
            <a:ext cx="51189" cy="109714"/>
            <a:chOff x="0" y="0"/>
            <a:chExt cx="159624" cy="342120"/>
          </a:xfrm>
        </p:grpSpPr>
        <p:sp>
          <p:nvSpPr>
            <p:cNvPr id="214" name="Freeform 214"/>
            <p:cNvSpPr/>
            <p:nvPr/>
          </p:nvSpPr>
          <p:spPr>
            <a:xfrm>
              <a:off x="0" y="0"/>
              <a:ext cx="159624" cy="342120"/>
            </a:xfrm>
            <a:custGeom>
              <a:avLst/>
              <a:gdLst/>
              <a:ahLst/>
              <a:cxnLst/>
              <a:rect l="l" t="t" r="r" b="b"/>
              <a:pathLst>
                <a:path w="159624" h="342120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5" name="TextBox 215"/>
            <p:cNvSpPr txBox="1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6" name="Group 216"/>
          <p:cNvGrpSpPr/>
          <p:nvPr/>
        </p:nvGrpSpPr>
        <p:grpSpPr>
          <a:xfrm rot="0">
            <a:off x="390834" y="862988"/>
            <a:ext cx="19055" cy="109714"/>
            <a:chOff x="0" y="0"/>
            <a:chExt cx="59420" cy="342120"/>
          </a:xfrm>
        </p:grpSpPr>
        <p:sp>
          <p:nvSpPr>
            <p:cNvPr id="217" name="Freeform 217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8" name="TextBox 218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9" name="Group 219"/>
          <p:cNvGrpSpPr/>
          <p:nvPr/>
        </p:nvGrpSpPr>
        <p:grpSpPr>
          <a:xfrm rot="0">
            <a:off x="360293" y="862988"/>
            <a:ext cx="19055" cy="109714"/>
            <a:chOff x="0" y="0"/>
            <a:chExt cx="59420" cy="342120"/>
          </a:xfrm>
        </p:grpSpPr>
        <p:sp>
          <p:nvSpPr>
            <p:cNvPr id="220" name="Freeform 220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1" name="TextBox 221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2" name="Group 222"/>
          <p:cNvGrpSpPr/>
          <p:nvPr/>
        </p:nvGrpSpPr>
        <p:grpSpPr>
          <a:xfrm rot="0">
            <a:off x="303328" y="862988"/>
            <a:ext cx="17268" cy="109714"/>
            <a:chOff x="0" y="0"/>
            <a:chExt cx="53846" cy="342120"/>
          </a:xfrm>
        </p:grpSpPr>
        <p:sp>
          <p:nvSpPr>
            <p:cNvPr id="223" name="Freeform 223"/>
            <p:cNvSpPr/>
            <p:nvPr/>
          </p:nvSpPr>
          <p:spPr>
            <a:xfrm>
              <a:off x="0" y="0"/>
              <a:ext cx="53846" cy="342120"/>
            </a:xfrm>
            <a:custGeom>
              <a:avLst/>
              <a:gdLst/>
              <a:ahLst/>
              <a:cxnLst/>
              <a:rect l="l" t="t" r="r" b="b"/>
              <a:pathLst>
                <a:path w="53846" h="342120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4" name="TextBox 224"/>
            <p:cNvSpPr txBox="1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5" name="Group 225"/>
          <p:cNvGrpSpPr/>
          <p:nvPr/>
        </p:nvGrpSpPr>
        <p:grpSpPr>
          <a:xfrm rot="0">
            <a:off x="12614032" y="2470"/>
            <a:ext cx="3428439" cy="333484"/>
            <a:chOff x="0" y="0"/>
            <a:chExt cx="4571253" cy="444645"/>
          </a:xfrm>
        </p:grpSpPr>
        <p:grpSp>
          <p:nvGrpSpPr>
            <p:cNvPr id="226" name="Group 226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227" name="Freeform 227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228" name="TextBox 228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9" name="Group 229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1" name="TextBox 231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2" name="Group 232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233" name="Freeform 233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4" name="TextBox 234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5" name="Group 235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7" name="TextBox 237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8" name="Group 238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239" name="Freeform 23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0" name="TextBox 24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1" name="Group 241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3" name="TextBox 243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44" name="Group 244"/>
          <p:cNvGrpSpPr/>
          <p:nvPr/>
        </p:nvGrpSpPr>
        <p:grpSpPr>
          <a:xfrm rot="0">
            <a:off x="2461511" y="740756"/>
            <a:ext cx="122932" cy="278137"/>
            <a:chOff x="0" y="0"/>
            <a:chExt cx="163910" cy="370849"/>
          </a:xfrm>
        </p:grpSpPr>
        <p:grpSp>
          <p:nvGrpSpPr>
            <p:cNvPr id="245" name="Group 245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7" name="TextBox 247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8" name="Group 248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249" name="Freeform 249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250" name="TextBox 250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253" name="TextBox 253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54" name="Group 254"/>
          <p:cNvGrpSpPr/>
          <p:nvPr/>
        </p:nvGrpSpPr>
        <p:grpSpPr>
          <a:xfrm rot="0">
            <a:off x="3139691" y="2435684"/>
            <a:ext cx="1428535" cy="869298"/>
            <a:chOff x="0" y="0"/>
            <a:chExt cx="1904714" cy="1159064"/>
          </a:xfrm>
        </p:grpSpPr>
        <p:grpSp>
          <p:nvGrpSpPr>
            <p:cNvPr id="255" name="Group 255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12845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23807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7" name="TextBox 257"/>
              <p:cNvSpPr txBox="1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8" name="Group 258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id="259" name="Freeform 259"/>
              <p:cNvSpPr/>
              <p:nvPr/>
            </p:nvSpPr>
            <p:spPr>
              <a:xfrm>
                <a:off x="0" y="0"/>
                <a:ext cx="112845" cy="22339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23393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0" name="TextBox 260"/>
              <p:cNvSpPr txBox="1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1" name="Group 261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3" name="TextBox 263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4" name="Group 264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id="265" name="Freeform 265"/>
              <p:cNvSpPr/>
              <p:nvPr/>
            </p:nvSpPr>
            <p:spPr>
              <a:xfrm>
                <a:off x="0" y="0"/>
                <a:ext cx="112845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37273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6" name="TextBox 266"/>
              <p:cNvSpPr txBox="1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7" name="Group 267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12845" cy="271630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71630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9" name="TextBox 269"/>
              <p:cNvSpPr txBox="1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0" name="Group 270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id="271" name="Freeform 271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2" name="TextBox 272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3" name="Group 273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1284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9752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5" name="TextBox 275"/>
              <p:cNvSpPr txBox="1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6" name="Group 276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id="277" name="Freeform 277"/>
              <p:cNvSpPr/>
              <p:nvPr/>
            </p:nvSpPr>
            <p:spPr>
              <a:xfrm>
                <a:off x="0" y="0"/>
                <a:ext cx="112845" cy="17929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79297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8" name="TextBox 278"/>
              <p:cNvSpPr txBox="1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9" name="Group 279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12845" cy="42045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420457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1" name="TextBox 281"/>
              <p:cNvSpPr txBox="1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2" name="Group 282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id="283" name="Freeform 283"/>
              <p:cNvSpPr/>
              <p:nvPr/>
            </p:nvSpPr>
            <p:spPr>
              <a:xfrm>
                <a:off x="0" y="0"/>
                <a:ext cx="112845" cy="337036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37036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4" name="TextBox 284"/>
              <p:cNvSpPr txBox="1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85" name="Group 285"/>
          <p:cNvGrpSpPr/>
          <p:nvPr/>
        </p:nvGrpSpPr>
        <p:grpSpPr>
          <a:xfrm rot="0">
            <a:off x="6731443" y="2285548"/>
            <a:ext cx="748249" cy="846690"/>
            <a:chOff x="0" y="0"/>
            <a:chExt cx="997666" cy="1128919"/>
          </a:xfrm>
        </p:grpSpPr>
        <p:grpSp>
          <p:nvGrpSpPr>
            <p:cNvPr id="286" name="Group 286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id="287" name="Freeform 287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8" name="TextBox 288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74739" cy="313338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13338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1" name="TextBox 291"/>
              <p:cNvSpPr txBox="1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id="293" name="Freeform 293"/>
              <p:cNvSpPr/>
              <p:nvPr/>
            </p:nvSpPr>
            <p:spPr>
              <a:xfrm>
                <a:off x="0" y="0"/>
                <a:ext cx="74739" cy="353422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53422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4" name="TextBox 294"/>
              <p:cNvSpPr txBox="1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7" name="TextBox 297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98" name="Group 298"/>
          <p:cNvGrpSpPr/>
          <p:nvPr/>
        </p:nvGrpSpPr>
        <p:grpSpPr>
          <a:xfrm rot="0">
            <a:off x="9007772" y="2015704"/>
            <a:ext cx="949115" cy="893922"/>
            <a:chOff x="0" y="0"/>
            <a:chExt cx="1265487" cy="1191896"/>
          </a:xfrm>
        </p:grpSpPr>
        <p:grpSp>
          <p:nvGrpSpPr>
            <p:cNvPr id="299" name="Group 299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1" name="TextBox 301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id="303" name="Freeform 303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4" name="TextBox 304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5" name="Group 305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7" name="TextBox 307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8" name="Group 308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id="309" name="Freeform 309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0" name="TextBox 310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1" name="Group 311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3" name="TextBox 313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4" name="Group 314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id="315" name="Freeform 315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6" name="TextBox 316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7" name="Group 317"/>
          <p:cNvGrpSpPr/>
          <p:nvPr/>
        </p:nvGrpSpPr>
        <p:grpSpPr>
          <a:xfrm rot="0">
            <a:off x="454481" y="1018893"/>
            <a:ext cx="2007030" cy="278702"/>
            <a:chOff x="0" y="0"/>
            <a:chExt cx="528601" cy="73403"/>
          </a:xfrm>
        </p:grpSpPr>
        <p:sp>
          <p:nvSpPr>
            <p:cNvPr id="318" name="Freeform 318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319" name="TextBox 319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0" name="Group 320"/>
          <p:cNvGrpSpPr/>
          <p:nvPr/>
        </p:nvGrpSpPr>
        <p:grpSpPr>
          <a:xfrm rot="0">
            <a:off x="544107" y="1031389"/>
            <a:ext cx="238286" cy="238779"/>
            <a:chOff x="0" y="0"/>
            <a:chExt cx="317715" cy="318372"/>
          </a:xfrm>
        </p:grpSpPr>
        <p:grpSp>
          <p:nvGrpSpPr>
            <p:cNvPr id="321" name="Group 321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323" name="TextBox 323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324" name="TextBox 324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325" name="Group 325"/>
          <p:cNvGrpSpPr/>
          <p:nvPr/>
        </p:nvGrpSpPr>
        <p:grpSpPr>
          <a:xfrm rot="0">
            <a:off x="782393" y="1028322"/>
            <a:ext cx="235641" cy="241846"/>
            <a:chOff x="0" y="0"/>
            <a:chExt cx="314189" cy="322462"/>
          </a:xfrm>
        </p:grpSpPr>
        <p:grpSp>
          <p:nvGrpSpPr>
            <p:cNvPr id="326" name="Group 326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327" name="Freeform 327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328" name="TextBox 328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329" name="TextBox 329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330" name="Group 330"/>
          <p:cNvGrpSpPr/>
          <p:nvPr/>
        </p:nvGrpSpPr>
        <p:grpSpPr>
          <a:xfrm rot="0">
            <a:off x="127314" y="1018893"/>
            <a:ext cx="340870" cy="278137"/>
            <a:chOff x="0" y="0"/>
            <a:chExt cx="89776" cy="73254"/>
          </a:xfrm>
        </p:grpSpPr>
        <p:sp>
          <p:nvSpPr>
            <p:cNvPr id="331" name="Freeform 331"/>
            <p:cNvSpPr/>
            <p:nvPr/>
          </p:nvSpPr>
          <p:spPr>
            <a:xfrm>
              <a:off x="0" y="0"/>
              <a:ext cx="89776" cy="73254"/>
            </a:xfrm>
            <a:custGeom>
              <a:avLst/>
              <a:gdLst/>
              <a:ahLst/>
              <a:cxnLst/>
              <a:rect l="l" t="t" r="r" b="b"/>
              <a:pathLst>
                <a:path w="89776" h="73254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B55BB2"/>
            </a:solidFill>
          </p:spPr>
        </p:sp>
        <p:sp>
          <p:nvSpPr>
            <p:cNvPr id="332" name="TextBox 332"/>
            <p:cNvSpPr txBox="1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3" name="Group 333"/>
          <p:cNvGrpSpPr/>
          <p:nvPr/>
        </p:nvGrpSpPr>
        <p:grpSpPr>
          <a:xfrm rot="0">
            <a:off x="227847" y="1050853"/>
            <a:ext cx="51496" cy="99926"/>
            <a:chOff x="0" y="0"/>
            <a:chExt cx="160580" cy="311598"/>
          </a:xfrm>
        </p:grpSpPr>
        <p:sp>
          <p:nvSpPr>
            <p:cNvPr id="334" name="Freeform 334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5" name="TextBox 335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6" name="Group 336"/>
          <p:cNvGrpSpPr/>
          <p:nvPr/>
        </p:nvGrpSpPr>
        <p:grpSpPr>
          <a:xfrm rot="0">
            <a:off x="315590" y="1050853"/>
            <a:ext cx="51496" cy="99926"/>
            <a:chOff x="0" y="0"/>
            <a:chExt cx="160580" cy="311598"/>
          </a:xfrm>
        </p:grpSpPr>
        <p:sp>
          <p:nvSpPr>
            <p:cNvPr id="337" name="Freeform 337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8" name="TextBox 338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9" name="Group 339"/>
          <p:cNvGrpSpPr/>
          <p:nvPr/>
        </p:nvGrpSpPr>
        <p:grpSpPr>
          <a:xfrm rot="0">
            <a:off x="403096" y="1050866"/>
            <a:ext cx="51385" cy="106138"/>
            <a:chOff x="0" y="0"/>
            <a:chExt cx="160232" cy="330969"/>
          </a:xfrm>
        </p:grpSpPr>
        <p:sp>
          <p:nvSpPr>
            <p:cNvPr id="340" name="Freeform 340"/>
            <p:cNvSpPr/>
            <p:nvPr/>
          </p:nvSpPr>
          <p:spPr>
            <a:xfrm>
              <a:off x="0" y="0"/>
              <a:ext cx="160232" cy="330969"/>
            </a:xfrm>
            <a:custGeom>
              <a:avLst/>
              <a:gdLst/>
              <a:ahLst/>
              <a:cxnLst/>
              <a:rect l="l" t="t" r="r" b="b"/>
              <a:pathLst>
                <a:path w="160232" h="330969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1" name="TextBox 341"/>
            <p:cNvSpPr txBox="1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2" name="Group 342"/>
          <p:cNvGrpSpPr/>
          <p:nvPr/>
        </p:nvGrpSpPr>
        <p:grpSpPr>
          <a:xfrm rot="0">
            <a:off x="227847" y="1141125"/>
            <a:ext cx="51496" cy="109714"/>
            <a:chOff x="0" y="0"/>
            <a:chExt cx="160580" cy="342120"/>
          </a:xfrm>
        </p:grpSpPr>
        <p:sp>
          <p:nvSpPr>
            <p:cNvPr id="343" name="Freeform 343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4" name="TextBox 344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5" name="Group 345"/>
          <p:cNvGrpSpPr/>
          <p:nvPr/>
        </p:nvGrpSpPr>
        <p:grpSpPr>
          <a:xfrm rot="0">
            <a:off x="271119" y="1141125"/>
            <a:ext cx="20485" cy="109714"/>
            <a:chOff x="0" y="0"/>
            <a:chExt cx="63880" cy="342120"/>
          </a:xfrm>
        </p:grpSpPr>
        <p:sp>
          <p:nvSpPr>
            <p:cNvPr id="346" name="Freeform 346"/>
            <p:cNvSpPr/>
            <p:nvPr/>
          </p:nvSpPr>
          <p:spPr>
            <a:xfrm>
              <a:off x="0" y="0"/>
              <a:ext cx="63880" cy="342120"/>
            </a:xfrm>
            <a:custGeom>
              <a:avLst/>
              <a:gdLst/>
              <a:ahLst/>
              <a:cxnLst/>
              <a:rect l="l" t="t" r="r" b="b"/>
              <a:pathLst>
                <a:path w="63880" h="34212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7" name="TextBox 347"/>
            <p:cNvSpPr txBox="1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8" name="Group 348"/>
          <p:cNvGrpSpPr/>
          <p:nvPr/>
        </p:nvGrpSpPr>
        <p:grpSpPr>
          <a:xfrm rot="0">
            <a:off x="315590" y="1141125"/>
            <a:ext cx="51496" cy="109714"/>
            <a:chOff x="0" y="0"/>
            <a:chExt cx="160580" cy="342120"/>
          </a:xfrm>
        </p:grpSpPr>
        <p:sp>
          <p:nvSpPr>
            <p:cNvPr id="349" name="Freeform 349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0" name="TextBox 350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1" name="Group 351"/>
          <p:cNvGrpSpPr/>
          <p:nvPr/>
        </p:nvGrpSpPr>
        <p:grpSpPr>
          <a:xfrm rot="0">
            <a:off x="403291" y="1141112"/>
            <a:ext cx="51189" cy="109714"/>
            <a:chOff x="0" y="0"/>
            <a:chExt cx="159624" cy="342120"/>
          </a:xfrm>
        </p:grpSpPr>
        <p:sp>
          <p:nvSpPr>
            <p:cNvPr id="352" name="Freeform 352"/>
            <p:cNvSpPr/>
            <p:nvPr/>
          </p:nvSpPr>
          <p:spPr>
            <a:xfrm>
              <a:off x="0" y="0"/>
              <a:ext cx="159624" cy="342120"/>
            </a:xfrm>
            <a:custGeom>
              <a:avLst/>
              <a:gdLst/>
              <a:ahLst/>
              <a:cxnLst/>
              <a:rect l="l" t="t" r="r" b="b"/>
              <a:pathLst>
                <a:path w="159624" h="342120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3" name="TextBox 353"/>
            <p:cNvSpPr txBox="1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4" name="Group 354"/>
          <p:cNvGrpSpPr/>
          <p:nvPr/>
        </p:nvGrpSpPr>
        <p:grpSpPr>
          <a:xfrm rot="0">
            <a:off x="390834" y="1141125"/>
            <a:ext cx="19055" cy="109714"/>
            <a:chOff x="0" y="0"/>
            <a:chExt cx="59420" cy="342120"/>
          </a:xfrm>
        </p:grpSpPr>
        <p:sp>
          <p:nvSpPr>
            <p:cNvPr id="355" name="Freeform 355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6" name="TextBox 356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7" name="Group 357"/>
          <p:cNvGrpSpPr/>
          <p:nvPr/>
        </p:nvGrpSpPr>
        <p:grpSpPr>
          <a:xfrm rot="0">
            <a:off x="360293" y="1141125"/>
            <a:ext cx="19055" cy="109714"/>
            <a:chOff x="0" y="0"/>
            <a:chExt cx="59420" cy="342120"/>
          </a:xfrm>
        </p:grpSpPr>
        <p:sp>
          <p:nvSpPr>
            <p:cNvPr id="358" name="Freeform 358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9" name="TextBox 359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0" name="Group 360"/>
          <p:cNvGrpSpPr/>
          <p:nvPr/>
        </p:nvGrpSpPr>
        <p:grpSpPr>
          <a:xfrm rot="0">
            <a:off x="303328" y="1141125"/>
            <a:ext cx="17268" cy="109714"/>
            <a:chOff x="0" y="0"/>
            <a:chExt cx="53846" cy="342120"/>
          </a:xfrm>
        </p:grpSpPr>
        <p:sp>
          <p:nvSpPr>
            <p:cNvPr id="361" name="Freeform 361"/>
            <p:cNvSpPr/>
            <p:nvPr/>
          </p:nvSpPr>
          <p:spPr>
            <a:xfrm>
              <a:off x="0" y="0"/>
              <a:ext cx="53846" cy="342120"/>
            </a:xfrm>
            <a:custGeom>
              <a:avLst/>
              <a:gdLst/>
              <a:ahLst/>
              <a:cxnLst/>
              <a:rect l="l" t="t" r="r" b="b"/>
              <a:pathLst>
                <a:path w="53846" h="342120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2" name="TextBox 362"/>
            <p:cNvSpPr txBox="1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3" name="Group 363"/>
          <p:cNvGrpSpPr/>
          <p:nvPr/>
        </p:nvGrpSpPr>
        <p:grpSpPr>
          <a:xfrm rot="0">
            <a:off x="2461511" y="1018893"/>
            <a:ext cx="122932" cy="278137"/>
            <a:chOff x="0" y="0"/>
            <a:chExt cx="163910" cy="370849"/>
          </a:xfrm>
        </p:grpSpPr>
        <p:grpSp>
          <p:nvGrpSpPr>
            <p:cNvPr id="364" name="Group 364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365" name="Freeform 365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6" name="TextBox 366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69" name="TextBox 369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371" name="Freeform 371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72" name="TextBox 372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73" name="Group 373"/>
          <p:cNvGrpSpPr/>
          <p:nvPr/>
        </p:nvGrpSpPr>
        <p:grpSpPr>
          <a:xfrm rot="0">
            <a:off x="747783" y="-1378"/>
            <a:ext cx="1686006" cy="301402"/>
            <a:chOff x="0" y="0"/>
            <a:chExt cx="874565" cy="156343"/>
          </a:xfrm>
        </p:grpSpPr>
        <p:sp>
          <p:nvSpPr>
            <p:cNvPr id="374" name="Freeform 374"/>
            <p:cNvSpPr/>
            <p:nvPr/>
          </p:nvSpPr>
          <p:spPr>
            <a:xfrm>
              <a:off x="0" y="0"/>
              <a:ext cx="874565" cy="156343"/>
            </a:xfrm>
            <a:custGeom>
              <a:avLst/>
              <a:gdLst/>
              <a:ahLst/>
              <a:cxnLst/>
              <a:rect l="l" t="t" r="r" b="b"/>
              <a:pathLst>
                <a:path w="874565" h="156343">
                  <a:moveTo>
                    <a:pt x="45919" y="0"/>
                  </a:moveTo>
                  <a:lnTo>
                    <a:pt x="828646" y="0"/>
                  </a:lnTo>
                  <a:cubicBezTo>
                    <a:pt x="854007" y="0"/>
                    <a:pt x="874565" y="20558"/>
                    <a:pt x="874565" y="45919"/>
                  </a:cubicBezTo>
                  <a:lnTo>
                    <a:pt x="874565" y="110425"/>
                  </a:lnTo>
                  <a:cubicBezTo>
                    <a:pt x="874565" y="135785"/>
                    <a:pt x="854007" y="156343"/>
                    <a:pt x="828646" y="156343"/>
                  </a:cubicBezTo>
                  <a:lnTo>
                    <a:pt x="45919" y="156343"/>
                  </a:lnTo>
                  <a:cubicBezTo>
                    <a:pt x="20558" y="156343"/>
                    <a:pt x="0" y="135785"/>
                    <a:pt x="0" y="110425"/>
                  </a:cubicBezTo>
                  <a:lnTo>
                    <a:pt x="0" y="45919"/>
                  </a:lnTo>
                  <a:cubicBezTo>
                    <a:pt x="0" y="20558"/>
                    <a:pt x="20558" y="0"/>
                    <a:pt x="45919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375" name="TextBox 375"/>
            <p:cNvSpPr txBox="1"/>
            <p:nvPr/>
          </p:nvSpPr>
          <p:spPr>
            <a:xfrm>
              <a:off x="0" y="-38100"/>
              <a:ext cx="874565" cy="194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6" name="Group 376"/>
          <p:cNvGrpSpPr/>
          <p:nvPr/>
        </p:nvGrpSpPr>
        <p:grpSpPr>
          <a:xfrm rot="0">
            <a:off x="1327290" y="52017"/>
            <a:ext cx="1014335" cy="194614"/>
            <a:chOff x="0" y="0"/>
            <a:chExt cx="1257456" cy="241260"/>
          </a:xfrm>
        </p:grpSpPr>
        <p:sp>
          <p:nvSpPr>
            <p:cNvPr id="377" name="Freeform 377"/>
            <p:cNvSpPr/>
            <p:nvPr/>
          </p:nvSpPr>
          <p:spPr>
            <a:xfrm>
              <a:off x="0" y="0"/>
              <a:ext cx="1257456" cy="241260"/>
            </a:xfrm>
            <a:custGeom>
              <a:avLst/>
              <a:gdLst/>
              <a:ahLst/>
              <a:cxnLst/>
              <a:rect l="l" t="t" r="r" b="b"/>
              <a:pathLst>
                <a:path w="1257456" h="241260">
                  <a:moveTo>
                    <a:pt x="76325" y="0"/>
                  </a:moveTo>
                  <a:lnTo>
                    <a:pt x="1181131" y="0"/>
                  </a:lnTo>
                  <a:cubicBezTo>
                    <a:pt x="1223284" y="0"/>
                    <a:pt x="1257456" y="34172"/>
                    <a:pt x="1257456" y="76325"/>
                  </a:cubicBezTo>
                  <a:lnTo>
                    <a:pt x="1257456" y="164935"/>
                  </a:lnTo>
                  <a:cubicBezTo>
                    <a:pt x="1257456" y="207088"/>
                    <a:pt x="1223284" y="241260"/>
                    <a:pt x="1181131" y="241260"/>
                  </a:cubicBezTo>
                  <a:lnTo>
                    <a:pt x="76325" y="241260"/>
                  </a:lnTo>
                  <a:cubicBezTo>
                    <a:pt x="34172" y="241260"/>
                    <a:pt x="0" y="207088"/>
                    <a:pt x="0" y="164935"/>
                  </a:cubicBezTo>
                  <a:lnTo>
                    <a:pt x="0" y="76325"/>
                  </a:lnTo>
                  <a:cubicBezTo>
                    <a:pt x="0" y="34172"/>
                    <a:pt x="34172" y="0"/>
                    <a:pt x="763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378" name="TextBox 378"/>
            <p:cNvSpPr txBox="1"/>
            <p:nvPr/>
          </p:nvSpPr>
          <p:spPr>
            <a:xfrm>
              <a:off x="0" y="-38100"/>
              <a:ext cx="1257456" cy="279360"/>
            </a:xfrm>
            <a:prstGeom prst="rect">
              <a:avLst/>
            </a:prstGeom>
          </p:spPr>
          <p:txBody>
            <a:bodyPr lIns="10793" tIns="10793" rIns="10793" bIns="10793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79" name="AutoShape 379"/>
          <p:cNvSpPr/>
          <p:nvPr/>
        </p:nvSpPr>
        <p:spPr>
          <a:xfrm flipV="1">
            <a:off x="1829882" y="52017"/>
            <a:ext cx="0" cy="194614"/>
          </a:xfrm>
          <a:prstGeom prst="line">
            <a:avLst/>
          </a:prstGeom>
          <a:ln w="9525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0" name="Group 380"/>
          <p:cNvGrpSpPr/>
          <p:nvPr/>
        </p:nvGrpSpPr>
        <p:grpSpPr>
          <a:xfrm rot="-10800000">
            <a:off x="1875788" y="90216"/>
            <a:ext cx="166894" cy="114545"/>
            <a:chOff x="0" y="0"/>
            <a:chExt cx="717959" cy="492760"/>
          </a:xfrm>
        </p:grpSpPr>
        <p:sp>
          <p:nvSpPr>
            <p:cNvPr id="381" name="Freeform 381"/>
            <p:cNvSpPr/>
            <p:nvPr/>
          </p:nvSpPr>
          <p:spPr>
            <a:xfrm>
              <a:off x="0" y="0"/>
              <a:ext cx="717959" cy="492760"/>
            </a:xfrm>
            <a:custGeom>
              <a:avLst/>
              <a:gdLst/>
              <a:ahLst/>
              <a:cxnLst/>
              <a:rect l="l" t="t" r="r" b="b"/>
              <a:pathLst>
                <a:path w="717959" h="492760">
                  <a:moveTo>
                    <a:pt x="717959" y="0"/>
                  </a:moveTo>
                  <a:lnTo>
                    <a:pt x="717959" y="378460"/>
                  </a:lnTo>
                  <a:lnTo>
                    <a:pt x="358980" y="492760"/>
                  </a:lnTo>
                  <a:lnTo>
                    <a:pt x="0" y="378460"/>
                  </a:lnTo>
                  <a:lnTo>
                    <a:pt x="0" y="0"/>
                  </a:lnTo>
                  <a:lnTo>
                    <a:pt x="71795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EAD7E"/>
              </a:solidFill>
              <a:prstDash val="solid"/>
              <a:miter/>
            </a:ln>
          </p:spPr>
        </p:sp>
        <p:sp>
          <p:nvSpPr>
            <p:cNvPr id="382" name="TextBox 382"/>
            <p:cNvSpPr txBox="1"/>
            <p:nvPr/>
          </p:nvSpPr>
          <p:spPr>
            <a:xfrm>
              <a:off x="0" y="-38100"/>
              <a:ext cx="717959" cy="416560"/>
            </a:xfrm>
            <a:prstGeom prst="rect">
              <a:avLst/>
            </a:prstGeom>
          </p:spPr>
          <p:txBody>
            <a:bodyPr lIns="5081" tIns="5081" rIns="5081" bIns="508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83" name="AutoShape 383"/>
          <p:cNvSpPr/>
          <p:nvPr/>
        </p:nvSpPr>
        <p:spPr>
          <a:xfrm flipV="1">
            <a:off x="1875788" y="159340"/>
            <a:ext cx="64926" cy="0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4" name="AutoShape 384"/>
          <p:cNvSpPr/>
          <p:nvPr/>
        </p:nvSpPr>
        <p:spPr>
          <a:xfrm flipV="1">
            <a:off x="1977756" y="159340"/>
            <a:ext cx="64926" cy="0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5" name="AutoShape 385"/>
          <p:cNvSpPr/>
          <p:nvPr/>
        </p:nvSpPr>
        <p:spPr>
          <a:xfrm flipH="1" flipV="1">
            <a:off x="1959235" y="90216"/>
            <a:ext cx="0" cy="57273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6" name="AutoShape 386"/>
          <p:cNvSpPr/>
          <p:nvPr/>
        </p:nvSpPr>
        <p:spPr>
          <a:xfrm flipH="1" flipV="1">
            <a:off x="1959235" y="171767"/>
            <a:ext cx="0" cy="32994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7" name="Group 387"/>
          <p:cNvGrpSpPr/>
          <p:nvPr/>
        </p:nvGrpSpPr>
        <p:grpSpPr>
          <a:xfrm rot="0">
            <a:off x="2143619" y="90216"/>
            <a:ext cx="139407" cy="114545"/>
            <a:chOff x="0" y="0"/>
            <a:chExt cx="221764" cy="182215"/>
          </a:xfrm>
        </p:grpSpPr>
        <p:sp>
          <p:nvSpPr>
            <p:cNvPr id="388" name="Freeform 388"/>
            <p:cNvSpPr/>
            <p:nvPr/>
          </p:nvSpPr>
          <p:spPr>
            <a:xfrm>
              <a:off x="0" y="0"/>
              <a:ext cx="221764" cy="182215"/>
            </a:xfrm>
            <a:custGeom>
              <a:avLst/>
              <a:gdLst/>
              <a:ahLst/>
              <a:cxnLst/>
              <a:rect l="l" t="t" r="r" b="b"/>
              <a:pathLst>
                <a:path w="221764" h="182215">
                  <a:moveTo>
                    <a:pt x="0" y="0"/>
                  </a:moveTo>
                  <a:lnTo>
                    <a:pt x="221764" y="0"/>
                  </a:lnTo>
                  <a:lnTo>
                    <a:pt x="221764" y="182215"/>
                  </a:lnTo>
                  <a:lnTo>
                    <a:pt x="0" y="182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89" name="TextBox 389"/>
            <p:cNvSpPr txBox="1"/>
            <p:nvPr/>
          </p:nvSpPr>
          <p:spPr>
            <a:xfrm>
              <a:off x="0" y="-38100"/>
              <a:ext cx="221764" cy="220315"/>
            </a:xfrm>
            <a:prstGeom prst="rect">
              <a:avLst/>
            </a:prstGeom>
          </p:spPr>
          <p:txBody>
            <a:bodyPr lIns="8411" tIns="8411" rIns="8411" bIns="841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90" name="AutoShape 390"/>
          <p:cNvSpPr/>
          <p:nvPr/>
        </p:nvSpPr>
        <p:spPr>
          <a:xfrm flipV="1">
            <a:off x="2149086" y="131632"/>
            <a:ext cx="124954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1" name="AutoShape 391"/>
          <p:cNvSpPr/>
          <p:nvPr/>
        </p:nvSpPr>
        <p:spPr>
          <a:xfrm>
            <a:off x="2149086" y="165617"/>
            <a:ext cx="124954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2" name="AutoShape 392"/>
          <p:cNvSpPr/>
          <p:nvPr/>
        </p:nvSpPr>
        <p:spPr>
          <a:xfrm flipV="1">
            <a:off x="2088442" y="52017"/>
            <a:ext cx="0" cy="194614"/>
          </a:xfrm>
          <a:prstGeom prst="line">
            <a:avLst/>
          </a:prstGeom>
          <a:ln w="9525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93" name="Group 393"/>
          <p:cNvGrpSpPr/>
          <p:nvPr/>
        </p:nvGrpSpPr>
        <p:grpSpPr>
          <a:xfrm rot="0">
            <a:off x="6424193" y="9906463"/>
            <a:ext cx="4028236" cy="358220"/>
            <a:chOff x="0" y="0"/>
            <a:chExt cx="2552372" cy="226975"/>
          </a:xfrm>
        </p:grpSpPr>
        <p:sp>
          <p:nvSpPr>
            <p:cNvPr id="394" name="Freeform 394"/>
            <p:cNvSpPr/>
            <p:nvPr/>
          </p:nvSpPr>
          <p:spPr>
            <a:xfrm>
              <a:off x="0" y="0"/>
              <a:ext cx="2552372" cy="226975"/>
            </a:xfrm>
            <a:custGeom>
              <a:avLst/>
              <a:gdLst/>
              <a:ahLst/>
              <a:cxnLst/>
              <a:rect l="l" t="t" r="r" b="b"/>
              <a:pathLst>
                <a:path w="2552372" h="226975">
                  <a:moveTo>
                    <a:pt x="19219" y="0"/>
                  </a:moveTo>
                  <a:lnTo>
                    <a:pt x="2533153" y="0"/>
                  </a:lnTo>
                  <a:cubicBezTo>
                    <a:pt x="2538250" y="0"/>
                    <a:pt x="2543139" y="2025"/>
                    <a:pt x="2546743" y="5629"/>
                  </a:cubicBezTo>
                  <a:cubicBezTo>
                    <a:pt x="2550347" y="9233"/>
                    <a:pt x="2552372" y="14122"/>
                    <a:pt x="2552372" y="19219"/>
                  </a:cubicBezTo>
                  <a:lnTo>
                    <a:pt x="2552372" y="207756"/>
                  </a:lnTo>
                  <a:cubicBezTo>
                    <a:pt x="2552372" y="218370"/>
                    <a:pt x="2543768" y="226975"/>
                    <a:pt x="2533153" y="226975"/>
                  </a:cubicBezTo>
                  <a:lnTo>
                    <a:pt x="19219" y="226975"/>
                  </a:lnTo>
                  <a:cubicBezTo>
                    <a:pt x="8605" y="226975"/>
                    <a:pt x="0" y="218370"/>
                    <a:pt x="0" y="207756"/>
                  </a:cubicBezTo>
                  <a:lnTo>
                    <a:pt x="0" y="19219"/>
                  </a:lnTo>
                  <a:cubicBezTo>
                    <a:pt x="0" y="8605"/>
                    <a:pt x="8605" y="0"/>
                    <a:pt x="19219" y="0"/>
                  </a:cubicBez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395" name="TextBox 395"/>
            <p:cNvSpPr txBox="1"/>
            <p:nvPr/>
          </p:nvSpPr>
          <p:spPr>
            <a:xfrm>
              <a:off x="0" y="-38100"/>
              <a:ext cx="2552372" cy="265075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96" name="Group 396"/>
          <p:cNvGrpSpPr/>
          <p:nvPr/>
        </p:nvGrpSpPr>
        <p:grpSpPr>
          <a:xfrm rot="-5400000">
            <a:off x="6516287" y="9997574"/>
            <a:ext cx="286778" cy="165658"/>
            <a:chOff x="0" y="0"/>
            <a:chExt cx="593872" cy="343052"/>
          </a:xfrm>
        </p:grpSpPr>
        <p:sp>
          <p:nvSpPr>
            <p:cNvPr id="397" name="Freeform 397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98" name="TextBox 398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99" name="Group 399"/>
          <p:cNvGrpSpPr/>
          <p:nvPr/>
        </p:nvGrpSpPr>
        <p:grpSpPr>
          <a:xfrm rot="0">
            <a:off x="6539048" y="9937015"/>
            <a:ext cx="37800" cy="286778"/>
            <a:chOff x="0" y="0"/>
            <a:chExt cx="23951" cy="181708"/>
          </a:xfrm>
        </p:grpSpPr>
        <p:sp>
          <p:nvSpPr>
            <p:cNvPr id="400" name="Freeform 400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01" name="TextBox 401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2" name="Group 402"/>
          <p:cNvGrpSpPr/>
          <p:nvPr/>
        </p:nvGrpSpPr>
        <p:grpSpPr>
          <a:xfrm rot="5400000">
            <a:off x="6939121" y="9997574"/>
            <a:ext cx="286778" cy="165658"/>
            <a:chOff x="0" y="0"/>
            <a:chExt cx="593872" cy="343052"/>
          </a:xfrm>
        </p:grpSpPr>
        <p:sp>
          <p:nvSpPr>
            <p:cNvPr id="403" name="Freeform 403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04" name="TextBox 404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5" name="Group 405"/>
          <p:cNvGrpSpPr/>
          <p:nvPr/>
        </p:nvGrpSpPr>
        <p:grpSpPr>
          <a:xfrm rot="-10800000">
            <a:off x="7165338" y="9937015"/>
            <a:ext cx="37800" cy="286778"/>
            <a:chOff x="0" y="0"/>
            <a:chExt cx="23951" cy="181708"/>
          </a:xfrm>
        </p:grpSpPr>
        <p:sp>
          <p:nvSpPr>
            <p:cNvPr id="406" name="Freeform 406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7" name="TextBox 407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8" name="Group 408"/>
          <p:cNvGrpSpPr/>
          <p:nvPr/>
        </p:nvGrpSpPr>
        <p:grpSpPr>
          <a:xfrm rot="0">
            <a:off x="8884420" y="9937015"/>
            <a:ext cx="286778" cy="286778"/>
            <a:chOff x="0" y="0"/>
            <a:chExt cx="181708" cy="181708"/>
          </a:xfrm>
        </p:grpSpPr>
        <p:sp>
          <p:nvSpPr>
            <p:cNvPr id="409" name="Freeform 409"/>
            <p:cNvSpPr/>
            <p:nvPr/>
          </p:nvSpPr>
          <p:spPr>
            <a:xfrm>
              <a:off x="0" y="0"/>
              <a:ext cx="181708" cy="181708"/>
            </a:xfrm>
            <a:custGeom>
              <a:avLst/>
              <a:gdLst/>
              <a:ahLst/>
              <a:cxnLst/>
              <a:rect l="l" t="t" r="r" b="b"/>
              <a:pathLst>
                <a:path w="181708" h="181708">
                  <a:moveTo>
                    <a:pt x="0" y="0"/>
                  </a:moveTo>
                  <a:lnTo>
                    <a:pt x="181708" y="0"/>
                  </a:lnTo>
                  <a:lnTo>
                    <a:pt x="181708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10" name="TextBox 410"/>
            <p:cNvSpPr txBox="1"/>
            <p:nvPr/>
          </p:nvSpPr>
          <p:spPr>
            <a:xfrm>
              <a:off x="0" y="-38100"/>
              <a:ext cx="181708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11" name="Group 411"/>
          <p:cNvGrpSpPr/>
          <p:nvPr/>
        </p:nvGrpSpPr>
        <p:grpSpPr>
          <a:xfrm rot="0">
            <a:off x="9333122" y="9911316"/>
            <a:ext cx="537254" cy="353366"/>
            <a:chOff x="0" y="0"/>
            <a:chExt cx="340415" cy="223900"/>
          </a:xfrm>
        </p:grpSpPr>
        <p:sp>
          <p:nvSpPr>
            <p:cNvPr id="412" name="Freeform 412"/>
            <p:cNvSpPr/>
            <p:nvPr/>
          </p:nvSpPr>
          <p:spPr>
            <a:xfrm>
              <a:off x="0" y="0"/>
              <a:ext cx="340415" cy="223900"/>
            </a:xfrm>
            <a:custGeom>
              <a:avLst/>
              <a:gdLst/>
              <a:ahLst/>
              <a:cxnLst/>
              <a:rect l="l" t="t" r="r" b="b"/>
              <a:pathLst>
                <a:path w="340415" h="223900">
                  <a:moveTo>
                    <a:pt x="0" y="0"/>
                  </a:moveTo>
                  <a:lnTo>
                    <a:pt x="340415" y="0"/>
                  </a:lnTo>
                  <a:lnTo>
                    <a:pt x="340415" y="223900"/>
                  </a:lnTo>
                  <a:lnTo>
                    <a:pt x="0" y="223900"/>
                  </a:lnTo>
                  <a:close/>
                </a:path>
              </a:pathLst>
            </a:custGeom>
            <a:solidFill>
              <a:srgbClr val="6BC883"/>
            </a:solidFill>
          </p:spPr>
        </p:sp>
        <p:sp>
          <p:nvSpPr>
            <p:cNvPr id="413" name="TextBox 413"/>
            <p:cNvSpPr txBox="1"/>
            <p:nvPr/>
          </p:nvSpPr>
          <p:spPr>
            <a:xfrm>
              <a:off x="0" y="-38100"/>
              <a:ext cx="340415" cy="2620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14" name="Group 414"/>
          <p:cNvGrpSpPr/>
          <p:nvPr/>
        </p:nvGrpSpPr>
        <p:grpSpPr>
          <a:xfrm rot="5400000">
            <a:off x="9486649" y="9954938"/>
            <a:ext cx="286778" cy="250930"/>
            <a:chOff x="0" y="0"/>
            <a:chExt cx="812800" cy="711200"/>
          </a:xfrm>
        </p:grpSpPr>
        <p:sp>
          <p:nvSpPr>
            <p:cNvPr id="415" name="Freeform 4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16" name="TextBox 416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17" name="Group 417"/>
          <p:cNvGrpSpPr/>
          <p:nvPr/>
        </p:nvGrpSpPr>
        <p:grpSpPr>
          <a:xfrm rot="0">
            <a:off x="9870376" y="9906463"/>
            <a:ext cx="582053" cy="358220"/>
            <a:chOff x="0" y="0"/>
            <a:chExt cx="776070" cy="477626"/>
          </a:xfrm>
        </p:grpSpPr>
        <p:grpSp>
          <p:nvGrpSpPr>
            <p:cNvPr id="418" name="Group 418"/>
            <p:cNvGrpSpPr/>
            <p:nvPr/>
          </p:nvGrpSpPr>
          <p:grpSpPr>
            <a:xfrm rot="0">
              <a:off x="0" y="6471"/>
              <a:ext cx="534770" cy="471155"/>
              <a:chOff x="0" y="0"/>
              <a:chExt cx="254131" cy="223900"/>
            </a:xfrm>
          </p:grpSpPr>
          <p:sp>
            <p:nvSpPr>
              <p:cNvPr id="419" name="Freeform 419"/>
              <p:cNvSpPr/>
              <p:nvPr/>
            </p:nvSpPr>
            <p:spPr>
              <a:xfrm>
                <a:off x="0" y="0"/>
                <a:ext cx="254131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254131" h="223900">
                    <a:moveTo>
                      <a:pt x="0" y="0"/>
                    </a:moveTo>
                    <a:lnTo>
                      <a:pt x="254131" y="0"/>
                    </a:lnTo>
                    <a:lnTo>
                      <a:pt x="254131" y="223900"/>
                    </a:lnTo>
                    <a:lnTo>
                      <a:pt x="0" y="223900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420" name="TextBox 420"/>
              <p:cNvSpPr txBox="1"/>
              <p:nvPr/>
            </p:nvSpPr>
            <p:spPr>
              <a:xfrm>
                <a:off x="0" y="-38100"/>
                <a:ext cx="254131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421" name="Group 421"/>
            <p:cNvGrpSpPr/>
            <p:nvPr/>
          </p:nvGrpSpPr>
          <p:grpSpPr>
            <a:xfrm rot="0">
              <a:off x="59731" y="0"/>
              <a:ext cx="716339" cy="471155"/>
              <a:chOff x="0" y="0"/>
              <a:chExt cx="340415" cy="2239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0" y="0"/>
                <a:ext cx="34041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340415" h="223900">
                    <a:moveTo>
                      <a:pt x="111950" y="0"/>
                    </a:moveTo>
                    <a:lnTo>
                      <a:pt x="228465" y="0"/>
                    </a:lnTo>
                    <a:cubicBezTo>
                      <a:pt x="290293" y="0"/>
                      <a:pt x="340415" y="50122"/>
                      <a:pt x="340415" y="111950"/>
                    </a:cubicBezTo>
                    <a:lnTo>
                      <a:pt x="340415" y="111950"/>
                    </a:lnTo>
                    <a:cubicBezTo>
                      <a:pt x="340415" y="173778"/>
                      <a:pt x="290293" y="223900"/>
                      <a:pt x="228465" y="223900"/>
                    </a:cubicBezTo>
                    <a:lnTo>
                      <a:pt x="111950" y="223900"/>
                    </a:lnTo>
                    <a:cubicBezTo>
                      <a:pt x="50122" y="223900"/>
                      <a:pt x="0" y="173778"/>
                      <a:pt x="0" y="111950"/>
                    </a:cubicBezTo>
                    <a:lnTo>
                      <a:pt x="0" y="111950"/>
                    </a:lnTo>
                    <a:cubicBezTo>
                      <a:pt x="0" y="50122"/>
                      <a:pt x="50122" y="0"/>
                      <a:pt x="111950" y="0"/>
                    </a:cubicBez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423" name="TextBox 423"/>
              <p:cNvSpPr txBox="1"/>
              <p:nvPr/>
            </p:nvSpPr>
            <p:spPr>
              <a:xfrm>
                <a:off x="0" y="-38100"/>
                <a:ext cx="340415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id="424" name="Group 424"/>
          <p:cNvGrpSpPr/>
          <p:nvPr/>
        </p:nvGrpSpPr>
        <p:grpSpPr>
          <a:xfrm rot="0">
            <a:off x="10032301" y="9937015"/>
            <a:ext cx="286778" cy="286778"/>
            <a:chOff x="0" y="0"/>
            <a:chExt cx="812800" cy="812800"/>
          </a:xfrm>
        </p:grpSpPr>
        <p:sp>
          <p:nvSpPr>
            <p:cNvPr id="425" name="Freeform 4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26" name="TextBox 4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27" name="Freeform 427"/>
          <p:cNvSpPr/>
          <p:nvPr/>
        </p:nvSpPr>
        <p:spPr>
          <a:xfrm flipV="1">
            <a:off x="8266549" y="9958927"/>
            <a:ext cx="394875" cy="286778"/>
          </a:xfrm>
          <a:custGeom>
            <a:avLst/>
            <a:gdLst/>
            <a:ahLst/>
            <a:cxnLst/>
            <a:rect l="l" t="t" r="r" b="b"/>
            <a:pathLst>
              <a:path w="394875" h="286778">
                <a:moveTo>
                  <a:pt x="0" y="286777"/>
                </a:moveTo>
                <a:lnTo>
                  <a:pt x="394874" y="286777"/>
                </a:lnTo>
                <a:lnTo>
                  <a:pt x="394874" y="0"/>
                </a:lnTo>
                <a:lnTo>
                  <a:pt x="0" y="0"/>
                </a:lnTo>
                <a:lnTo>
                  <a:pt x="0" y="28677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28" name="Group 428"/>
          <p:cNvGrpSpPr/>
          <p:nvPr/>
        </p:nvGrpSpPr>
        <p:grpSpPr>
          <a:xfrm rot="-5400000">
            <a:off x="7307027" y="9997574"/>
            <a:ext cx="286778" cy="165658"/>
            <a:chOff x="0" y="0"/>
            <a:chExt cx="593872" cy="343052"/>
          </a:xfrm>
        </p:grpSpPr>
        <p:sp>
          <p:nvSpPr>
            <p:cNvPr id="429" name="Freeform 429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30" name="TextBox 430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1" name="Group 431"/>
          <p:cNvGrpSpPr/>
          <p:nvPr/>
        </p:nvGrpSpPr>
        <p:grpSpPr>
          <a:xfrm rot="0">
            <a:off x="7551168" y="9937015"/>
            <a:ext cx="47625" cy="286778"/>
            <a:chOff x="0" y="0"/>
            <a:chExt cx="30176" cy="181708"/>
          </a:xfrm>
        </p:grpSpPr>
        <p:sp>
          <p:nvSpPr>
            <p:cNvPr id="432" name="Freeform 432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33" name="TextBox 433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4" name="Group 434"/>
          <p:cNvGrpSpPr/>
          <p:nvPr/>
        </p:nvGrpSpPr>
        <p:grpSpPr>
          <a:xfrm rot="0">
            <a:off x="7616715" y="9937015"/>
            <a:ext cx="47625" cy="286778"/>
            <a:chOff x="0" y="0"/>
            <a:chExt cx="30176" cy="181708"/>
          </a:xfrm>
        </p:grpSpPr>
        <p:sp>
          <p:nvSpPr>
            <p:cNvPr id="435" name="Freeform 435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36" name="TextBox 436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7" name="Group 437"/>
          <p:cNvGrpSpPr/>
          <p:nvPr/>
        </p:nvGrpSpPr>
        <p:grpSpPr>
          <a:xfrm rot="5400000">
            <a:off x="7912764" y="9997574"/>
            <a:ext cx="286778" cy="165658"/>
            <a:chOff x="0" y="0"/>
            <a:chExt cx="593872" cy="343052"/>
          </a:xfrm>
        </p:grpSpPr>
        <p:sp>
          <p:nvSpPr>
            <p:cNvPr id="438" name="Freeform 438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39" name="TextBox 439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0" name="Group 440"/>
          <p:cNvGrpSpPr/>
          <p:nvPr/>
        </p:nvGrpSpPr>
        <p:grpSpPr>
          <a:xfrm rot="-10800000">
            <a:off x="7907776" y="9937015"/>
            <a:ext cx="47625" cy="286778"/>
            <a:chOff x="0" y="0"/>
            <a:chExt cx="30176" cy="181708"/>
          </a:xfrm>
        </p:grpSpPr>
        <p:sp>
          <p:nvSpPr>
            <p:cNvPr id="441" name="Freeform 441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42" name="TextBox 442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3" name="Group 443"/>
          <p:cNvGrpSpPr/>
          <p:nvPr/>
        </p:nvGrpSpPr>
        <p:grpSpPr>
          <a:xfrm rot="-10800000">
            <a:off x="7842228" y="9937015"/>
            <a:ext cx="47625" cy="286778"/>
            <a:chOff x="0" y="0"/>
            <a:chExt cx="30176" cy="181708"/>
          </a:xfrm>
        </p:grpSpPr>
        <p:sp>
          <p:nvSpPr>
            <p:cNvPr id="444" name="Freeform 444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45" name="TextBox 445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6" name="Group 446"/>
          <p:cNvGrpSpPr/>
          <p:nvPr/>
        </p:nvGrpSpPr>
        <p:grpSpPr>
          <a:xfrm rot="0">
            <a:off x="3631554" y="9913931"/>
            <a:ext cx="1705452" cy="288405"/>
            <a:chOff x="0" y="0"/>
            <a:chExt cx="924520" cy="156343"/>
          </a:xfrm>
        </p:grpSpPr>
        <p:sp>
          <p:nvSpPr>
            <p:cNvPr id="447" name="Freeform 447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448" name="TextBox 448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449" name="AutoShape 449"/>
          <p:cNvSpPr/>
          <p:nvPr/>
        </p:nvSpPr>
        <p:spPr>
          <a:xfrm flipV="1">
            <a:off x="3893441" y="9913931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0" name="Group 450"/>
          <p:cNvGrpSpPr/>
          <p:nvPr/>
        </p:nvGrpSpPr>
        <p:grpSpPr>
          <a:xfrm rot="0">
            <a:off x="3784377" y="10048435"/>
            <a:ext cx="16782" cy="16782"/>
            <a:chOff x="0" y="0"/>
            <a:chExt cx="523151" cy="523151"/>
          </a:xfrm>
        </p:grpSpPr>
        <p:sp>
          <p:nvSpPr>
            <p:cNvPr id="451" name="Freeform 451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52" name="TextBox 452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53" name="Group 453"/>
          <p:cNvGrpSpPr/>
          <p:nvPr/>
        </p:nvGrpSpPr>
        <p:grpSpPr>
          <a:xfrm rot="0">
            <a:off x="3773827" y="10052026"/>
            <a:ext cx="16782" cy="16782"/>
            <a:chOff x="0" y="0"/>
            <a:chExt cx="523151" cy="523151"/>
          </a:xfrm>
        </p:grpSpPr>
        <p:sp>
          <p:nvSpPr>
            <p:cNvPr id="454" name="Freeform 454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55" name="TextBox 455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56" name="AutoShape 456"/>
          <p:cNvSpPr/>
          <p:nvPr/>
        </p:nvSpPr>
        <p:spPr>
          <a:xfrm flipV="1">
            <a:off x="3816020" y="9990589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15" name="Group 514"/>
          <p:cNvGrpSpPr/>
          <p:nvPr/>
        </p:nvGrpSpPr>
        <p:grpSpPr>
          <a:xfrm>
            <a:off x="1875790" y="9922510"/>
            <a:ext cx="1705610" cy="288290"/>
            <a:chOff x="2954" y="15626"/>
            <a:chExt cx="2686" cy="454"/>
          </a:xfrm>
        </p:grpSpPr>
        <p:grpSp>
          <p:nvGrpSpPr>
            <p:cNvPr id="457" name="Group 457"/>
            <p:cNvGrpSpPr/>
            <p:nvPr/>
          </p:nvGrpSpPr>
          <p:grpSpPr>
            <a:xfrm rot="0">
              <a:off x="2954" y="15626"/>
              <a:ext cx="2686" cy="454"/>
              <a:chOff x="0" y="0"/>
              <a:chExt cx="924520" cy="156343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0" y="0"/>
                <a:ext cx="924520" cy="156343"/>
              </a:xfrm>
              <a:custGeom>
                <a:avLst/>
                <a:gdLst/>
                <a:ahLst/>
                <a:cxnLst/>
                <a:rect l="l" t="t" r="r" b="b"/>
                <a:pathLst>
                  <a:path w="924520" h="156343">
                    <a:moveTo>
                      <a:pt x="45395" y="0"/>
                    </a:moveTo>
                    <a:lnTo>
                      <a:pt x="879124" y="0"/>
                    </a:lnTo>
                    <a:cubicBezTo>
                      <a:pt x="904195" y="0"/>
                      <a:pt x="924520" y="20324"/>
                      <a:pt x="924520" y="45395"/>
                    </a:cubicBezTo>
                    <a:lnTo>
                      <a:pt x="924520" y="110948"/>
                    </a:lnTo>
                    <a:cubicBezTo>
                      <a:pt x="924520" y="122988"/>
                      <a:pt x="919737" y="134534"/>
                      <a:pt x="911224" y="143048"/>
                    </a:cubicBezTo>
                    <a:cubicBezTo>
                      <a:pt x="902710" y="151561"/>
                      <a:pt x="891164" y="156343"/>
                      <a:pt x="879124" y="156343"/>
                    </a:cubicBezTo>
                    <a:lnTo>
                      <a:pt x="45395" y="156343"/>
                    </a:lnTo>
                    <a:cubicBezTo>
                      <a:pt x="33356" y="156343"/>
                      <a:pt x="21809" y="151561"/>
                      <a:pt x="13296" y="143048"/>
                    </a:cubicBezTo>
                    <a:cubicBezTo>
                      <a:pt x="4783" y="134534"/>
                      <a:pt x="0" y="122988"/>
                      <a:pt x="0" y="110948"/>
                    </a:cubicBezTo>
                    <a:lnTo>
                      <a:pt x="0" y="45395"/>
                    </a:lnTo>
                    <a:cubicBezTo>
                      <a:pt x="0" y="33356"/>
                      <a:pt x="4783" y="21809"/>
                      <a:pt x="13296" y="13296"/>
                    </a:cubicBezTo>
                    <a:cubicBezTo>
                      <a:pt x="21809" y="4783"/>
                      <a:pt x="33356" y="0"/>
                      <a:pt x="45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459" name="TextBox 459"/>
              <p:cNvSpPr txBox="1"/>
              <p:nvPr/>
            </p:nvSpPr>
            <p:spPr>
              <a:xfrm>
                <a:off x="0" y="-38100"/>
                <a:ext cx="924520" cy="194443"/>
              </a:xfrm>
              <a:prstGeom prst="rect">
                <a:avLst/>
              </a:prstGeom>
            </p:spPr>
            <p:txBody>
              <a:bodyPr lIns="24681" tIns="24681" rIns="24681" bIns="24681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460" name="AutoShape 460"/>
            <p:cNvSpPr/>
            <p:nvPr/>
          </p:nvSpPr>
          <p:spPr>
            <a:xfrm flipV="1">
              <a:off x="3366" y="15626"/>
              <a:ext cx="0" cy="454"/>
            </a:xfrm>
            <a:prstGeom prst="line">
              <a:avLst/>
            </a:prstGeom>
            <a:ln w="19050" cap="flat">
              <a:solidFill>
                <a:srgbClr val="70767A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461" name="Group 461"/>
            <p:cNvGrpSpPr/>
            <p:nvPr/>
          </p:nvGrpSpPr>
          <p:grpSpPr>
            <a:xfrm rot="0">
              <a:off x="3195" y="15822"/>
              <a:ext cx="26" cy="26"/>
              <a:chOff x="0" y="0"/>
              <a:chExt cx="523151" cy="523151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0" y="0"/>
                <a:ext cx="523151" cy="523151"/>
              </a:xfrm>
              <a:custGeom>
                <a:avLst/>
                <a:gdLst/>
                <a:ahLst/>
                <a:cxnLst/>
                <a:rect l="l" t="t" r="r" b="b"/>
                <a:pathLst>
                  <a:path w="523151" h="523151">
                    <a:moveTo>
                      <a:pt x="261575" y="0"/>
                    </a:moveTo>
                    <a:cubicBezTo>
                      <a:pt x="117111" y="0"/>
                      <a:pt x="0" y="117111"/>
                      <a:pt x="0" y="261575"/>
                    </a:cubicBezTo>
                    <a:cubicBezTo>
                      <a:pt x="0" y="406040"/>
                      <a:pt x="117111" y="523151"/>
                      <a:pt x="261575" y="523151"/>
                    </a:cubicBezTo>
                    <a:cubicBezTo>
                      <a:pt x="406040" y="523151"/>
                      <a:pt x="523151" y="406040"/>
                      <a:pt x="523151" y="261575"/>
                    </a:cubicBezTo>
                    <a:cubicBezTo>
                      <a:pt x="523151" y="117111"/>
                      <a:pt x="406040" y="0"/>
                      <a:pt x="261575" y="0"/>
                    </a:cubicBezTo>
                    <a:close/>
                  </a:path>
                </a:pathLst>
              </a:custGeom>
              <a:solidFill>
                <a:srgbClr val="2F3238"/>
              </a:solidFill>
            </p:spPr>
          </p:sp>
          <p:sp>
            <p:nvSpPr>
              <p:cNvPr id="463" name="TextBox 463"/>
              <p:cNvSpPr txBox="1"/>
              <p:nvPr/>
            </p:nvSpPr>
            <p:spPr>
              <a:xfrm>
                <a:off x="49045" y="10945"/>
                <a:ext cx="425060" cy="463160"/>
              </a:xfrm>
              <a:prstGeom prst="rect">
                <a:avLst/>
              </a:prstGeom>
            </p:spPr>
            <p:txBody>
              <a:bodyPr lIns="17901" tIns="17901" rIns="17901" bIns="17901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64" name="Group 464"/>
            <p:cNvGrpSpPr/>
            <p:nvPr/>
          </p:nvGrpSpPr>
          <p:grpSpPr>
            <a:xfrm rot="0">
              <a:off x="3178" y="15828"/>
              <a:ext cx="26" cy="26"/>
              <a:chOff x="0" y="0"/>
              <a:chExt cx="523151" cy="523151"/>
            </a:xfrm>
          </p:grpSpPr>
          <p:sp>
            <p:nvSpPr>
              <p:cNvPr id="465" name="Freeform 465"/>
              <p:cNvSpPr/>
              <p:nvPr/>
            </p:nvSpPr>
            <p:spPr>
              <a:xfrm>
                <a:off x="0" y="0"/>
                <a:ext cx="523151" cy="523151"/>
              </a:xfrm>
              <a:custGeom>
                <a:avLst/>
                <a:gdLst/>
                <a:ahLst/>
                <a:cxnLst/>
                <a:rect l="l" t="t" r="r" b="b"/>
                <a:pathLst>
                  <a:path w="523151" h="523151">
                    <a:moveTo>
                      <a:pt x="261575" y="0"/>
                    </a:moveTo>
                    <a:cubicBezTo>
                      <a:pt x="117111" y="0"/>
                      <a:pt x="0" y="117111"/>
                      <a:pt x="0" y="261575"/>
                    </a:cubicBezTo>
                    <a:cubicBezTo>
                      <a:pt x="0" y="406040"/>
                      <a:pt x="117111" y="523151"/>
                      <a:pt x="261575" y="523151"/>
                    </a:cubicBezTo>
                    <a:cubicBezTo>
                      <a:pt x="406040" y="523151"/>
                      <a:pt x="523151" y="406040"/>
                      <a:pt x="523151" y="261575"/>
                    </a:cubicBezTo>
                    <a:cubicBezTo>
                      <a:pt x="523151" y="117111"/>
                      <a:pt x="406040" y="0"/>
                      <a:pt x="261575" y="0"/>
                    </a:cubicBezTo>
                    <a:close/>
                  </a:path>
                </a:pathLst>
              </a:custGeom>
              <a:solidFill>
                <a:srgbClr val="2F3238"/>
              </a:solidFill>
            </p:spPr>
          </p:sp>
          <p:sp>
            <p:nvSpPr>
              <p:cNvPr id="466" name="TextBox 466"/>
              <p:cNvSpPr txBox="1"/>
              <p:nvPr/>
            </p:nvSpPr>
            <p:spPr>
              <a:xfrm>
                <a:off x="49045" y="10945"/>
                <a:ext cx="425060" cy="463160"/>
              </a:xfrm>
              <a:prstGeom prst="rect">
                <a:avLst/>
              </a:prstGeom>
            </p:spPr>
            <p:txBody>
              <a:bodyPr lIns="17901" tIns="17901" rIns="17901" bIns="17901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467" name="AutoShape 467"/>
            <p:cNvSpPr/>
            <p:nvPr/>
          </p:nvSpPr>
          <p:spPr>
            <a:xfrm flipV="1">
              <a:off x="3145" y="15744"/>
              <a:ext cx="0" cy="220"/>
            </a:xfrm>
            <a:prstGeom prst="line">
              <a:avLst/>
            </a:prstGeom>
            <a:ln w="1905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8" name="Freeform 468"/>
            <p:cNvSpPr/>
            <p:nvPr/>
          </p:nvSpPr>
          <p:spPr>
            <a:xfrm rot="5400000">
              <a:off x="3145" y="15741"/>
              <a:ext cx="126" cy="126"/>
            </a:xfrm>
            <a:custGeom>
              <a:avLst/>
              <a:gdLst/>
              <a:ahLst/>
              <a:cxnLst/>
              <a:rect l="l" t="t" r="r" b="b"/>
              <a:pathLst>
                <a:path w="80316" h="80316">
                  <a:moveTo>
                    <a:pt x="0" y="0"/>
                  </a:moveTo>
                  <a:lnTo>
                    <a:pt x="80316" y="0"/>
                  </a:lnTo>
                  <a:lnTo>
                    <a:pt x="80316" y="80316"/>
                  </a:lnTo>
                  <a:lnTo>
                    <a:pt x="0" y="80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69" name="Freeform 469"/>
          <p:cNvSpPr/>
          <p:nvPr/>
        </p:nvSpPr>
        <p:spPr>
          <a:xfrm rot="-10800000">
            <a:off x="3738891" y="9987530"/>
            <a:ext cx="86654" cy="86654"/>
          </a:xfrm>
          <a:custGeom>
            <a:avLst/>
            <a:gdLst/>
            <a:ahLst/>
            <a:cxnLst/>
            <a:rect l="l" t="t" r="r" b="b"/>
            <a:pathLst>
              <a:path w="86654" h="86654">
                <a:moveTo>
                  <a:pt x="0" y="0"/>
                </a:moveTo>
                <a:lnTo>
                  <a:pt x="86654" y="0"/>
                </a:lnTo>
                <a:lnTo>
                  <a:pt x="86654" y="86654"/>
                </a:lnTo>
                <a:lnTo>
                  <a:pt x="0" y="866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70" name="TextBox 470"/>
          <p:cNvSpPr txBox="1"/>
          <p:nvPr/>
        </p:nvSpPr>
        <p:spPr>
          <a:xfrm>
            <a:off x="16345766" y="844345"/>
            <a:ext cx="611533" cy="164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0"/>
              </a:lnSpc>
              <a:spcBef>
                <a:spcPct val="0"/>
              </a:spcBef>
            </a:pPr>
            <a:r>
              <a:rPr lang="en-US" sz="9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Master</a:t>
            </a:r>
            <a:endParaRPr lang="en-US" sz="9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1" name="TextBox 471"/>
          <p:cNvSpPr txBox="1"/>
          <p:nvPr/>
        </p:nvSpPr>
        <p:spPr>
          <a:xfrm>
            <a:off x="16071047" y="1140793"/>
            <a:ext cx="1190166" cy="13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Digital Scale</a:t>
            </a:r>
            <a:endParaRPr lang="en-US" sz="8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2" name="TextBox 472"/>
          <p:cNvSpPr txBox="1"/>
          <p:nvPr/>
        </p:nvSpPr>
        <p:spPr>
          <a:xfrm>
            <a:off x="17075799" y="1140793"/>
            <a:ext cx="1190166" cy="13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70767A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-18 dBFS</a:t>
            </a:r>
            <a:endParaRPr lang="en-US" sz="800">
              <a:solidFill>
                <a:srgbClr val="70767A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3" name="TextBox 473"/>
          <p:cNvSpPr txBox="1"/>
          <p:nvPr/>
        </p:nvSpPr>
        <p:spPr>
          <a:xfrm>
            <a:off x="16289629" y="582561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VSTi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4" name="TextBox 474"/>
          <p:cNvSpPr txBox="1"/>
          <p:nvPr/>
        </p:nvSpPr>
        <p:spPr>
          <a:xfrm>
            <a:off x="16757223" y="573416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メディア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5" name="TextBox 475"/>
          <p:cNvSpPr txBox="1"/>
          <p:nvPr/>
        </p:nvSpPr>
        <p:spPr>
          <a:xfrm>
            <a:off x="17242200" y="582133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CR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6" name="TextBox 476"/>
          <p:cNvSpPr txBox="1"/>
          <p:nvPr/>
        </p:nvSpPr>
        <p:spPr>
          <a:xfrm>
            <a:off x="17706830" y="578484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メーター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7" name="TextBox 477"/>
          <p:cNvSpPr txBox="1"/>
          <p:nvPr/>
        </p:nvSpPr>
        <p:spPr>
          <a:xfrm>
            <a:off x="16512059" y="8727956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マスター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8" name="TextBox 478"/>
          <p:cNvSpPr txBox="1"/>
          <p:nvPr/>
        </p:nvSpPr>
        <p:spPr>
          <a:xfrm>
            <a:off x="17009493" y="8727956"/>
            <a:ext cx="475583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ラウドネス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pSp>
        <p:nvGrpSpPr>
          <p:cNvPr id="479" name="Group 479"/>
          <p:cNvGrpSpPr/>
          <p:nvPr/>
        </p:nvGrpSpPr>
        <p:grpSpPr>
          <a:xfrm rot="0">
            <a:off x="0" y="462619"/>
            <a:ext cx="473762" cy="278137"/>
            <a:chOff x="0" y="0"/>
            <a:chExt cx="124777" cy="73254"/>
          </a:xfrm>
        </p:grpSpPr>
        <p:sp>
          <p:nvSpPr>
            <p:cNvPr id="480" name="Freeform 480"/>
            <p:cNvSpPr/>
            <p:nvPr/>
          </p:nvSpPr>
          <p:spPr>
            <a:xfrm>
              <a:off x="0" y="0"/>
              <a:ext cx="124777" cy="73254"/>
            </a:xfrm>
            <a:custGeom>
              <a:avLst/>
              <a:gdLst/>
              <a:ahLst/>
              <a:cxnLst/>
              <a:rect l="l" t="t" r="r" b="b"/>
              <a:pathLst>
                <a:path w="124777" h="73254">
                  <a:moveTo>
                    <a:pt x="0" y="0"/>
                  </a:moveTo>
                  <a:lnTo>
                    <a:pt x="124777" y="0"/>
                  </a:lnTo>
                  <a:lnTo>
                    <a:pt x="124777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AC65F6"/>
            </a:solidFill>
          </p:spPr>
        </p:sp>
        <p:sp>
          <p:nvSpPr>
            <p:cNvPr id="481" name="TextBox 481"/>
            <p:cNvSpPr txBox="1"/>
            <p:nvPr/>
          </p:nvSpPr>
          <p:spPr>
            <a:xfrm>
              <a:off x="0" y="-38100"/>
              <a:ext cx="124777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82" name="Group 482"/>
          <p:cNvGrpSpPr/>
          <p:nvPr/>
        </p:nvGrpSpPr>
        <p:grpSpPr>
          <a:xfrm rot="0">
            <a:off x="120727" y="491577"/>
            <a:ext cx="265735" cy="200162"/>
            <a:chOff x="0" y="0"/>
            <a:chExt cx="354313" cy="266882"/>
          </a:xfrm>
        </p:grpSpPr>
        <p:grpSp>
          <p:nvGrpSpPr>
            <p:cNvPr id="483" name="Group 483"/>
            <p:cNvGrpSpPr/>
            <p:nvPr/>
          </p:nvGrpSpPr>
          <p:grpSpPr>
            <a:xfrm rot="0">
              <a:off x="20662" y="0"/>
              <a:ext cx="138364" cy="252448"/>
              <a:chOff x="0" y="0"/>
              <a:chExt cx="219783" cy="4010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5" name="TextBox 485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86" name="Group 486"/>
            <p:cNvGrpSpPr/>
            <p:nvPr/>
          </p:nvGrpSpPr>
          <p:grpSpPr>
            <a:xfrm rot="0">
              <a:off x="0" y="45665"/>
              <a:ext cx="318051" cy="206783"/>
              <a:chOff x="0" y="0"/>
              <a:chExt cx="505207" cy="328463"/>
            </a:xfrm>
          </p:grpSpPr>
          <p:sp>
            <p:nvSpPr>
              <p:cNvPr id="487" name="Freeform 487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8" name="TextBox 488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89" name="Group 489"/>
            <p:cNvGrpSpPr/>
            <p:nvPr/>
          </p:nvGrpSpPr>
          <p:grpSpPr>
            <a:xfrm rot="0">
              <a:off x="14399" y="127123"/>
              <a:ext cx="339914" cy="139760"/>
              <a:chOff x="0" y="0"/>
              <a:chExt cx="1285257" cy="528447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0" y="0"/>
                <a:ext cx="1285257" cy="528447"/>
              </a:xfrm>
              <a:custGeom>
                <a:avLst/>
                <a:gdLst/>
                <a:ahLst/>
                <a:cxnLst/>
                <a:rect l="l" t="t" r="r" b="b"/>
                <a:pathLst>
                  <a:path w="1285257" h="52844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91" name="TextBox 491"/>
              <p:cNvSpPr txBox="1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492" name="Group 492"/>
          <p:cNvGrpSpPr/>
          <p:nvPr/>
        </p:nvGrpSpPr>
        <p:grpSpPr>
          <a:xfrm rot="0">
            <a:off x="468184" y="462054"/>
            <a:ext cx="2007030" cy="278702"/>
            <a:chOff x="0" y="0"/>
            <a:chExt cx="528601" cy="73403"/>
          </a:xfrm>
        </p:grpSpPr>
        <p:sp>
          <p:nvSpPr>
            <p:cNvPr id="493" name="Freeform 493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494" name="TextBox 494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95" name="Group 495"/>
          <p:cNvGrpSpPr/>
          <p:nvPr/>
        </p:nvGrpSpPr>
        <p:grpSpPr>
          <a:xfrm rot="0">
            <a:off x="557810" y="474550"/>
            <a:ext cx="238286" cy="238779"/>
            <a:chOff x="0" y="0"/>
            <a:chExt cx="317715" cy="318372"/>
          </a:xfrm>
        </p:grpSpPr>
        <p:grpSp>
          <p:nvGrpSpPr>
            <p:cNvPr id="496" name="Group 496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497" name="Freeform 497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498" name="TextBox 498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499" name="TextBox 499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500" name="Group 500"/>
          <p:cNvGrpSpPr/>
          <p:nvPr/>
        </p:nvGrpSpPr>
        <p:grpSpPr>
          <a:xfrm rot="0">
            <a:off x="796096" y="471483"/>
            <a:ext cx="235641" cy="241846"/>
            <a:chOff x="0" y="0"/>
            <a:chExt cx="314189" cy="322462"/>
          </a:xfrm>
        </p:grpSpPr>
        <p:grpSp>
          <p:nvGrpSpPr>
            <p:cNvPr id="501" name="Group 501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503" name="TextBox 503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504" name="TextBox 504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505" name="Group 505"/>
          <p:cNvGrpSpPr/>
          <p:nvPr/>
        </p:nvGrpSpPr>
        <p:grpSpPr>
          <a:xfrm rot="0">
            <a:off x="2475214" y="462054"/>
            <a:ext cx="122932" cy="278137"/>
            <a:chOff x="0" y="0"/>
            <a:chExt cx="163910" cy="370849"/>
          </a:xfrm>
        </p:grpSpPr>
        <p:grpSp>
          <p:nvGrpSpPr>
            <p:cNvPr id="506" name="Group 506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507" name="Freeform 507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08" name="TextBox 508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09" name="Group 509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1" name="TextBox 511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12" name="Group 512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513" name="Freeform 513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4" name="TextBox 514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6980" y="5125780"/>
            <a:ext cx="2936921" cy="606410"/>
            <a:chOff x="0" y="0"/>
            <a:chExt cx="3915895" cy="808547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0" y="0"/>
              <a:ext cx="3915895" cy="808547"/>
              <a:chOff x="0" y="0"/>
              <a:chExt cx="773510" cy="15971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73510" cy="159713"/>
              </a:xfrm>
              <a:custGeom>
                <a:avLst/>
                <a:gdLst/>
                <a:ahLst/>
                <a:cxnLst/>
                <a:rect l="l" t="t" r="r" b="b"/>
                <a:pathLst>
                  <a:path w="773510" h="159713">
                    <a:moveTo>
                      <a:pt x="26361" y="0"/>
                    </a:moveTo>
                    <a:lnTo>
                      <a:pt x="747150" y="0"/>
                    </a:lnTo>
                    <a:cubicBezTo>
                      <a:pt x="754141" y="0"/>
                      <a:pt x="760846" y="2777"/>
                      <a:pt x="765789" y="7721"/>
                    </a:cubicBezTo>
                    <a:cubicBezTo>
                      <a:pt x="770733" y="12664"/>
                      <a:pt x="773510" y="19369"/>
                      <a:pt x="773510" y="26361"/>
                    </a:cubicBezTo>
                    <a:lnTo>
                      <a:pt x="773510" y="133352"/>
                    </a:lnTo>
                    <a:cubicBezTo>
                      <a:pt x="773510" y="147911"/>
                      <a:pt x="761708" y="159713"/>
                      <a:pt x="747150" y="159713"/>
                    </a:cubicBezTo>
                    <a:lnTo>
                      <a:pt x="26361" y="159713"/>
                    </a:lnTo>
                    <a:cubicBezTo>
                      <a:pt x="11802" y="159713"/>
                      <a:pt x="0" y="147911"/>
                      <a:pt x="0" y="133352"/>
                    </a:cubicBezTo>
                    <a:lnTo>
                      <a:pt x="0" y="26361"/>
                    </a:lnTo>
                    <a:cubicBezTo>
                      <a:pt x="0" y="11802"/>
                      <a:pt x="11802" y="0"/>
                      <a:pt x="26361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773510" cy="19781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6" name="AutoShape 6"/>
            <p:cNvSpPr/>
            <p:nvPr/>
          </p:nvSpPr>
          <p:spPr>
            <a:xfrm flipV="1">
              <a:off x="502310" y="159400"/>
              <a:ext cx="0" cy="509215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 flipH="1">
              <a:off x="247703" y="412802"/>
              <a:ext cx="509215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8" name="Group 8"/>
            <p:cNvGrpSpPr/>
            <p:nvPr/>
          </p:nvGrpSpPr>
          <p:grpSpPr>
            <a:xfrm rot="-5400000">
              <a:off x="1105871" y="121814"/>
              <a:ext cx="459389" cy="534562"/>
              <a:chOff x="0" y="0"/>
              <a:chExt cx="6985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335565" y="546158"/>
              <a:ext cx="364057" cy="145263"/>
              <a:chOff x="0" y="0"/>
              <a:chExt cx="71912" cy="2869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1912" cy="28694"/>
              </a:xfrm>
              <a:custGeom>
                <a:avLst/>
                <a:gdLst/>
                <a:ahLst/>
                <a:cxnLst/>
                <a:rect l="l" t="t" r="r" b="b"/>
                <a:pathLst>
                  <a:path w="71912" h="28694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335565" y="400894"/>
              <a:ext cx="364057" cy="145263"/>
              <a:chOff x="0" y="0"/>
              <a:chExt cx="71912" cy="2869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1912" cy="28694"/>
              </a:xfrm>
              <a:custGeom>
                <a:avLst/>
                <a:gdLst/>
                <a:ahLst/>
                <a:cxnLst/>
                <a:rect l="l" t="t" r="r" b="b"/>
                <a:pathLst>
                  <a:path w="71912" h="28694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2909845" y="145751"/>
              <a:ext cx="815672" cy="545670"/>
              <a:chOff x="0" y="0"/>
              <a:chExt cx="233703" cy="15634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33703" cy="156343"/>
              </a:xfrm>
              <a:custGeom>
                <a:avLst/>
                <a:gdLst/>
                <a:ahLst/>
                <a:cxnLst/>
                <a:rect l="l" t="t" r="r" b="b"/>
                <a:pathLst>
                  <a:path w="233703" h="156343">
                    <a:moveTo>
                      <a:pt x="78172" y="0"/>
                    </a:moveTo>
                    <a:lnTo>
                      <a:pt x="155532" y="0"/>
                    </a:lnTo>
                    <a:cubicBezTo>
                      <a:pt x="198705" y="0"/>
                      <a:pt x="233703" y="34999"/>
                      <a:pt x="233703" y="78172"/>
                    </a:cubicBezTo>
                    <a:lnTo>
                      <a:pt x="233703" y="78172"/>
                    </a:lnTo>
                    <a:cubicBezTo>
                      <a:pt x="233703" y="98904"/>
                      <a:pt x="225468" y="118787"/>
                      <a:pt x="210807" y="133447"/>
                    </a:cubicBezTo>
                    <a:cubicBezTo>
                      <a:pt x="196147" y="148108"/>
                      <a:pt x="176264" y="156343"/>
                      <a:pt x="155532" y="156343"/>
                    </a:cubicBezTo>
                    <a:lnTo>
                      <a:pt x="78172" y="156343"/>
                    </a:lnTo>
                    <a:cubicBezTo>
                      <a:pt x="57439" y="156343"/>
                      <a:pt x="37556" y="148108"/>
                      <a:pt x="22896" y="133447"/>
                    </a:cubicBezTo>
                    <a:cubicBezTo>
                      <a:pt x="8236" y="118787"/>
                      <a:pt x="0" y="98904"/>
                      <a:pt x="0" y="78172"/>
                    </a:cubicBezTo>
                    <a:lnTo>
                      <a:pt x="0" y="78172"/>
                    </a:lnTo>
                    <a:cubicBezTo>
                      <a:pt x="0" y="57439"/>
                      <a:pt x="8236" y="37556"/>
                      <a:pt x="22896" y="22896"/>
                    </a:cubicBezTo>
                    <a:cubicBezTo>
                      <a:pt x="37556" y="8236"/>
                      <a:pt x="57439" y="0"/>
                      <a:pt x="78172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33703" cy="194443"/>
              </a:xfrm>
              <a:prstGeom prst="rect">
                <a:avLst/>
              </a:prstGeom>
            </p:spPr>
            <p:txBody>
              <a:bodyPr lIns="35023" tIns="35023" rIns="35023" bIns="35023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20" name="AutoShape 20"/>
            <p:cNvSpPr/>
            <p:nvPr/>
          </p:nvSpPr>
          <p:spPr>
            <a:xfrm flipH="1">
              <a:off x="3150399" y="487350"/>
              <a:ext cx="104301" cy="145793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" name="Group 21"/>
            <p:cNvGrpSpPr/>
            <p:nvPr/>
          </p:nvGrpSpPr>
          <p:grpSpPr>
            <a:xfrm rot="0">
              <a:off x="3166233" y="188745"/>
              <a:ext cx="340093" cy="340093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18231" tIns="18231" rIns="18231" bIns="18231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 rot="0">
            <a:off x="1266980" y="6595630"/>
            <a:ext cx="2936921" cy="593617"/>
            <a:chOff x="0" y="0"/>
            <a:chExt cx="773510" cy="1563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73510" cy="156343"/>
            </a:xfrm>
            <a:custGeom>
              <a:avLst/>
              <a:gdLst/>
              <a:ahLst/>
              <a:cxnLst/>
              <a:rect l="l" t="t" r="r" b="b"/>
              <a:pathLst>
                <a:path w="773510" h="156343">
                  <a:moveTo>
                    <a:pt x="0" y="0"/>
                  </a:moveTo>
                  <a:lnTo>
                    <a:pt x="773510" y="0"/>
                  </a:lnTo>
                  <a:lnTo>
                    <a:pt x="773510" y="156343"/>
                  </a:lnTo>
                  <a:lnTo>
                    <a:pt x="0" y="156343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773510" cy="194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1275790" y="5813886"/>
            <a:ext cx="1918206" cy="1522545"/>
            <a:chOff x="0" y="0"/>
            <a:chExt cx="2557608" cy="2030060"/>
          </a:xfrm>
        </p:grpSpPr>
        <p:grpSp>
          <p:nvGrpSpPr>
            <p:cNvPr id="28" name="Group 28"/>
            <p:cNvGrpSpPr/>
            <p:nvPr/>
          </p:nvGrpSpPr>
          <p:grpSpPr>
            <a:xfrm rot="0">
              <a:off x="166152" y="0"/>
              <a:ext cx="1112652" cy="2030060"/>
              <a:chOff x="0" y="0"/>
              <a:chExt cx="219783" cy="401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0">
              <a:off x="0" y="367214"/>
              <a:ext cx="2557608" cy="1662846"/>
              <a:chOff x="0" y="0"/>
              <a:chExt cx="505207" cy="32846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 rot="0">
            <a:off x="6233256" y="5282838"/>
            <a:ext cx="2136909" cy="1609601"/>
            <a:chOff x="0" y="0"/>
            <a:chExt cx="2849212" cy="2146134"/>
          </a:xfrm>
        </p:grpSpPr>
        <p:grpSp>
          <p:nvGrpSpPr>
            <p:cNvPr id="35" name="Group 35"/>
            <p:cNvGrpSpPr/>
            <p:nvPr/>
          </p:nvGrpSpPr>
          <p:grpSpPr>
            <a:xfrm rot="0">
              <a:off x="166152" y="0"/>
              <a:ext cx="1112652" cy="2030060"/>
              <a:chOff x="0" y="0"/>
              <a:chExt cx="219783" cy="401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0">
              <a:off x="0" y="367214"/>
              <a:ext cx="2557608" cy="1662846"/>
              <a:chOff x="0" y="0"/>
              <a:chExt cx="505207" cy="328463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0">
              <a:off x="115789" y="1022257"/>
              <a:ext cx="2733423" cy="1123877"/>
              <a:chOff x="0" y="0"/>
              <a:chExt cx="1285257" cy="528447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285257" cy="528447"/>
              </a:xfrm>
              <a:custGeom>
                <a:avLst/>
                <a:gdLst/>
                <a:ahLst/>
                <a:cxnLst/>
                <a:rect l="l" t="t" r="r" b="b"/>
                <a:pathLst>
                  <a:path w="1285257" h="52844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44" name="TextBox 44"/>
          <p:cNvSpPr txBox="1"/>
          <p:nvPr/>
        </p:nvSpPr>
        <p:spPr>
          <a:xfrm>
            <a:off x="13403267" y="415279"/>
            <a:ext cx="4460908" cy="142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5"/>
              </a:lnSpc>
            </a:pPr>
            <a:r>
              <a:rPr lang="en-US" sz="41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BO TRÒN GÓC 10</a:t>
            </a:r>
            <a:endParaRPr lang="en-US" sz="41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5815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ĐỘ ĐẬM VIỀN 10</a:t>
            </a:r>
            <a:endParaRPr lang="en-US" sz="41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pSp>
        <p:nvGrpSpPr>
          <p:cNvPr id="45" name="Group 45"/>
          <p:cNvGrpSpPr/>
          <p:nvPr/>
        </p:nvGrpSpPr>
        <p:grpSpPr>
          <a:xfrm rot="0">
            <a:off x="7395394" y="542221"/>
            <a:ext cx="254494" cy="431590"/>
            <a:chOff x="0" y="0"/>
            <a:chExt cx="339325" cy="575453"/>
          </a:xfrm>
        </p:grpSpPr>
        <p:grpSp>
          <p:nvGrpSpPr>
            <p:cNvPr id="46" name="Group 46"/>
            <p:cNvGrpSpPr/>
            <p:nvPr/>
          </p:nvGrpSpPr>
          <p:grpSpPr>
            <a:xfrm rot="0">
              <a:off x="0" y="0"/>
              <a:ext cx="339325" cy="575453"/>
              <a:chOff x="0" y="0"/>
              <a:chExt cx="177838" cy="301592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77838" cy="301592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301592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301592"/>
                    </a:lnTo>
                    <a:lnTo>
                      <a:pt x="0" y="301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177838" cy="3396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0">
              <a:off x="86612" y="200753"/>
              <a:ext cx="83050" cy="374700"/>
              <a:chOff x="0" y="0"/>
              <a:chExt cx="43526" cy="19637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 rot="0">
              <a:off x="169662" y="324293"/>
              <a:ext cx="83050" cy="251160"/>
              <a:chOff x="0" y="0"/>
              <a:chExt cx="43526" cy="13163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55" name="Group 55"/>
          <p:cNvGrpSpPr/>
          <p:nvPr/>
        </p:nvGrpSpPr>
        <p:grpSpPr>
          <a:xfrm rot="0">
            <a:off x="6767238" y="1167824"/>
            <a:ext cx="8068149" cy="3781420"/>
            <a:chOff x="0" y="0"/>
            <a:chExt cx="2124945" cy="99593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2124945" cy="995930"/>
            </a:xfrm>
            <a:custGeom>
              <a:avLst/>
              <a:gdLst/>
              <a:ahLst/>
              <a:cxnLst/>
              <a:rect l="l" t="t" r="r" b="b"/>
              <a:pathLst>
                <a:path w="2124945" h="995930">
                  <a:moveTo>
                    <a:pt x="47978" y="0"/>
                  </a:moveTo>
                  <a:lnTo>
                    <a:pt x="2076966" y="0"/>
                  </a:lnTo>
                  <a:cubicBezTo>
                    <a:pt x="2103464" y="0"/>
                    <a:pt x="2124945" y="21481"/>
                    <a:pt x="2124945" y="47978"/>
                  </a:cubicBezTo>
                  <a:lnTo>
                    <a:pt x="2124945" y="947951"/>
                  </a:lnTo>
                  <a:cubicBezTo>
                    <a:pt x="2124945" y="974449"/>
                    <a:pt x="2103464" y="995930"/>
                    <a:pt x="2076966" y="995930"/>
                  </a:cubicBezTo>
                  <a:lnTo>
                    <a:pt x="47978" y="995930"/>
                  </a:lnTo>
                  <a:cubicBezTo>
                    <a:pt x="21481" y="995930"/>
                    <a:pt x="0" y="974449"/>
                    <a:pt x="0" y="947951"/>
                  </a:cubicBezTo>
                  <a:lnTo>
                    <a:pt x="0" y="47978"/>
                  </a:lnTo>
                  <a:cubicBezTo>
                    <a:pt x="0" y="21481"/>
                    <a:pt x="21481" y="0"/>
                    <a:pt x="47978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2124945" cy="1034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8" name="Group 58"/>
          <p:cNvGrpSpPr/>
          <p:nvPr/>
        </p:nvGrpSpPr>
        <p:grpSpPr>
          <a:xfrm rot="0">
            <a:off x="12009120" y="3203575"/>
            <a:ext cx="1063625" cy="871220"/>
            <a:chOff x="0" y="0"/>
            <a:chExt cx="1544456" cy="1362857"/>
          </a:xfrm>
        </p:grpSpPr>
        <p:grpSp>
          <p:nvGrpSpPr>
            <p:cNvPr id="59" name="Group 59"/>
            <p:cNvGrpSpPr/>
            <p:nvPr/>
          </p:nvGrpSpPr>
          <p:grpSpPr>
            <a:xfrm rot="0">
              <a:off x="0" y="0"/>
              <a:ext cx="350932" cy="680969"/>
              <a:chOff x="0" y="0"/>
              <a:chExt cx="160580" cy="311598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60580" cy="311598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11598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0">
              <a:off x="597949" y="0"/>
              <a:ext cx="350932" cy="680969"/>
              <a:chOff x="0" y="0"/>
              <a:chExt cx="160580" cy="311598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160580" cy="311598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11598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 rot="0">
              <a:off x="1194283" y="91"/>
              <a:ext cx="350173" cy="723302"/>
              <a:chOff x="0" y="0"/>
              <a:chExt cx="160232" cy="330969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60232" cy="330969"/>
              </a:xfrm>
              <a:custGeom>
                <a:avLst/>
                <a:gdLst/>
                <a:ahLst/>
                <a:cxnLst/>
                <a:rect l="l" t="t" r="r" b="b"/>
                <a:pathLst>
                  <a:path w="160232" h="330969">
                    <a:moveTo>
                      <a:pt x="0" y="0"/>
                    </a:moveTo>
                    <a:lnTo>
                      <a:pt x="160232" y="0"/>
                    </a:lnTo>
                    <a:lnTo>
                      <a:pt x="160232" y="330969"/>
                    </a:lnTo>
                    <a:lnTo>
                      <a:pt x="0" y="3309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38100"/>
                <a:ext cx="160232" cy="369069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 rot="0">
              <a:off x="0" y="615184"/>
              <a:ext cx="350932" cy="747672"/>
              <a:chOff x="0" y="0"/>
              <a:chExt cx="160580" cy="34212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1605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4212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 rot="0">
              <a:off x="294894" y="615184"/>
              <a:ext cx="139604" cy="747672"/>
              <a:chOff x="0" y="0"/>
              <a:chExt cx="63880" cy="34212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638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63880" h="342120">
                    <a:moveTo>
                      <a:pt x="0" y="0"/>
                    </a:moveTo>
                    <a:lnTo>
                      <a:pt x="63880" y="0"/>
                    </a:lnTo>
                    <a:lnTo>
                      <a:pt x="638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38100"/>
                <a:ext cx="638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 rot="0">
              <a:off x="597949" y="615184"/>
              <a:ext cx="350932" cy="747672"/>
              <a:chOff x="0" y="0"/>
              <a:chExt cx="160580" cy="34212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1605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4212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 rot="0">
              <a:off x="1195612" y="615093"/>
              <a:ext cx="348844" cy="747672"/>
              <a:chOff x="0" y="0"/>
              <a:chExt cx="159624" cy="34212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59624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59624" h="342120">
                    <a:moveTo>
                      <a:pt x="0" y="0"/>
                    </a:moveTo>
                    <a:lnTo>
                      <a:pt x="159624" y="0"/>
                    </a:lnTo>
                    <a:lnTo>
                      <a:pt x="159624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-38100"/>
                <a:ext cx="159624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0" name="Group 80"/>
            <p:cNvGrpSpPr/>
            <p:nvPr/>
          </p:nvGrpSpPr>
          <p:grpSpPr>
            <a:xfrm rot="0">
              <a:off x="1110718" y="615184"/>
              <a:ext cx="129858" cy="747672"/>
              <a:chOff x="0" y="0"/>
              <a:chExt cx="59420" cy="342120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0" y="0"/>
                <a:ext cx="5942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9420" h="3421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2" name="TextBox 82"/>
              <p:cNvSpPr txBox="1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3" name="Group 83"/>
            <p:cNvGrpSpPr/>
            <p:nvPr/>
          </p:nvGrpSpPr>
          <p:grpSpPr>
            <a:xfrm rot="0">
              <a:off x="902588" y="615184"/>
              <a:ext cx="129858" cy="747672"/>
              <a:chOff x="0" y="0"/>
              <a:chExt cx="59420" cy="34212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5942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9420" h="3421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5" name="TextBox 85"/>
              <p:cNvSpPr txBox="1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 rot="0">
              <a:off x="514384" y="615184"/>
              <a:ext cx="117676" cy="747672"/>
              <a:chOff x="0" y="0"/>
              <a:chExt cx="53846" cy="342120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53846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3846" h="342120">
                    <a:moveTo>
                      <a:pt x="0" y="0"/>
                    </a:moveTo>
                    <a:lnTo>
                      <a:pt x="53846" y="0"/>
                    </a:lnTo>
                    <a:lnTo>
                      <a:pt x="53846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38100"/>
                <a:ext cx="53846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89" name="Group 89"/>
          <p:cNvGrpSpPr/>
          <p:nvPr/>
        </p:nvGrpSpPr>
        <p:grpSpPr>
          <a:xfrm rot="0">
            <a:off x="7998426" y="2562019"/>
            <a:ext cx="949115" cy="893922"/>
            <a:chOff x="0" y="0"/>
            <a:chExt cx="1265487" cy="1191896"/>
          </a:xfrm>
        </p:grpSpPr>
        <p:grpSp>
          <p:nvGrpSpPr>
            <p:cNvPr id="90" name="Group 90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2" name="TextBox 92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5" name="TextBox 95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6" name="Group 96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8" name="TextBox 98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TextBox 101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4" name="TextBox 104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7" name="TextBox 107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08" name="Group 108"/>
          <p:cNvGrpSpPr/>
          <p:nvPr/>
        </p:nvGrpSpPr>
        <p:grpSpPr>
          <a:xfrm rot="0">
            <a:off x="10735945" y="3064510"/>
            <a:ext cx="922655" cy="981710"/>
            <a:chOff x="0" y="0"/>
            <a:chExt cx="997666" cy="1128919"/>
          </a:xfrm>
        </p:grpSpPr>
        <p:grpSp>
          <p:nvGrpSpPr>
            <p:cNvPr id="109" name="Group 109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1" name="TextBox 111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2" name="Group 112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id="113" name="Freeform 113"/>
              <p:cNvSpPr/>
              <p:nvPr/>
            </p:nvSpPr>
            <p:spPr>
              <a:xfrm>
                <a:off x="0" y="0"/>
                <a:ext cx="74739" cy="313338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13338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4" name="TextBox 114"/>
              <p:cNvSpPr txBox="1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74739" cy="353422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53422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7" name="TextBox 117"/>
              <p:cNvSpPr txBox="1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8" name="Group 118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id="119" name="Freeform 119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0" name="TextBox 120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21" name="Group 121"/>
          <p:cNvGrpSpPr/>
          <p:nvPr/>
        </p:nvGrpSpPr>
        <p:grpSpPr>
          <a:xfrm rot="0">
            <a:off x="10503232" y="1922195"/>
            <a:ext cx="1428535" cy="869298"/>
            <a:chOff x="0" y="0"/>
            <a:chExt cx="1904714" cy="1159064"/>
          </a:xfrm>
        </p:grpSpPr>
        <p:grpSp>
          <p:nvGrpSpPr>
            <p:cNvPr id="122" name="Group 122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0" y="0"/>
                <a:ext cx="112845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23807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4" name="TextBox 124"/>
              <p:cNvSpPr txBox="1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112845" cy="22339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23393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7" name="TextBox 127"/>
              <p:cNvSpPr txBox="1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8" name="Group 128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id="129" name="Freeform 129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0" name="TextBox 130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1" name="Group 131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112845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37273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3" name="TextBox 133"/>
              <p:cNvSpPr txBox="1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4" name="Group 134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0" y="0"/>
                <a:ext cx="112845" cy="271630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71630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6" name="TextBox 136"/>
              <p:cNvSpPr txBox="1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7" name="Group 137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9" name="TextBox 139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id="141" name="Freeform 141"/>
              <p:cNvSpPr/>
              <p:nvPr/>
            </p:nvSpPr>
            <p:spPr>
              <a:xfrm>
                <a:off x="0" y="0"/>
                <a:ext cx="11284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9752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2" name="TextBox 142"/>
              <p:cNvSpPr txBox="1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3" name="Group 143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112845" cy="17929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79297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5" name="TextBox 145"/>
              <p:cNvSpPr txBox="1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6" name="Group 146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id="147" name="Freeform 147"/>
              <p:cNvSpPr/>
              <p:nvPr/>
            </p:nvSpPr>
            <p:spPr>
              <a:xfrm>
                <a:off x="0" y="0"/>
                <a:ext cx="112845" cy="42045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420457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8" name="TextBox 148"/>
              <p:cNvSpPr txBox="1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9" name="Group 149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112845" cy="337036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37036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1" name="TextBox 151"/>
              <p:cNvSpPr txBox="1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52" name="Group 152"/>
          <p:cNvGrpSpPr/>
          <p:nvPr/>
        </p:nvGrpSpPr>
        <p:grpSpPr>
          <a:xfrm rot="0">
            <a:off x="2795604" y="710817"/>
            <a:ext cx="238286" cy="238779"/>
            <a:chOff x="0" y="0"/>
            <a:chExt cx="317715" cy="318372"/>
          </a:xfrm>
        </p:grpSpPr>
        <p:grpSp>
          <p:nvGrpSpPr>
            <p:cNvPr id="153" name="Group 153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155" name="TextBox 155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56" name="TextBox 156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57" name="Group 157"/>
          <p:cNvGrpSpPr/>
          <p:nvPr/>
        </p:nvGrpSpPr>
        <p:grpSpPr>
          <a:xfrm rot="0">
            <a:off x="2795604" y="472038"/>
            <a:ext cx="238286" cy="238779"/>
            <a:chOff x="0" y="0"/>
            <a:chExt cx="317715" cy="318372"/>
          </a:xfrm>
        </p:grpSpPr>
        <p:grpSp>
          <p:nvGrpSpPr>
            <p:cNvPr id="158" name="Group 158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159" name="Freeform 159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60" name="TextBox 160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61" name="TextBox 161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62" name="Group 162"/>
          <p:cNvGrpSpPr/>
          <p:nvPr/>
        </p:nvGrpSpPr>
        <p:grpSpPr>
          <a:xfrm rot="0">
            <a:off x="3033890" y="707750"/>
            <a:ext cx="235641" cy="241846"/>
            <a:chOff x="0" y="0"/>
            <a:chExt cx="314189" cy="322462"/>
          </a:xfrm>
        </p:grpSpPr>
        <p:grpSp>
          <p:nvGrpSpPr>
            <p:cNvPr id="163" name="Group 16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165" name="TextBox 16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66" name="TextBox 166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67" name="Group 167"/>
          <p:cNvGrpSpPr/>
          <p:nvPr/>
        </p:nvGrpSpPr>
        <p:grpSpPr>
          <a:xfrm rot="0">
            <a:off x="3033890" y="472038"/>
            <a:ext cx="235641" cy="241846"/>
            <a:chOff x="0" y="0"/>
            <a:chExt cx="314189" cy="322462"/>
          </a:xfrm>
        </p:grpSpPr>
        <p:grpSp>
          <p:nvGrpSpPr>
            <p:cNvPr id="168" name="Group 16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69" name="Freeform 16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70" name="TextBox 17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71" name="TextBox 171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72" name="Group 172"/>
          <p:cNvGrpSpPr/>
          <p:nvPr/>
        </p:nvGrpSpPr>
        <p:grpSpPr>
          <a:xfrm rot="0">
            <a:off x="3269531" y="707750"/>
            <a:ext cx="235641" cy="241846"/>
            <a:chOff x="0" y="0"/>
            <a:chExt cx="314189" cy="322462"/>
          </a:xfrm>
        </p:grpSpPr>
        <p:grpSp>
          <p:nvGrpSpPr>
            <p:cNvPr id="173" name="Group 17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6BC883"/>
              </a:solidFill>
            </p:spPr>
          </p:sp>
          <p:sp>
            <p:nvSpPr>
              <p:cNvPr id="175" name="TextBox 17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76" name="TextBox 176"/>
            <p:cNvSpPr txBox="1"/>
            <p:nvPr/>
          </p:nvSpPr>
          <p:spPr>
            <a:xfrm>
              <a:off x="71899" y="3042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R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77" name="Group 177"/>
          <p:cNvGrpSpPr/>
          <p:nvPr/>
        </p:nvGrpSpPr>
        <p:grpSpPr>
          <a:xfrm rot="0">
            <a:off x="3501502" y="707750"/>
            <a:ext cx="235641" cy="241846"/>
            <a:chOff x="0" y="0"/>
            <a:chExt cx="314189" cy="322462"/>
          </a:xfrm>
        </p:grpSpPr>
        <p:grpSp>
          <p:nvGrpSpPr>
            <p:cNvPr id="178" name="Group 17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79" name="Freeform 17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180" name="TextBox 18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81" name="TextBox 181"/>
            <p:cNvSpPr txBox="1"/>
            <p:nvPr/>
          </p:nvSpPr>
          <p:spPr>
            <a:xfrm>
              <a:off x="43989" y="3042"/>
              <a:ext cx="226210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W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82" name="Group 182"/>
          <p:cNvGrpSpPr/>
          <p:nvPr/>
        </p:nvGrpSpPr>
        <p:grpSpPr>
          <a:xfrm rot="0">
            <a:off x="3267696" y="472038"/>
            <a:ext cx="235641" cy="241846"/>
            <a:chOff x="0" y="0"/>
            <a:chExt cx="314189" cy="322462"/>
          </a:xfrm>
        </p:grpSpPr>
        <p:grpSp>
          <p:nvGrpSpPr>
            <p:cNvPr id="183" name="Group 18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85" name="TextBox 18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86" name="TextBox 186"/>
            <p:cNvSpPr txBox="1"/>
            <p:nvPr/>
          </p:nvSpPr>
          <p:spPr>
            <a:xfrm>
              <a:off x="71899" y="3042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R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87" name="Group 187"/>
          <p:cNvGrpSpPr/>
          <p:nvPr/>
        </p:nvGrpSpPr>
        <p:grpSpPr>
          <a:xfrm rot="0">
            <a:off x="3499666" y="472038"/>
            <a:ext cx="235641" cy="241846"/>
            <a:chOff x="0" y="0"/>
            <a:chExt cx="314189" cy="322462"/>
          </a:xfrm>
        </p:grpSpPr>
        <p:grpSp>
          <p:nvGrpSpPr>
            <p:cNvPr id="188" name="Group 18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90" name="TextBox 19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91" name="TextBox 191"/>
            <p:cNvSpPr txBox="1"/>
            <p:nvPr/>
          </p:nvSpPr>
          <p:spPr>
            <a:xfrm>
              <a:off x="43989" y="3042"/>
              <a:ext cx="226210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W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92" name="Group 192"/>
          <p:cNvGrpSpPr/>
          <p:nvPr/>
        </p:nvGrpSpPr>
        <p:grpSpPr>
          <a:xfrm rot="0">
            <a:off x="932097" y="1692056"/>
            <a:ext cx="2583532" cy="487471"/>
            <a:chOff x="0" y="0"/>
            <a:chExt cx="3444709" cy="649961"/>
          </a:xfrm>
        </p:grpSpPr>
        <p:grpSp>
          <p:nvGrpSpPr>
            <p:cNvPr id="193" name="Group 193"/>
            <p:cNvGrpSpPr/>
            <p:nvPr/>
          </p:nvGrpSpPr>
          <p:grpSpPr>
            <a:xfrm rot="0">
              <a:off x="0" y="0"/>
              <a:ext cx="3444709" cy="649961"/>
              <a:chOff x="0" y="0"/>
              <a:chExt cx="1636978" cy="308872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1636978" cy="308872"/>
              </a:xfrm>
              <a:custGeom>
                <a:avLst/>
                <a:gdLst/>
                <a:ahLst/>
                <a:cxnLst/>
                <a:rect l="l" t="t" r="r" b="b"/>
                <a:pathLst>
                  <a:path w="1636978" h="308872">
                    <a:moveTo>
                      <a:pt x="12456" y="0"/>
                    </a:moveTo>
                    <a:lnTo>
                      <a:pt x="1624522" y="0"/>
                    </a:lnTo>
                    <a:cubicBezTo>
                      <a:pt x="1631401" y="0"/>
                      <a:pt x="1636978" y="5577"/>
                      <a:pt x="1636978" y="12456"/>
                    </a:cubicBezTo>
                    <a:lnTo>
                      <a:pt x="1636978" y="296416"/>
                    </a:lnTo>
                    <a:cubicBezTo>
                      <a:pt x="1636978" y="299719"/>
                      <a:pt x="1635666" y="302887"/>
                      <a:pt x="1633330" y="305223"/>
                    </a:cubicBezTo>
                    <a:cubicBezTo>
                      <a:pt x="1630994" y="307559"/>
                      <a:pt x="1627826" y="308872"/>
                      <a:pt x="1624522" y="308872"/>
                    </a:cubicBezTo>
                    <a:lnTo>
                      <a:pt x="12456" y="308872"/>
                    </a:lnTo>
                    <a:cubicBezTo>
                      <a:pt x="5577" y="308872"/>
                      <a:pt x="0" y="303295"/>
                      <a:pt x="0" y="296416"/>
                    </a:cubicBezTo>
                    <a:lnTo>
                      <a:pt x="0" y="12456"/>
                    </a:lnTo>
                    <a:cubicBezTo>
                      <a:pt x="0" y="5577"/>
                      <a:pt x="5577" y="0"/>
                      <a:pt x="12456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195" name="TextBox 195"/>
              <p:cNvSpPr txBox="1"/>
              <p:nvPr/>
            </p:nvSpPr>
            <p:spPr>
              <a:xfrm>
                <a:off x="0" y="-38100"/>
                <a:ext cx="1636978" cy="3469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196" name="Group 196"/>
            <p:cNvGrpSpPr/>
            <p:nvPr/>
          </p:nvGrpSpPr>
          <p:grpSpPr>
            <a:xfrm rot="-5400000">
              <a:off x="196554" y="214542"/>
              <a:ext cx="382370" cy="220878"/>
              <a:chOff x="0" y="0"/>
              <a:chExt cx="593872" cy="343052"/>
            </a:xfrm>
          </p:grpSpPr>
          <p:sp>
            <p:nvSpPr>
              <p:cNvPr id="197" name="Freeform 197"/>
              <p:cNvSpPr/>
              <p:nvPr/>
            </p:nvSpPr>
            <p:spPr>
              <a:xfrm>
                <a:off x="0" y="0"/>
                <a:ext cx="593872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593872" h="34305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8" name="TextBox 198"/>
              <p:cNvSpPr txBox="1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9" name="Group 199"/>
            <p:cNvGrpSpPr/>
            <p:nvPr/>
          </p:nvGrpSpPr>
          <p:grpSpPr>
            <a:xfrm rot="0">
              <a:off x="226901" y="133796"/>
              <a:ext cx="50399" cy="382370"/>
              <a:chOff x="0" y="0"/>
              <a:chExt cx="23951" cy="181708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23951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181708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1" name="TextBox 201"/>
              <p:cNvSpPr txBox="1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2" name="Group 202"/>
            <p:cNvGrpSpPr/>
            <p:nvPr/>
          </p:nvGrpSpPr>
          <p:grpSpPr>
            <a:xfrm rot="5400000">
              <a:off x="624221" y="214542"/>
              <a:ext cx="382370" cy="220878"/>
              <a:chOff x="0" y="0"/>
              <a:chExt cx="593872" cy="343052"/>
            </a:xfrm>
          </p:grpSpPr>
          <p:sp>
            <p:nvSpPr>
              <p:cNvPr id="203" name="Freeform 203"/>
              <p:cNvSpPr/>
              <p:nvPr/>
            </p:nvSpPr>
            <p:spPr>
              <a:xfrm>
                <a:off x="0" y="0"/>
                <a:ext cx="593872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593872" h="34305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04" name="TextBox 204"/>
              <p:cNvSpPr txBox="1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5" name="Group 205"/>
            <p:cNvGrpSpPr/>
            <p:nvPr/>
          </p:nvGrpSpPr>
          <p:grpSpPr>
            <a:xfrm rot="-10800000">
              <a:off x="925845" y="133796"/>
              <a:ext cx="50399" cy="382370"/>
              <a:chOff x="0" y="0"/>
              <a:chExt cx="23951" cy="181708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23951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181708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7" name="TextBox 207"/>
              <p:cNvSpPr txBox="1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8" name="Group 208"/>
            <p:cNvGrpSpPr/>
            <p:nvPr/>
          </p:nvGrpSpPr>
          <p:grpSpPr>
            <a:xfrm rot="0">
              <a:off x="1745647" y="133796"/>
              <a:ext cx="382370" cy="382370"/>
              <a:chOff x="0" y="0"/>
              <a:chExt cx="181708" cy="181708"/>
            </a:xfrm>
          </p:grpSpPr>
          <p:sp>
            <p:nvSpPr>
              <p:cNvPr id="209" name="Freeform 209"/>
              <p:cNvSpPr/>
              <p:nvPr/>
            </p:nvSpPr>
            <p:spPr>
              <a:xfrm>
                <a:off x="0" y="0"/>
                <a:ext cx="181708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181708" h="181708">
                    <a:moveTo>
                      <a:pt x="0" y="0"/>
                    </a:moveTo>
                    <a:lnTo>
                      <a:pt x="181708" y="0"/>
                    </a:lnTo>
                    <a:lnTo>
                      <a:pt x="181708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0" name="TextBox 210"/>
              <p:cNvSpPr txBox="1"/>
              <p:nvPr/>
            </p:nvSpPr>
            <p:spPr>
              <a:xfrm>
                <a:off x="0" y="-38100"/>
                <a:ext cx="181708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1" name="Group 211"/>
            <p:cNvGrpSpPr/>
            <p:nvPr/>
          </p:nvGrpSpPr>
          <p:grpSpPr>
            <a:xfrm rot="5400000">
              <a:off x="2309999" y="157694"/>
              <a:ext cx="382370" cy="334574"/>
              <a:chOff x="0" y="0"/>
              <a:chExt cx="812800" cy="7112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3" name="TextBox 213"/>
              <p:cNvSpPr txBox="1"/>
              <p:nvPr/>
            </p:nvSpPr>
            <p:spPr>
              <a:xfrm>
                <a:off x="127000" y="292100"/>
                <a:ext cx="55880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4" name="Group 214"/>
            <p:cNvGrpSpPr/>
            <p:nvPr/>
          </p:nvGrpSpPr>
          <p:grpSpPr>
            <a:xfrm rot="0">
              <a:off x="2787156" y="133796"/>
              <a:ext cx="382370" cy="382370"/>
              <a:chOff x="0" y="0"/>
              <a:chExt cx="812800" cy="812800"/>
            </a:xfrm>
          </p:grpSpPr>
          <p:sp>
            <p:nvSpPr>
              <p:cNvPr id="215" name="Freeform 2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6" name="TextBox 2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17" name="Freeform 217"/>
            <p:cNvSpPr/>
            <p:nvPr/>
          </p:nvSpPr>
          <p:spPr>
            <a:xfrm flipV="1">
              <a:off x="1100462" y="133796"/>
              <a:ext cx="526499" cy="382370"/>
            </a:xfrm>
            <a:custGeom>
              <a:avLst/>
              <a:gdLst/>
              <a:ahLst/>
              <a:cxnLst/>
              <a:rect l="l" t="t" r="r" b="b"/>
              <a:pathLst>
                <a:path w="526499" h="382370">
                  <a:moveTo>
                    <a:pt x="0" y="382370"/>
                  </a:moveTo>
                  <a:lnTo>
                    <a:pt x="526500" y="382370"/>
                  </a:lnTo>
                  <a:lnTo>
                    <a:pt x="526500" y="0"/>
                  </a:lnTo>
                  <a:lnTo>
                    <a:pt x="0" y="0"/>
                  </a:lnTo>
                  <a:lnTo>
                    <a:pt x="0" y="38237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18" name="TextBox 114"/>
          <p:cNvSpPr txBox="1"/>
          <p:nvPr/>
        </p:nvSpPr>
        <p:spPr>
          <a:xfrm flipH="1">
            <a:off x="8077200" y="3512185"/>
            <a:ext cx="76200" cy="153670"/>
          </a:xfrm>
          <a:prstGeom prst="rect">
            <a:avLst/>
          </a:prstGeom>
          <a:solidFill>
            <a:schemeClr val="bg1"/>
          </a:solidFill>
        </p:spPr>
        <p:txBody>
          <a:bodyPr lIns="30408" tIns="30408" rIns="30408" bIns="30408" rtlCol="0" anchor="ctr"/>
          <a:p>
            <a:pPr algn="ctr">
              <a:lnSpc>
                <a:spcPts val="2660"/>
              </a:lnSpc>
            </a:pPr>
          </a:p>
        </p:txBody>
      </p:sp>
      <p:sp>
        <p:nvSpPr>
          <p:cNvPr id="220" name="TextBox 114"/>
          <p:cNvSpPr txBox="1"/>
          <p:nvPr/>
        </p:nvSpPr>
        <p:spPr>
          <a:xfrm flipH="1">
            <a:off x="8790940" y="3511550"/>
            <a:ext cx="76200" cy="154305"/>
          </a:xfrm>
          <a:prstGeom prst="rect">
            <a:avLst/>
          </a:prstGeom>
          <a:solidFill>
            <a:schemeClr val="bg1"/>
          </a:solidFill>
        </p:spPr>
        <p:txBody>
          <a:bodyPr lIns="30408" tIns="30408" rIns="30408" bIns="30408" rtlCol="0" anchor="ctr"/>
          <a:p>
            <a:pPr algn="ctr">
              <a:lnSpc>
                <a:spcPts val="2660"/>
              </a:lnSpc>
            </a:pPr>
          </a:p>
        </p:txBody>
      </p:sp>
      <p:sp>
        <p:nvSpPr>
          <p:cNvPr id="221" name="TextBox 114"/>
          <p:cNvSpPr txBox="1"/>
          <p:nvPr/>
        </p:nvSpPr>
        <p:spPr>
          <a:xfrm rot="16200000" flipH="1">
            <a:off x="8395970" y="3271520"/>
            <a:ext cx="76200" cy="713740"/>
          </a:xfrm>
          <a:prstGeom prst="rect">
            <a:avLst/>
          </a:prstGeom>
          <a:solidFill>
            <a:schemeClr val="bg1"/>
          </a:solidFill>
        </p:spPr>
        <p:txBody>
          <a:bodyPr lIns="30408" tIns="30408" rIns="30408" bIns="30408" rtlCol="0" anchor="ctr"/>
          <a:p>
            <a:pPr algn="ctr">
              <a:lnSpc>
                <a:spcPts val="26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52104" cy="10379308"/>
          </a:xfrm>
          <a:custGeom>
            <a:avLst/>
            <a:gdLst/>
            <a:ahLst/>
            <a:cxnLst/>
            <a:rect l="l" t="t" r="r" b="b"/>
            <a:pathLst>
              <a:path w="18452104" h="10379308">
                <a:moveTo>
                  <a:pt x="0" y="0"/>
                </a:moveTo>
                <a:lnTo>
                  <a:pt x="18452104" y="0"/>
                </a:lnTo>
                <a:lnTo>
                  <a:pt x="18452104" y="10379308"/>
                </a:lnTo>
                <a:lnTo>
                  <a:pt x="0" y="1037930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Canva Sans</vt:lpstr>
      <vt:lpstr>MS PGothic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Hatsune Miku Programming Contest</dc:title>
  <dc:creator/>
  <cp:lastModifiedBy>MINH KHOI</cp:lastModifiedBy>
  <cp:revision>3</cp:revision>
  <dcterms:created xsi:type="dcterms:W3CDTF">2006-08-16T00:00:00Z</dcterms:created>
  <dcterms:modified xsi:type="dcterms:W3CDTF">2025-06-03T06:06:09Z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A487AE8C451148949ABA6D289DC8F3D0_12</vt:lpwstr>
  </property>
  <property fmtid="{D5CDD505-2E9C-101B-9397-08002B2CF9AE}" pid="3" name="KSOProductBuildVer">
    <vt:lpwstr>1033-12.2.0.21179</vt:lpwstr>
  </property>
</Properties>
</file>