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Canva Sans" charset="1" panose="020B0503030501040103"/>
      <p:regular r:id="rId1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9713913"/>
            <a:ext cx="18288000" cy="552214"/>
            <a:chOff x="0" y="0"/>
            <a:chExt cx="4816593" cy="14543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816592" cy="145439"/>
            </a:xfrm>
            <a:custGeom>
              <a:avLst/>
              <a:gdLst/>
              <a:ahLst/>
              <a:cxnLst/>
              <a:rect r="r" b="b" t="t" l="l"/>
              <a:pathLst>
                <a:path h="145439" w="4816592">
                  <a:moveTo>
                    <a:pt x="0" y="0"/>
                  </a:moveTo>
                  <a:lnTo>
                    <a:pt x="4816592" y="0"/>
                  </a:lnTo>
                  <a:lnTo>
                    <a:pt x="4816592" y="145439"/>
                  </a:lnTo>
                  <a:lnTo>
                    <a:pt x="0" y="14543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4816593" cy="1835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0"/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77839" y="429947"/>
            <a:ext cx="2210161" cy="8486808"/>
            <a:chOff x="0" y="0"/>
            <a:chExt cx="1499042" cy="575618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99042" cy="5756180"/>
            </a:xfrm>
            <a:custGeom>
              <a:avLst/>
              <a:gdLst/>
              <a:ahLst/>
              <a:cxnLst/>
              <a:rect r="r" b="b" t="t" l="l"/>
              <a:pathLst>
                <a:path h="5756180" w="1499042">
                  <a:moveTo>
                    <a:pt x="178647" y="0"/>
                  </a:moveTo>
                  <a:lnTo>
                    <a:pt x="1320395" y="0"/>
                  </a:lnTo>
                  <a:cubicBezTo>
                    <a:pt x="1367776" y="0"/>
                    <a:pt x="1413215" y="18822"/>
                    <a:pt x="1446718" y="52324"/>
                  </a:cubicBezTo>
                  <a:cubicBezTo>
                    <a:pt x="1480221" y="85827"/>
                    <a:pt x="1499042" y="131267"/>
                    <a:pt x="1499042" y="178647"/>
                  </a:cubicBezTo>
                  <a:lnTo>
                    <a:pt x="1499042" y="5577534"/>
                  </a:lnTo>
                  <a:cubicBezTo>
                    <a:pt x="1499042" y="5624914"/>
                    <a:pt x="1480221" y="5670353"/>
                    <a:pt x="1446718" y="5703856"/>
                  </a:cubicBezTo>
                  <a:cubicBezTo>
                    <a:pt x="1413215" y="5737359"/>
                    <a:pt x="1367776" y="5756180"/>
                    <a:pt x="1320395" y="5756180"/>
                  </a:cubicBezTo>
                  <a:lnTo>
                    <a:pt x="178647" y="5756180"/>
                  </a:lnTo>
                  <a:cubicBezTo>
                    <a:pt x="131267" y="5756180"/>
                    <a:pt x="85827" y="5737359"/>
                    <a:pt x="52324" y="5703856"/>
                  </a:cubicBezTo>
                  <a:cubicBezTo>
                    <a:pt x="18822" y="5670353"/>
                    <a:pt x="0" y="5624914"/>
                    <a:pt x="0" y="5577534"/>
                  </a:cubicBezTo>
                  <a:lnTo>
                    <a:pt x="0" y="178647"/>
                  </a:lnTo>
                  <a:cubicBezTo>
                    <a:pt x="0" y="131267"/>
                    <a:pt x="18822" y="85827"/>
                    <a:pt x="52324" y="52324"/>
                  </a:cubicBezTo>
                  <a:cubicBezTo>
                    <a:pt x="85827" y="18822"/>
                    <a:pt x="131267" y="0"/>
                    <a:pt x="178647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499042" cy="5794281"/>
            </a:xfrm>
            <a:prstGeom prst="rect">
              <a:avLst/>
            </a:prstGeom>
          </p:spPr>
          <p:txBody>
            <a:bodyPr anchor="ctr" rtlCol="false" tIns="19726" lIns="19726" bIns="19726" rIns="1972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6190313" y="831844"/>
            <a:ext cx="1998835" cy="208894"/>
            <a:chOff x="0" y="0"/>
            <a:chExt cx="1837942" cy="192079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837942" cy="192079"/>
            </a:xfrm>
            <a:custGeom>
              <a:avLst/>
              <a:gdLst/>
              <a:ahLst/>
              <a:cxnLst/>
              <a:rect r="r" b="b" t="t" l="l"/>
              <a:pathLst>
                <a:path h="192079" w="1837942">
                  <a:moveTo>
                    <a:pt x="38732" y="0"/>
                  </a:moveTo>
                  <a:lnTo>
                    <a:pt x="1799210" y="0"/>
                  </a:lnTo>
                  <a:cubicBezTo>
                    <a:pt x="1820601" y="0"/>
                    <a:pt x="1837942" y="17341"/>
                    <a:pt x="1837942" y="38732"/>
                  </a:cubicBezTo>
                  <a:lnTo>
                    <a:pt x="1837942" y="153347"/>
                  </a:lnTo>
                  <a:cubicBezTo>
                    <a:pt x="1837942" y="174738"/>
                    <a:pt x="1820601" y="192079"/>
                    <a:pt x="1799210" y="192079"/>
                  </a:cubicBezTo>
                  <a:lnTo>
                    <a:pt x="38732" y="192079"/>
                  </a:lnTo>
                  <a:cubicBezTo>
                    <a:pt x="17341" y="192079"/>
                    <a:pt x="0" y="174738"/>
                    <a:pt x="0" y="153347"/>
                  </a:cubicBezTo>
                  <a:lnTo>
                    <a:pt x="0" y="38732"/>
                  </a:lnTo>
                  <a:cubicBezTo>
                    <a:pt x="0" y="17341"/>
                    <a:pt x="17341" y="0"/>
                    <a:pt x="38732" y="0"/>
                  </a:cubicBez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837942" cy="230179"/>
            </a:xfrm>
            <a:prstGeom prst="rect">
              <a:avLst/>
            </a:prstGeom>
          </p:spPr>
          <p:txBody>
            <a:bodyPr anchor="ctr" rtlCol="false" tIns="14551" lIns="14551" bIns="14551" rIns="145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-5400000">
            <a:off x="16295193" y="882518"/>
            <a:ext cx="122910" cy="107546"/>
            <a:chOff x="0" y="0"/>
            <a:chExt cx="812800" cy="7112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711200"/>
                  </a:moveTo>
                  <a:lnTo>
                    <a:pt x="812800" y="0"/>
                  </a:lnTo>
                  <a:lnTo>
                    <a:pt x="0" y="0"/>
                  </a:lnTo>
                  <a:lnTo>
                    <a:pt x="406400" y="71120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127000" y="12700"/>
              <a:ext cx="558800" cy="368300"/>
            </a:xfrm>
            <a:prstGeom prst="rect">
              <a:avLst/>
            </a:prstGeom>
          </p:spPr>
          <p:txBody>
            <a:bodyPr anchor="ctr" rtlCol="false" tIns="14551" lIns="14551" bIns="14551" rIns="1455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6210466" y="1374305"/>
            <a:ext cx="990212" cy="164151"/>
            <a:chOff x="0" y="0"/>
            <a:chExt cx="1434391" cy="237784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434391" cy="237784"/>
            </a:xfrm>
            <a:custGeom>
              <a:avLst/>
              <a:gdLst/>
              <a:ahLst/>
              <a:cxnLst/>
              <a:rect r="r" b="b" t="t" l="l"/>
              <a:pathLst>
                <a:path h="237784" w="1434391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anchor="ctr" rtlCol="false" tIns="9236" lIns="9236" bIns="9236" rIns="923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219089" y="1374305"/>
            <a:ext cx="990212" cy="164151"/>
            <a:chOff x="0" y="0"/>
            <a:chExt cx="1434391" cy="237784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434391" cy="237784"/>
            </a:xfrm>
            <a:custGeom>
              <a:avLst/>
              <a:gdLst/>
              <a:ahLst/>
              <a:cxnLst/>
              <a:rect r="r" b="b" t="t" l="l"/>
              <a:pathLst>
                <a:path h="237784" w="1434391">
                  <a:moveTo>
                    <a:pt x="78184" y="0"/>
                  </a:moveTo>
                  <a:lnTo>
                    <a:pt x="1356206" y="0"/>
                  </a:lnTo>
                  <a:cubicBezTo>
                    <a:pt x="1399387" y="0"/>
                    <a:pt x="1434391" y="35004"/>
                    <a:pt x="1434391" y="78184"/>
                  </a:cubicBezTo>
                  <a:lnTo>
                    <a:pt x="1434391" y="159600"/>
                  </a:lnTo>
                  <a:cubicBezTo>
                    <a:pt x="1434391" y="180336"/>
                    <a:pt x="1426154" y="200222"/>
                    <a:pt x="1411491" y="214885"/>
                  </a:cubicBezTo>
                  <a:cubicBezTo>
                    <a:pt x="1396829" y="229547"/>
                    <a:pt x="1376942" y="237784"/>
                    <a:pt x="1356206" y="237784"/>
                  </a:cubicBezTo>
                  <a:lnTo>
                    <a:pt x="78184" y="237784"/>
                  </a:lnTo>
                  <a:cubicBezTo>
                    <a:pt x="35004" y="237784"/>
                    <a:pt x="0" y="202780"/>
                    <a:pt x="0" y="159600"/>
                  </a:cubicBezTo>
                  <a:lnTo>
                    <a:pt x="0" y="78184"/>
                  </a:lnTo>
                  <a:cubicBezTo>
                    <a:pt x="0" y="57449"/>
                    <a:pt x="8237" y="37562"/>
                    <a:pt x="22900" y="22900"/>
                  </a:cubicBezTo>
                  <a:cubicBezTo>
                    <a:pt x="37562" y="8237"/>
                    <a:pt x="57449" y="0"/>
                    <a:pt x="78184" y="0"/>
                  </a:cubicBezTo>
                  <a:close/>
                </a:path>
              </a:pathLst>
            </a:custGeom>
            <a:solidFill>
              <a:srgbClr val="A8A9AE"/>
            </a:solidFill>
            <a:ln w="47625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38100"/>
              <a:ext cx="1434391" cy="275884"/>
            </a:xfrm>
            <a:prstGeom prst="rect">
              <a:avLst/>
            </a:prstGeom>
          </p:spPr>
          <p:txBody>
            <a:bodyPr anchor="ctr" rtlCol="false" tIns="9236" lIns="9236" bIns="9236" rIns="923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17651832" y="1407929"/>
            <a:ext cx="12773" cy="96905"/>
            <a:chOff x="0" y="0"/>
            <a:chExt cx="23951" cy="1817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23951" cy="181708"/>
            </a:xfrm>
            <a:custGeom>
              <a:avLst/>
              <a:gdLst/>
              <a:ahLst/>
              <a:cxnLst/>
              <a:rect r="r" b="b" t="t" l="l"/>
              <a:pathLst>
                <a:path h="181708" w="23951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anchor="ctr" rtlCol="false" tIns="7135" lIns="7135" bIns="7135" rIns="713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-5400000">
            <a:off x="17644141" y="1428392"/>
            <a:ext cx="96905" cy="55977"/>
            <a:chOff x="0" y="0"/>
            <a:chExt cx="593872" cy="343052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93872" cy="343052"/>
            </a:xfrm>
            <a:custGeom>
              <a:avLst/>
              <a:gdLst/>
              <a:ahLst/>
              <a:cxnLst/>
              <a:rect r="r" b="b" t="t" l="l"/>
              <a:pathLst>
                <a:path h="343052" w="59387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anchor="ctr" rtlCol="false" tIns="7135" lIns="7135" bIns="7135" rIns="713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-5400000">
            <a:off x="17700118" y="1428392"/>
            <a:ext cx="96905" cy="55977"/>
            <a:chOff x="0" y="0"/>
            <a:chExt cx="593872" cy="343052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593872" cy="343052"/>
            </a:xfrm>
            <a:custGeom>
              <a:avLst/>
              <a:gdLst/>
              <a:ahLst/>
              <a:cxnLst/>
              <a:rect r="r" b="b" t="t" l="l"/>
              <a:pathLst>
                <a:path h="343052" w="59387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anchor="ctr" rtlCol="false" tIns="7135" lIns="7135" bIns="7135" rIns="7135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16771182" y="2015704"/>
            <a:ext cx="446452" cy="5834806"/>
            <a:chOff x="0" y="0"/>
            <a:chExt cx="302806" cy="395745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302806" cy="3957459"/>
            </a:xfrm>
            <a:custGeom>
              <a:avLst/>
              <a:gdLst/>
              <a:ahLst/>
              <a:cxnLst/>
              <a:rect r="r" b="b" t="t" l="l"/>
              <a:pathLst>
                <a:path h="3957459" w="302806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anchor="ctr" rtlCol="false" tIns="19726" lIns="19726" bIns="19726" rIns="1972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7217634" y="2015704"/>
            <a:ext cx="446452" cy="5834806"/>
            <a:chOff x="0" y="0"/>
            <a:chExt cx="302806" cy="395745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02806" cy="3957459"/>
            </a:xfrm>
            <a:custGeom>
              <a:avLst/>
              <a:gdLst/>
              <a:ahLst/>
              <a:cxnLst/>
              <a:rect r="r" b="b" t="t" l="l"/>
              <a:pathLst>
                <a:path h="3957459" w="302806">
                  <a:moveTo>
                    <a:pt x="0" y="0"/>
                  </a:moveTo>
                  <a:lnTo>
                    <a:pt x="302806" y="0"/>
                  </a:lnTo>
                  <a:lnTo>
                    <a:pt x="302806" y="3957459"/>
                  </a:lnTo>
                  <a:lnTo>
                    <a:pt x="0" y="3957459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38100"/>
              <a:ext cx="302806" cy="3995559"/>
            </a:xfrm>
            <a:prstGeom prst="rect">
              <a:avLst/>
            </a:prstGeom>
          </p:spPr>
          <p:txBody>
            <a:bodyPr anchor="ctr" rtlCol="false" tIns="19726" lIns="19726" bIns="19726" rIns="19726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16097993" y="8138768"/>
            <a:ext cx="2190007" cy="520181"/>
            <a:chOff x="0" y="0"/>
            <a:chExt cx="1485373" cy="352813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1485373" cy="352813"/>
            </a:xfrm>
            <a:custGeom>
              <a:avLst/>
              <a:gdLst/>
              <a:ahLst/>
              <a:cxnLst/>
              <a:rect r="r" b="b" t="t" l="l"/>
              <a:pathLst>
                <a:path h="352813" w="1485373">
                  <a:moveTo>
                    <a:pt x="35351" y="0"/>
                  </a:moveTo>
                  <a:lnTo>
                    <a:pt x="1450022" y="0"/>
                  </a:lnTo>
                  <a:cubicBezTo>
                    <a:pt x="1459398" y="0"/>
                    <a:pt x="1468390" y="3724"/>
                    <a:pt x="1475019" y="10354"/>
                  </a:cubicBezTo>
                  <a:cubicBezTo>
                    <a:pt x="1481649" y="16984"/>
                    <a:pt x="1485373" y="25975"/>
                    <a:pt x="1485373" y="35351"/>
                  </a:cubicBezTo>
                  <a:lnTo>
                    <a:pt x="1485373" y="317462"/>
                  </a:lnTo>
                  <a:cubicBezTo>
                    <a:pt x="1485373" y="326837"/>
                    <a:pt x="1481649" y="335829"/>
                    <a:pt x="1475019" y="342459"/>
                  </a:cubicBezTo>
                  <a:cubicBezTo>
                    <a:pt x="1468390" y="349088"/>
                    <a:pt x="1459398" y="352813"/>
                    <a:pt x="1450022" y="352813"/>
                  </a:cubicBezTo>
                  <a:lnTo>
                    <a:pt x="35351" y="352813"/>
                  </a:lnTo>
                  <a:cubicBezTo>
                    <a:pt x="25975" y="352813"/>
                    <a:pt x="16984" y="349088"/>
                    <a:pt x="10354" y="342459"/>
                  </a:cubicBezTo>
                  <a:cubicBezTo>
                    <a:pt x="3724" y="335829"/>
                    <a:pt x="0" y="326837"/>
                    <a:pt x="0" y="317462"/>
                  </a:cubicBezTo>
                  <a:lnTo>
                    <a:pt x="0" y="35351"/>
                  </a:lnTo>
                  <a:cubicBezTo>
                    <a:pt x="0" y="25975"/>
                    <a:pt x="3724" y="16984"/>
                    <a:pt x="10354" y="10354"/>
                  </a:cubicBezTo>
                  <a:cubicBezTo>
                    <a:pt x="16984" y="3724"/>
                    <a:pt x="25975" y="0"/>
                    <a:pt x="35351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38" id="38"/>
            <p:cNvSpPr txBox="true"/>
            <p:nvPr/>
          </p:nvSpPr>
          <p:spPr>
            <a:xfrm>
              <a:off x="0" y="-38100"/>
              <a:ext cx="1485373" cy="390913"/>
            </a:xfrm>
            <a:prstGeom prst="rect">
              <a:avLst/>
            </a:prstGeom>
          </p:spPr>
          <p:txBody>
            <a:bodyPr anchor="ctr" rtlCol="false" tIns="19726" lIns="19726" bIns="19726" rIns="1972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6444109" y="8713222"/>
            <a:ext cx="492983" cy="149271"/>
            <a:chOff x="0" y="0"/>
            <a:chExt cx="472690" cy="143127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472690" cy="143127"/>
            </a:xfrm>
            <a:custGeom>
              <a:avLst/>
              <a:gdLst/>
              <a:ahLst/>
              <a:cxnLst/>
              <a:rect r="r" b="b" t="t" l="l"/>
              <a:pathLst>
                <a:path h="143127" w="472690">
                  <a:moveTo>
                    <a:pt x="71563" y="0"/>
                  </a:moveTo>
                  <a:lnTo>
                    <a:pt x="401127" y="0"/>
                  </a:lnTo>
                  <a:cubicBezTo>
                    <a:pt x="420107" y="0"/>
                    <a:pt x="438309" y="7540"/>
                    <a:pt x="451730" y="20960"/>
                  </a:cubicBezTo>
                  <a:cubicBezTo>
                    <a:pt x="465151" y="34381"/>
                    <a:pt x="472690" y="52584"/>
                    <a:pt x="472690" y="71563"/>
                  </a:cubicBezTo>
                  <a:lnTo>
                    <a:pt x="472690" y="71563"/>
                  </a:lnTo>
                  <a:cubicBezTo>
                    <a:pt x="472690" y="111087"/>
                    <a:pt x="440651" y="143127"/>
                    <a:pt x="401127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1" id="41"/>
            <p:cNvSpPr txBox="true"/>
            <p:nvPr/>
          </p:nvSpPr>
          <p:spPr>
            <a:xfrm>
              <a:off x="0" y="-38100"/>
              <a:ext cx="472690" cy="181227"/>
            </a:xfrm>
            <a:prstGeom prst="rect">
              <a:avLst/>
            </a:prstGeom>
          </p:spPr>
          <p:txBody>
            <a:bodyPr anchor="ctr" rtlCol="false" tIns="16866" lIns="16866" bIns="16866" rIns="1686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16935765" y="8713222"/>
            <a:ext cx="623038" cy="149271"/>
            <a:chOff x="0" y="0"/>
            <a:chExt cx="597393" cy="143127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597393" cy="143127"/>
            </a:xfrm>
            <a:custGeom>
              <a:avLst/>
              <a:gdLst/>
              <a:ahLst/>
              <a:cxnLst/>
              <a:rect r="r" b="b" t="t" l="l"/>
              <a:pathLst>
                <a:path h="143127" w="597393">
                  <a:moveTo>
                    <a:pt x="71563" y="0"/>
                  </a:moveTo>
                  <a:lnTo>
                    <a:pt x="525830" y="0"/>
                  </a:lnTo>
                  <a:cubicBezTo>
                    <a:pt x="565353" y="0"/>
                    <a:pt x="597393" y="32040"/>
                    <a:pt x="597393" y="71563"/>
                  </a:cubicBezTo>
                  <a:lnTo>
                    <a:pt x="597393" y="71563"/>
                  </a:lnTo>
                  <a:cubicBezTo>
                    <a:pt x="597393" y="90543"/>
                    <a:pt x="589853" y="108745"/>
                    <a:pt x="576433" y="122166"/>
                  </a:cubicBezTo>
                  <a:cubicBezTo>
                    <a:pt x="563012" y="135587"/>
                    <a:pt x="544809" y="143127"/>
                    <a:pt x="52583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38100"/>
              <a:ext cx="597393" cy="181227"/>
            </a:xfrm>
            <a:prstGeom prst="rect">
              <a:avLst/>
            </a:prstGeom>
          </p:spPr>
          <p:txBody>
            <a:bodyPr anchor="ctr" rtlCol="false" tIns="16866" lIns="16866" bIns="16866" rIns="1686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16229707" y="560107"/>
            <a:ext cx="476928" cy="156557"/>
            <a:chOff x="0" y="0"/>
            <a:chExt cx="436013" cy="14312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436013" cy="143127"/>
            </a:xfrm>
            <a:custGeom>
              <a:avLst/>
              <a:gdLst/>
              <a:ahLst/>
              <a:cxnLst/>
              <a:rect r="r" b="b" t="t" l="l"/>
              <a:pathLst>
                <a:path h="143127" w="436013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anchor="ctr" rtlCol="false" tIns="16866" lIns="16866" bIns="16866" rIns="1686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8" id="48"/>
          <p:cNvGrpSpPr/>
          <p:nvPr/>
        </p:nvGrpSpPr>
        <p:grpSpPr>
          <a:xfrm rot="0">
            <a:off x="16705350" y="560107"/>
            <a:ext cx="476928" cy="156557"/>
            <a:chOff x="0" y="0"/>
            <a:chExt cx="436013" cy="143127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436013" cy="143127"/>
            </a:xfrm>
            <a:custGeom>
              <a:avLst/>
              <a:gdLst/>
              <a:ahLst/>
              <a:cxnLst/>
              <a:rect r="r" b="b" t="t" l="l"/>
              <a:pathLst>
                <a:path h="143127" w="436013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0" id="50"/>
            <p:cNvSpPr txBox="true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anchor="ctr" rtlCol="false" tIns="16866" lIns="16866" bIns="16866" rIns="1686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1" id="51"/>
          <p:cNvGrpSpPr/>
          <p:nvPr/>
        </p:nvGrpSpPr>
        <p:grpSpPr>
          <a:xfrm rot="0">
            <a:off x="17182278" y="560107"/>
            <a:ext cx="476928" cy="156557"/>
            <a:chOff x="0" y="0"/>
            <a:chExt cx="436013" cy="143127"/>
          </a:xfrm>
        </p:grpSpPr>
        <p:sp>
          <p:nvSpPr>
            <p:cNvPr name="Freeform 52" id="52"/>
            <p:cNvSpPr/>
            <p:nvPr/>
          </p:nvSpPr>
          <p:spPr>
            <a:xfrm flipH="false" flipV="false" rot="0">
              <a:off x="0" y="0"/>
              <a:ext cx="436013" cy="143127"/>
            </a:xfrm>
            <a:custGeom>
              <a:avLst/>
              <a:gdLst/>
              <a:ahLst/>
              <a:cxnLst/>
              <a:rect r="r" b="b" t="t" l="l"/>
              <a:pathLst>
                <a:path h="143127" w="436013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3" id="53"/>
            <p:cNvSpPr txBox="true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anchor="ctr" rtlCol="false" tIns="16866" lIns="16866" bIns="16866" rIns="1686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4" id="54"/>
          <p:cNvGrpSpPr/>
          <p:nvPr/>
        </p:nvGrpSpPr>
        <p:grpSpPr>
          <a:xfrm rot="0">
            <a:off x="17659205" y="560107"/>
            <a:ext cx="476928" cy="156557"/>
            <a:chOff x="0" y="0"/>
            <a:chExt cx="436013" cy="143127"/>
          </a:xfrm>
        </p:grpSpPr>
        <p:sp>
          <p:nvSpPr>
            <p:cNvPr name="Freeform 55" id="55"/>
            <p:cNvSpPr/>
            <p:nvPr/>
          </p:nvSpPr>
          <p:spPr>
            <a:xfrm flipH="false" flipV="false" rot="0">
              <a:off x="0" y="0"/>
              <a:ext cx="436013" cy="143127"/>
            </a:xfrm>
            <a:custGeom>
              <a:avLst/>
              <a:gdLst/>
              <a:ahLst/>
              <a:cxnLst/>
              <a:rect r="r" b="b" t="t" l="l"/>
              <a:pathLst>
                <a:path h="143127" w="436013">
                  <a:moveTo>
                    <a:pt x="71563" y="0"/>
                  </a:moveTo>
                  <a:lnTo>
                    <a:pt x="364450" y="0"/>
                  </a:lnTo>
                  <a:cubicBezTo>
                    <a:pt x="403973" y="0"/>
                    <a:pt x="436013" y="32040"/>
                    <a:pt x="436013" y="71563"/>
                  </a:cubicBezTo>
                  <a:lnTo>
                    <a:pt x="436013" y="71563"/>
                  </a:lnTo>
                  <a:cubicBezTo>
                    <a:pt x="436013" y="90543"/>
                    <a:pt x="428474" y="108745"/>
                    <a:pt x="415053" y="122166"/>
                  </a:cubicBezTo>
                  <a:cubicBezTo>
                    <a:pt x="401632" y="135587"/>
                    <a:pt x="383430" y="143127"/>
                    <a:pt x="364450" y="143127"/>
                  </a:cubicBezTo>
                  <a:lnTo>
                    <a:pt x="71563" y="143127"/>
                  </a:lnTo>
                  <a:cubicBezTo>
                    <a:pt x="52584" y="143127"/>
                    <a:pt x="34381" y="135587"/>
                    <a:pt x="20960" y="122166"/>
                  </a:cubicBezTo>
                  <a:cubicBezTo>
                    <a:pt x="7540" y="108745"/>
                    <a:pt x="0" y="90543"/>
                    <a:pt x="0" y="71563"/>
                  </a:cubicBezTo>
                  <a:lnTo>
                    <a:pt x="0" y="71563"/>
                  </a:lnTo>
                  <a:cubicBezTo>
                    <a:pt x="0" y="52584"/>
                    <a:pt x="7540" y="34381"/>
                    <a:pt x="20960" y="20960"/>
                  </a:cubicBezTo>
                  <a:cubicBezTo>
                    <a:pt x="34381" y="7540"/>
                    <a:pt x="52584" y="0"/>
                    <a:pt x="7156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56" id="56"/>
            <p:cNvSpPr txBox="true"/>
            <p:nvPr/>
          </p:nvSpPr>
          <p:spPr>
            <a:xfrm>
              <a:off x="0" y="-38100"/>
              <a:ext cx="436013" cy="181227"/>
            </a:xfrm>
            <a:prstGeom prst="rect">
              <a:avLst/>
            </a:prstGeom>
          </p:spPr>
          <p:txBody>
            <a:bodyPr anchor="ctr" rtlCol="false" tIns="16866" lIns="16866" bIns="16866" rIns="16866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7" id="57"/>
          <p:cNvGrpSpPr/>
          <p:nvPr/>
        </p:nvGrpSpPr>
        <p:grpSpPr>
          <a:xfrm rot="0">
            <a:off x="2626560" y="2470"/>
            <a:ext cx="3428439" cy="333484"/>
            <a:chOff x="0" y="0"/>
            <a:chExt cx="4571253" cy="444645"/>
          </a:xfrm>
        </p:grpSpPr>
        <p:grpSp>
          <p:nvGrpSpPr>
            <p:cNvPr name="Group 58" id="58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name="Freeform 59" id="59"/>
              <p:cNvSpPr/>
              <p:nvPr/>
            </p:nvSpPr>
            <p:spPr>
              <a:xfrm flipH="false" flipV="false" rot="0">
                <a:off x="0" y="0"/>
                <a:ext cx="189659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1896598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name="TextBox 60" id="60"/>
              <p:cNvSpPr txBox="true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1" id="61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name="Freeform 62" id="62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3" id="63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4" id="64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name="Freeform 65" id="65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6" id="66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7" id="67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name="Freeform 68" id="68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9" id="69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0" id="70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name="Freeform 71" id="71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2" id="72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3" id="73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name="Freeform 74" id="74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5" id="75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76" id="76"/>
          <p:cNvGrpSpPr/>
          <p:nvPr/>
        </p:nvGrpSpPr>
        <p:grpSpPr>
          <a:xfrm rot="0">
            <a:off x="16209363" y="1116938"/>
            <a:ext cx="1960046" cy="200956"/>
            <a:chOff x="0" y="0"/>
            <a:chExt cx="946396" cy="97030"/>
          </a:xfrm>
        </p:grpSpPr>
        <p:sp>
          <p:nvSpPr>
            <p:cNvPr name="Freeform 77" id="77"/>
            <p:cNvSpPr/>
            <p:nvPr/>
          </p:nvSpPr>
          <p:spPr>
            <a:xfrm flipH="false" flipV="false" rot="0">
              <a:off x="0" y="0"/>
              <a:ext cx="946396" cy="97030"/>
            </a:xfrm>
            <a:custGeom>
              <a:avLst/>
              <a:gdLst/>
              <a:ahLst/>
              <a:cxnLst/>
              <a:rect r="r" b="b" t="t" l="l"/>
              <a:pathLst>
                <a:path h="97030" w="946396">
                  <a:moveTo>
                    <a:pt x="19749" y="0"/>
                  </a:moveTo>
                  <a:lnTo>
                    <a:pt x="926647" y="0"/>
                  </a:lnTo>
                  <a:cubicBezTo>
                    <a:pt x="937554" y="0"/>
                    <a:pt x="946396" y="8842"/>
                    <a:pt x="946396" y="19749"/>
                  </a:cubicBezTo>
                  <a:lnTo>
                    <a:pt x="946396" y="77281"/>
                  </a:lnTo>
                  <a:cubicBezTo>
                    <a:pt x="946396" y="88188"/>
                    <a:pt x="937554" y="97030"/>
                    <a:pt x="926647" y="97030"/>
                  </a:cubicBezTo>
                  <a:lnTo>
                    <a:pt x="19749" y="97030"/>
                  </a:lnTo>
                  <a:cubicBezTo>
                    <a:pt x="14511" y="97030"/>
                    <a:pt x="9488" y="94949"/>
                    <a:pt x="5784" y="91246"/>
                  </a:cubicBezTo>
                  <a:cubicBezTo>
                    <a:pt x="2081" y="87542"/>
                    <a:pt x="0" y="82519"/>
                    <a:pt x="0" y="77281"/>
                  </a:cubicBezTo>
                  <a:lnTo>
                    <a:pt x="0" y="19749"/>
                  </a:lnTo>
                  <a:cubicBezTo>
                    <a:pt x="0" y="8842"/>
                    <a:pt x="8842" y="0"/>
                    <a:pt x="19749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78" id="78"/>
            <p:cNvSpPr txBox="true"/>
            <p:nvPr/>
          </p:nvSpPr>
          <p:spPr>
            <a:xfrm>
              <a:off x="0" y="-38100"/>
              <a:ext cx="946396" cy="1351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79" id="79"/>
          <p:cNvGrpSpPr/>
          <p:nvPr/>
        </p:nvGrpSpPr>
        <p:grpSpPr>
          <a:xfrm rot="0">
            <a:off x="454481" y="740756"/>
            <a:ext cx="2007030" cy="278702"/>
            <a:chOff x="0" y="0"/>
            <a:chExt cx="528601" cy="73403"/>
          </a:xfrm>
        </p:grpSpPr>
        <p:sp>
          <p:nvSpPr>
            <p:cNvPr name="Freeform 80" id="80"/>
            <p:cNvSpPr/>
            <p:nvPr/>
          </p:nvSpPr>
          <p:spPr>
            <a:xfrm flipH="false" flipV="false" rot="0">
              <a:off x="0" y="0"/>
              <a:ext cx="528601" cy="73403"/>
            </a:xfrm>
            <a:custGeom>
              <a:avLst/>
              <a:gdLst/>
              <a:ahLst/>
              <a:cxnLst/>
              <a:rect r="r" b="b" t="t" l="l"/>
              <a:pathLst>
                <a:path h="73403" w="528601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name="TextBox 81" id="81"/>
            <p:cNvSpPr txBox="true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2" id="82"/>
          <p:cNvGrpSpPr/>
          <p:nvPr/>
        </p:nvGrpSpPr>
        <p:grpSpPr>
          <a:xfrm rot="0">
            <a:off x="544107" y="753252"/>
            <a:ext cx="238286" cy="238779"/>
            <a:chOff x="0" y="0"/>
            <a:chExt cx="317715" cy="318372"/>
          </a:xfrm>
        </p:grpSpPr>
        <p:grpSp>
          <p:nvGrpSpPr>
            <p:cNvPr name="Group 83" id="8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62759" cy="62888"/>
              </a:xfrm>
              <a:custGeom>
                <a:avLst/>
                <a:gdLst/>
                <a:ahLst/>
                <a:cxnLst/>
                <a:rect r="r" b="b" t="t" l="l"/>
                <a:pathLst>
                  <a:path h="62888" w="62759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86" id="86"/>
            <p:cNvSpPr txBox="true"/>
            <p:nvPr/>
          </p:nvSpPr>
          <p:spPr>
            <a:xfrm rot="0">
              <a:off x="50749" y="6429"/>
              <a:ext cx="216217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</a:t>
              </a:r>
            </a:p>
          </p:txBody>
        </p:sp>
      </p:grpSp>
      <p:grpSp>
        <p:nvGrpSpPr>
          <p:cNvPr name="Group 87" id="87"/>
          <p:cNvGrpSpPr/>
          <p:nvPr/>
        </p:nvGrpSpPr>
        <p:grpSpPr>
          <a:xfrm rot="0">
            <a:off x="782393" y="750185"/>
            <a:ext cx="235641" cy="241846"/>
            <a:chOff x="0" y="0"/>
            <a:chExt cx="314189" cy="322462"/>
          </a:xfrm>
        </p:grpSpPr>
        <p:grpSp>
          <p:nvGrpSpPr>
            <p:cNvPr name="Group 88" id="8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89" id="89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90" id="90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91" id="91"/>
            <p:cNvSpPr txBox="true"/>
            <p:nvPr/>
          </p:nvSpPr>
          <p:spPr>
            <a:xfrm rot="0">
              <a:off x="83911" y="10519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</a:t>
              </a:r>
            </a:p>
          </p:txBody>
        </p:sp>
      </p:grpSp>
      <p:grpSp>
        <p:nvGrpSpPr>
          <p:cNvPr name="Group 92" id="92"/>
          <p:cNvGrpSpPr/>
          <p:nvPr/>
        </p:nvGrpSpPr>
        <p:grpSpPr>
          <a:xfrm rot="0">
            <a:off x="10461954" y="9884130"/>
            <a:ext cx="530657" cy="364715"/>
            <a:chOff x="0" y="0"/>
            <a:chExt cx="707543" cy="486287"/>
          </a:xfrm>
        </p:grpSpPr>
        <p:grpSp>
          <p:nvGrpSpPr>
            <p:cNvPr name="Group 93" id="93"/>
            <p:cNvGrpSpPr/>
            <p:nvPr/>
          </p:nvGrpSpPr>
          <p:grpSpPr>
            <a:xfrm rot="0">
              <a:off x="0" y="41322"/>
              <a:ext cx="707543" cy="403642"/>
              <a:chOff x="0" y="0"/>
              <a:chExt cx="541419" cy="308872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541419" cy="308872"/>
              </a:xfrm>
              <a:custGeom>
                <a:avLst/>
                <a:gdLst/>
                <a:ahLst/>
                <a:cxnLst/>
                <a:rect r="r" b="b" t="t" l="l"/>
                <a:pathLst>
                  <a:path h="308872" w="541419">
                    <a:moveTo>
                      <a:pt x="37661" y="0"/>
                    </a:moveTo>
                    <a:lnTo>
                      <a:pt x="503758" y="0"/>
                    </a:lnTo>
                    <a:cubicBezTo>
                      <a:pt x="524558" y="0"/>
                      <a:pt x="541419" y="16861"/>
                      <a:pt x="541419" y="37661"/>
                    </a:cubicBezTo>
                    <a:lnTo>
                      <a:pt x="541419" y="271211"/>
                    </a:lnTo>
                    <a:cubicBezTo>
                      <a:pt x="541419" y="292010"/>
                      <a:pt x="524558" y="308872"/>
                      <a:pt x="503758" y="308872"/>
                    </a:cubicBezTo>
                    <a:lnTo>
                      <a:pt x="37661" y="308872"/>
                    </a:lnTo>
                    <a:cubicBezTo>
                      <a:pt x="16861" y="308872"/>
                      <a:pt x="0" y="292010"/>
                      <a:pt x="0" y="271211"/>
                    </a:cubicBezTo>
                    <a:lnTo>
                      <a:pt x="0" y="37661"/>
                    </a:lnTo>
                    <a:cubicBezTo>
                      <a:pt x="0" y="16861"/>
                      <a:pt x="16861" y="0"/>
                      <a:pt x="37661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38100"/>
                <a:ext cx="541419" cy="3469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96" id="96"/>
            <p:cNvGrpSpPr/>
            <p:nvPr/>
          </p:nvGrpSpPr>
          <p:grpSpPr>
            <a:xfrm rot="0">
              <a:off x="168233" y="160398"/>
              <a:ext cx="165492" cy="165492"/>
              <a:chOff x="0" y="0"/>
              <a:chExt cx="812800" cy="812800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99" id="99"/>
            <p:cNvSpPr/>
            <p:nvPr/>
          </p:nvSpPr>
          <p:spPr>
            <a:xfrm flipH="true" flipV="false" rot="-2165333">
              <a:off x="176534" y="66267"/>
              <a:ext cx="340246" cy="353753"/>
            </a:xfrm>
            <a:custGeom>
              <a:avLst/>
              <a:gdLst/>
              <a:ahLst/>
              <a:cxnLst/>
              <a:rect r="r" b="b" t="t" l="l"/>
              <a:pathLst>
                <a:path h="353753" w="340246">
                  <a:moveTo>
                    <a:pt x="340246" y="0"/>
                  </a:moveTo>
                  <a:lnTo>
                    <a:pt x="0" y="0"/>
                  </a:lnTo>
                  <a:lnTo>
                    <a:pt x="0" y="353753"/>
                  </a:lnTo>
                  <a:lnTo>
                    <a:pt x="340246" y="353753"/>
                  </a:lnTo>
                  <a:lnTo>
                    <a:pt x="340246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</p:grpSp>
      <p:grpSp>
        <p:nvGrpSpPr>
          <p:cNvPr name="Group 100" id="100"/>
          <p:cNvGrpSpPr/>
          <p:nvPr/>
        </p:nvGrpSpPr>
        <p:grpSpPr>
          <a:xfrm rot="0">
            <a:off x="12850631" y="9925912"/>
            <a:ext cx="1705452" cy="288405"/>
            <a:chOff x="0" y="0"/>
            <a:chExt cx="924520" cy="156343"/>
          </a:xfrm>
        </p:grpSpPr>
        <p:sp>
          <p:nvSpPr>
            <p:cNvPr name="Freeform 101" id="101"/>
            <p:cNvSpPr/>
            <p:nvPr/>
          </p:nvSpPr>
          <p:spPr>
            <a:xfrm flipH="false" flipV="false" rot="0">
              <a:off x="0" y="0"/>
              <a:ext cx="924520" cy="156343"/>
            </a:xfrm>
            <a:custGeom>
              <a:avLst/>
              <a:gdLst/>
              <a:ahLst/>
              <a:cxnLst/>
              <a:rect r="r" b="b" t="t" l="l"/>
              <a:pathLst>
                <a:path h="156343" w="924520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102" id="102"/>
            <p:cNvSpPr txBox="true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anchor="ctr" rtlCol="false" tIns="24681" lIns="24681" bIns="24681" rIns="2468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03" id="103"/>
          <p:cNvSpPr/>
          <p:nvPr/>
        </p:nvSpPr>
        <p:spPr>
          <a:xfrm flipV="true">
            <a:off x="13112518" y="9925912"/>
            <a:ext cx="0" cy="288405"/>
          </a:xfrm>
          <a:prstGeom prst="line">
            <a:avLst/>
          </a:prstGeom>
          <a:ln cap="flat" w="19050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4" id="104"/>
          <p:cNvGrpSpPr/>
          <p:nvPr/>
        </p:nvGrpSpPr>
        <p:grpSpPr>
          <a:xfrm rot="0">
            <a:off x="12907750" y="9974562"/>
            <a:ext cx="188361" cy="188308"/>
            <a:chOff x="0" y="0"/>
            <a:chExt cx="414405" cy="414290"/>
          </a:xfrm>
        </p:grpSpPr>
        <p:sp>
          <p:nvSpPr>
            <p:cNvPr name="Freeform 105" id="105"/>
            <p:cNvSpPr/>
            <p:nvPr/>
          </p:nvSpPr>
          <p:spPr>
            <a:xfrm flipH="false" flipV="false" rot="0">
              <a:off x="0" y="0"/>
              <a:ext cx="414405" cy="414290"/>
            </a:xfrm>
            <a:custGeom>
              <a:avLst/>
              <a:gdLst/>
              <a:ahLst/>
              <a:cxnLst/>
              <a:rect r="r" b="b" t="t" l="l"/>
              <a:pathLst>
                <a:path h="414290" w="414405">
                  <a:moveTo>
                    <a:pt x="207203" y="0"/>
                  </a:moveTo>
                  <a:cubicBezTo>
                    <a:pt x="92768" y="0"/>
                    <a:pt x="0" y="92742"/>
                    <a:pt x="0" y="207145"/>
                  </a:cubicBezTo>
                  <a:cubicBezTo>
                    <a:pt x="0" y="321548"/>
                    <a:pt x="92768" y="414290"/>
                    <a:pt x="207203" y="414290"/>
                  </a:cubicBezTo>
                  <a:cubicBezTo>
                    <a:pt x="321637" y="414290"/>
                    <a:pt x="414405" y="321548"/>
                    <a:pt x="414405" y="207145"/>
                  </a:cubicBezTo>
                  <a:cubicBezTo>
                    <a:pt x="414405" y="92742"/>
                    <a:pt x="321637" y="0"/>
                    <a:pt x="20720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06" id="106"/>
            <p:cNvSpPr txBox="true"/>
            <p:nvPr/>
          </p:nvSpPr>
          <p:spPr>
            <a:xfrm>
              <a:off x="38850" y="740"/>
              <a:ext cx="336704" cy="37471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07" id="107"/>
          <p:cNvSpPr/>
          <p:nvPr/>
        </p:nvSpPr>
        <p:spPr>
          <a:xfrm flipV="true">
            <a:off x="13001930" y="9974562"/>
            <a:ext cx="0" cy="94154"/>
          </a:xfrm>
          <a:prstGeom prst="line">
            <a:avLst/>
          </a:prstGeom>
          <a:ln cap="flat" w="9525">
            <a:solidFill>
              <a:srgbClr val="2F3238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8" id="108"/>
          <p:cNvSpPr/>
          <p:nvPr/>
        </p:nvSpPr>
        <p:spPr>
          <a:xfrm flipH="true" flipV="true">
            <a:off x="13001930" y="10068716"/>
            <a:ext cx="94180" cy="0"/>
          </a:xfrm>
          <a:prstGeom prst="line">
            <a:avLst/>
          </a:prstGeom>
          <a:ln cap="flat" w="9525">
            <a:solidFill>
              <a:srgbClr val="2F3238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09" id="109"/>
          <p:cNvGrpSpPr/>
          <p:nvPr/>
        </p:nvGrpSpPr>
        <p:grpSpPr>
          <a:xfrm rot="0">
            <a:off x="12995283" y="10058134"/>
            <a:ext cx="16782" cy="16782"/>
            <a:chOff x="0" y="0"/>
            <a:chExt cx="523151" cy="523151"/>
          </a:xfrm>
        </p:grpSpPr>
        <p:sp>
          <p:nvSpPr>
            <p:cNvPr name="Freeform 110" id="110"/>
            <p:cNvSpPr/>
            <p:nvPr/>
          </p:nvSpPr>
          <p:spPr>
            <a:xfrm flipH="false" flipV="false" rot="0">
              <a:off x="0" y="0"/>
              <a:ext cx="523151" cy="523151"/>
            </a:xfrm>
            <a:custGeom>
              <a:avLst/>
              <a:gdLst/>
              <a:ahLst/>
              <a:cxnLst/>
              <a:rect r="r" b="b" t="t" l="l"/>
              <a:pathLst>
                <a:path h="523151" w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111" id="111"/>
            <p:cNvSpPr txBox="true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12" id="112"/>
          <p:cNvSpPr/>
          <p:nvPr/>
        </p:nvSpPr>
        <p:spPr>
          <a:xfrm flipV="true">
            <a:off x="11350965" y="9922285"/>
            <a:ext cx="0" cy="292033"/>
          </a:xfrm>
          <a:prstGeom prst="line">
            <a:avLst/>
          </a:prstGeom>
          <a:ln cap="flat" w="19050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3" id="113"/>
          <p:cNvGrpSpPr/>
          <p:nvPr/>
        </p:nvGrpSpPr>
        <p:grpSpPr>
          <a:xfrm rot="0">
            <a:off x="11068895" y="9925912"/>
            <a:ext cx="1705452" cy="288405"/>
            <a:chOff x="0" y="0"/>
            <a:chExt cx="924520" cy="156343"/>
          </a:xfrm>
        </p:grpSpPr>
        <p:sp>
          <p:nvSpPr>
            <p:cNvPr name="Freeform 114" id="114"/>
            <p:cNvSpPr/>
            <p:nvPr/>
          </p:nvSpPr>
          <p:spPr>
            <a:xfrm flipH="false" flipV="false" rot="0">
              <a:off x="0" y="0"/>
              <a:ext cx="924520" cy="156343"/>
            </a:xfrm>
            <a:custGeom>
              <a:avLst/>
              <a:gdLst/>
              <a:ahLst/>
              <a:cxnLst/>
              <a:rect r="r" b="b" t="t" l="l"/>
              <a:pathLst>
                <a:path h="156343" w="924520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115" id="115"/>
            <p:cNvSpPr txBox="true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anchor="ctr" rtlCol="false" tIns="24681" lIns="24681" bIns="24681" rIns="2468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116" id="116"/>
          <p:cNvSpPr/>
          <p:nvPr/>
        </p:nvSpPr>
        <p:spPr>
          <a:xfrm flipV="true">
            <a:off x="11330782" y="9925912"/>
            <a:ext cx="0" cy="288405"/>
          </a:xfrm>
          <a:prstGeom prst="line">
            <a:avLst/>
          </a:prstGeom>
          <a:ln cap="flat" w="19050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17" id="117"/>
          <p:cNvGrpSpPr/>
          <p:nvPr/>
        </p:nvGrpSpPr>
        <p:grpSpPr>
          <a:xfrm rot="0">
            <a:off x="11183619" y="10058849"/>
            <a:ext cx="16782" cy="16782"/>
            <a:chOff x="0" y="0"/>
            <a:chExt cx="523151" cy="523151"/>
          </a:xfrm>
        </p:grpSpPr>
        <p:sp>
          <p:nvSpPr>
            <p:cNvPr name="Freeform 118" id="118"/>
            <p:cNvSpPr/>
            <p:nvPr/>
          </p:nvSpPr>
          <p:spPr>
            <a:xfrm flipH="false" flipV="false" rot="0">
              <a:off x="0" y="0"/>
              <a:ext cx="523151" cy="523151"/>
            </a:xfrm>
            <a:custGeom>
              <a:avLst/>
              <a:gdLst/>
              <a:ahLst/>
              <a:cxnLst/>
              <a:rect r="r" b="b" t="t" l="l"/>
              <a:pathLst>
                <a:path h="523151" w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119" id="119"/>
            <p:cNvSpPr txBox="true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20" id="120"/>
          <p:cNvGrpSpPr/>
          <p:nvPr/>
        </p:nvGrpSpPr>
        <p:grpSpPr>
          <a:xfrm rot="0">
            <a:off x="11153606" y="10068476"/>
            <a:ext cx="110561" cy="83155"/>
            <a:chOff x="0" y="0"/>
            <a:chExt cx="550832" cy="414290"/>
          </a:xfrm>
        </p:grpSpPr>
        <p:sp>
          <p:nvSpPr>
            <p:cNvPr name="Freeform 121" id="121"/>
            <p:cNvSpPr/>
            <p:nvPr/>
          </p:nvSpPr>
          <p:spPr>
            <a:xfrm flipH="false" flipV="false" rot="0">
              <a:off x="0" y="0"/>
              <a:ext cx="550832" cy="414290"/>
            </a:xfrm>
            <a:custGeom>
              <a:avLst/>
              <a:gdLst/>
              <a:ahLst/>
              <a:cxnLst/>
              <a:rect r="r" b="b" t="t" l="l"/>
              <a:pathLst>
                <a:path h="414290" w="550832">
                  <a:moveTo>
                    <a:pt x="275416" y="0"/>
                  </a:moveTo>
                  <a:cubicBezTo>
                    <a:pt x="123308" y="0"/>
                    <a:pt x="0" y="92742"/>
                    <a:pt x="0" y="207145"/>
                  </a:cubicBezTo>
                  <a:cubicBezTo>
                    <a:pt x="0" y="321548"/>
                    <a:pt x="123308" y="414290"/>
                    <a:pt x="275416" y="414290"/>
                  </a:cubicBezTo>
                  <a:cubicBezTo>
                    <a:pt x="427524" y="414290"/>
                    <a:pt x="550832" y="321548"/>
                    <a:pt x="550832" y="207145"/>
                  </a:cubicBezTo>
                  <a:cubicBezTo>
                    <a:pt x="550832" y="92742"/>
                    <a:pt x="427524" y="0"/>
                    <a:pt x="275416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2" id="122"/>
            <p:cNvSpPr txBox="true"/>
            <p:nvPr/>
          </p:nvSpPr>
          <p:spPr>
            <a:xfrm>
              <a:off x="51641" y="740"/>
              <a:ext cx="447551" cy="374710"/>
            </a:xfrm>
            <a:prstGeom prst="rect">
              <a:avLst/>
            </a:prstGeom>
          </p:spPr>
          <p:txBody>
            <a:bodyPr anchor="ctr" rtlCol="false" tIns="24991" lIns="24991" bIns="24991" rIns="2499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23" id="123"/>
          <p:cNvSpPr/>
          <p:nvPr/>
        </p:nvSpPr>
        <p:spPr>
          <a:xfrm flipV="true">
            <a:off x="11254795" y="9964637"/>
            <a:ext cx="0" cy="13958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24" id="124"/>
          <p:cNvGrpSpPr/>
          <p:nvPr/>
        </p:nvGrpSpPr>
        <p:grpSpPr>
          <a:xfrm rot="0">
            <a:off x="14699883" y="9922285"/>
            <a:ext cx="1239640" cy="292033"/>
            <a:chOff x="0" y="0"/>
            <a:chExt cx="799123" cy="188256"/>
          </a:xfrm>
        </p:grpSpPr>
        <p:sp>
          <p:nvSpPr>
            <p:cNvPr name="Freeform 125" id="125"/>
            <p:cNvSpPr/>
            <p:nvPr/>
          </p:nvSpPr>
          <p:spPr>
            <a:xfrm flipH="false" flipV="false" rot="0">
              <a:off x="0" y="0"/>
              <a:ext cx="799123" cy="188256"/>
            </a:xfrm>
            <a:custGeom>
              <a:avLst/>
              <a:gdLst/>
              <a:ahLst/>
              <a:cxnLst/>
              <a:rect r="r" b="b" t="t" l="l"/>
              <a:pathLst>
                <a:path h="188256" w="799123">
                  <a:moveTo>
                    <a:pt x="62453" y="0"/>
                  </a:moveTo>
                  <a:lnTo>
                    <a:pt x="736670" y="0"/>
                  </a:lnTo>
                  <a:cubicBezTo>
                    <a:pt x="753233" y="0"/>
                    <a:pt x="769118" y="6580"/>
                    <a:pt x="780831" y="18292"/>
                  </a:cubicBezTo>
                  <a:cubicBezTo>
                    <a:pt x="792543" y="30004"/>
                    <a:pt x="799123" y="45889"/>
                    <a:pt x="799123" y="62453"/>
                  </a:cubicBezTo>
                  <a:lnTo>
                    <a:pt x="799123" y="125803"/>
                  </a:lnTo>
                  <a:cubicBezTo>
                    <a:pt x="799123" y="142367"/>
                    <a:pt x="792543" y="158252"/>
                    <a:pt x="780831" y="169964"/>
                  </a:cubicBezTo>
                  <a:cubicBezTo>
                    <a:pt x="769118" y="181677"/>
                    <a:pt x="753233" y="188256"/>
                    <a:pt x="736670" y="188256"/>
                  </a:cubicBezTo>
                  <a:lnTo>
                    <a:pt x="62453" y="188256"/>
                  </a:lnTo>
                  <a:cubicBezTo>
                    <a:pt x="45889" y="188256"/>
                    <a:pt x="30004" y="181677"/>
                    <a:pt x="18292" y="169964"/>
                  </a:cubicBezTo>
                  <a:cubicBezTo>
                    <a:pt x="6580" y="158252"/>
                    <a:pt x="0" y="142367"/>
                    <a:pt x="0" y="125803"/>
                  </a:cubicBezTo>
                  <a:lnTo>
                    <a:pt x="0" y="62453"/>
                  </a:lnTo>
                  <a:cubicBezTo>
                    <a:pt x="0" y="45889"/>
                    <a:pt x="6580" y="30004"/>
                    <a:pt x="18292" y="18292"/>
                  </a:cubicBezTo>
                  <a:cubicBezTo>
                    <a:pt x="30004" y="6580"/>
                    <a:pt x="45889" y="0"/>
                    <a:pt x="62453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126" id="126"/>
            <p:cNvSpPr txBox="true"/>
            <p:nvPr/>
          </p:nvSpPr>
          <p:spPr>
            <a:xfrm>
              <a:off x="0" y="-38100"/>
              <a:ext cx="799123" cy="226356"/>
            </a:xfrm>
            <a:prstGeom prst="rect">
              <a:avLst/>
            </a:prstGeom>
          </p:spPr>
          <p:txBody>
            <a:bodyPr anchor="ctr" rtlCol="false" tIns="20755" lIns="20755" bIns="20755" rIns="20755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7" id="127"/>
          <p:cNvGrpSpPr/>
          <p:nvPr/>
        </p:nvGrpSpPr>
        <p:grpSpPr>
          <a:xfrm rot="0">
            <a:off x="14699883" y="9947037"/>
            <a:ext cx="285612" cy="242528"/>
            <a:chOff x="0" y="0"/>
            <a:chExt cx="129284" cy="109782"/>
          </a:xfrm>
        </p:grpSpPr>
        <p:sp>
          <p:nvSpPr>
            <p:cNvPr name="Freeform 128" id="128"/>
            <p:cNvSpPr/>
            <p:nvPr/>
          </p:nvSpPr>
          <p:spPr>
            <a:xfrm flipH="false" flipV="false" rot="0">
              <a:off x="0" y="0"/>
              <a:ext cx="129284" cy="109782"/>
            </a:xfrm>
            <a:custGeom>
              <a:avLst/>
              <a:gdLst/>
              <a:ahLst/>
              <a:cxnLst/>
              <a:rect r="r" b="b" t="t" l="l"/>
              <a:pathLst>
                <a:path h="109782" w="129284">
                  <a:moveTo>
                    <a:pt x="54891" y="0"/>
                  </a:moveTo>
                  <a:lnTo>
                    <a:pt x="74393" y="0"/>
                  </a:lnTo>
                  <a:cubicBezTo>
                    <a:pt x="104709" y="0"/>
                    <a:pt x="129284" y="24576"/>
                    <a:pt x="129284" y="54891"/>
                  </a:cubicBezTo>
                  <a:lnTo>
                    <a:pt x="129284" y="54891"/>
                  </a:lnTo>
                  <a:cubicBezTo>
                    <a:pt x="129284" y="69449"/>
                    <a:pt x="123501" y="83411"/>
                    <a:pt x="113207" y="93705"/>
                  </a:cubicBezTo>
                  <a:cubicBezTo>
                    <a:pt x="102913" y="103999"/>
                    <a:pt x="88951" y="109782"/>
                    <a:pt x="74393" y="109782"/>
                  </a:cubicBezTo>
                  <a:lnTo>
                    <a:pt x="54891" y="109782"/>
                  </a:lnTo>
                  <a:cubicBezTo>
                    <a:pt x="40333" y="109782"/>
                    <a:pt x="26371" y="103999"/>
                    <a:pt x="16077" y="93705"/>
                  </a:cubicBezTo>
                  <a:cubicBezTo>
                    <a:pt x="5783" y="83411"/>
                    <a:pt x="0" y="69449"/>
                    <a:pt x="0" y="54891"/>
                  </a:cubicBezTo>
                  <a:lnTo>
                    <a:pt x="0" y="54891"/>
                  </a:lnTo>
                  <a:cubicBezTo>
                    <a:pt x="0" y="40333"/>
                    <a:pt x="5783" y="26371"/>
                    <a:pt x="16077" y="16077"/>
                  </a:cubicBezTo>
                  <a:cubicBezTo>
                    <a:pt x="26371" y="5783"/>
                    <a:pt x="40333" y="0"/>
                    <a:pt x="5489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9" id="129"/>
            <p:cNvSpPr txBox="true"/>
            <p:nvPr/>
          </p:nvSpPr>
          <p:spPr>
            <a:xfrm>
              <a:off x="0" y="-38100"/>
              <a:ext cx="129284" cy="147882"/>
            </a:xfrm>
            <a:prstGeom prst="rect">
              <a:avLst/>
            </a:prstGeom>
          </p:spPr>
          <p:txBody>
            <a:bodyPr anchor="ctr" rtlCol="false" tIns="29558" lIns="29558" bIns="29558" rIns="29558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0" id="130"/>
          <p:cNvGrpSpPr/>
          <p:nvPr/>
        </p:nvGrpSpPr>
        <p:grpSpPr>
          <a:xfrm rot="0">
            <a:off x="14754009" y="10068301"/>
            <a:ext cx="72835" cy="68029"/>
            <a:chOff x="0" y="0"/>
            <a:chExt cx="443559" cy="414290"/>
          </a:xfrm>
        </p:grpSpPr>
        <p:sp>
          <p:nvSpPr>
            <p:cNvPr name="Freeform 131" id="131"/>
            <p:cNvSpPr/>
            <p:nvPr/>
          </p:nvSpPr>
          <p:spPr>
            <a:xfrm flipH="false" flipV="false" rot="0">
              <a:off x="0" y="0"/>
              <a:ext cx="443559" cy="414290"/>
            </a:xfrm>
            <a:custGeom>
              <a:avLst/>
              <a:gdLst/>
              <a:ahLst/>
              <a:cxnLst/>
              <a:rect r="r" b="b" t="t" l="l"/>
              <a:pathLst>
                <a:path h="414290" w="443559">
                  <a:moveTo>
                    <a:pt x="221779" y="0"/>
                  </a:moveTo>
                  <a:cubicBezTo>
                    <a:pt x="99294" y="0"/>
                    <a:pt x="0" y="92742"/>
                    <a:pt x="0" y="207145"/>
                  </a:cubicBezTo>
                  <a:cubicBezTo>
                    <a:pt x="0" y="321548"/>
                    <a:pt x="99294" y="414290"/>
                    <a:pt x="221779" y="414290"/>
                  </a:cubicBezTo>
                  <a:cubicBezTo>
                    <a:pt x="344265" y="414290"/>
                    <a:pt x="443559" y="321548"/>
                    <a:pt x="443559" y="207145"/>
                  </a:cubicBezTo>
                  <a:cubicBezTo>
                    <a:pt x="443559" y="92742"/>
                    <a:pt x="344265" y="0"/>
                    <a:pt x="22177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2" id="132"/>
            <p:cNvSpPr txBox="true"/>
            <p:nvPr/>
          </p:nvSpPr>
          <p:spPr>
            <a:xfrm>
              <a:off x="41584" y="740"/>
              <a:ext cx="360392" cy="374710"/>
            </a:xfrm>
            <a:prstGeom prst="rect">
              <a:avLst/>
            </a:prstGeom>
          </p:spPr>
          <p:txBody>
            <a:bodyPr anchor="ctr" rtlCol="false" tIns="22299" lIns="22299" bIns="22299" rIns="22299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133" id="133"/>
          <p:cNvSpPr/>
          <p:nvPr/>
        </p:nvSpPr>
        <p:spPr>
          <a:xfrm flipV="true">
            <a:off x="14820795" y="9977775"/>
            <a:ext cx="0" cy="124540"/>
          </a:xfrm>
          <a:prstGeom prst="line">
            <a:avLst/>
          </a:prstGeom>
          <a:ln cap="flat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34" id="134"/>
          <p:cNvGrpSpPr/>
          <p:nvPr/>
        </p:nvGrpSpPr>
        <p:grpSpPr>
          <a:xfrm rot="5400000">
            <a:off x="14793732" y="10026732"/>
            <a:ext cx="168995" cy="71080"/>
            <a:chOff x="0" y="0"/>
            <a:chExt cx="812800" cy="341867"/>
          </a:xfrm>
        </p:grpSpPr>
        <p:sp>
          <p:nvSpPr>
            <p:cNvPr name="Freeform 135" id="135"/>
            <p:cNvSpPr/>
            <p:nvPr/>
          </p:nvSpPr>
          <p:spPr>
            <a:xfrm flipH="false" flipV="false" rot="0">
              <a:off x="0" y="0"/>
              <a:ext cx="812800" cy="341867"/>
            </a:xfrm>
            <a:custGeom>
              <a:avLst/>
              <a:gdLst/>
              <a:ahLst/>
              <a:cxnLst/>
              <a:rect r="r" b="b" t="t" l="l"/>
              <a:pathLst>
                <a:path h="341867" w="812800">
                  <a:moveTo>
                    <a:pt x="273050" y="0"/>
                  </a:moveTo>
                  <a:lnTo>
                    <a:pt x="0" y="170933"/>
                  </a:lnTo>
                  <a:lnTo>
                    <a:pt x="273050" y="341867"/>
                  </a:lnTo>
                  <a:lnTo>
                    <a:pt x="273050" y="208517"/>
                  </a:lnTo>
                  <a:lnTo>
                    <a:pt x="539750" y="208517"/>
                  </a:lnTo>
                  <a:lnTo>
                    <a:pt x="539750" y="341867"/>
                  </a:lnTo>
                  <a:lnTo>
                    <a:pt x="812800" y="170933"/>
                  </a:lnTo>
                  <a:lnTo>
                    <a:pt x="539750" y="0"/>
                  </a:lnTo>
                  <a:lnTo>
                    <a:pt x="539750" y="133350"/>
                  </a:lnTo>
                  <a:lnTo>
                    <a:pt x="273050" y="133350"/>
                  </a:lnTo>
                  <a:lnTo>
                    <a:pt x="27305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136" id="136"/>
            <p:cNvSpPr txBox="true"/>
            <p:nvPr/>
          </p:nvSpPr>
          <p:spPr>
            <a:xfrm>
              <a:off x="101600" y="101600"/>
              <a:ext cx="609600" cy="100567"/>
            </a:xfrm>
            <a:prstGeom prst="rect">
              <a:avLst/>
            </a:prstGeom>
          </p:spPr>
          <p:txBody>
            <a:bodyPr anchor="ctr" rtlCol="false" tIns="29558" lIns="29558" bIns="29558" rIns="2955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7" id="137"/>
          <p:cNvGrpSpPr/>
          <p:nvPr/>
        </p:nvGrpSpPr>
        <p:grpSpPr>
          <a:xfrm rot="0">
            <a:off x="15764162" y="9975129"/>
            <a:ext cx="86091" cy="69009"/>
            <a:chOff x="0" y="0"/>
            <a:chExt cx="887243" cy="711200"/>
          </a:xfrm>
        </p:grpSpPr>
        <p:sp>
          <p:nvSpPr>
            <p:cNvPr name="Freeform 138" id="138"/>
            <p:cNvSpPr/>
            <p:nvPr/>
          </p:nvSpPr>
          <p:spPr>
            <a:xfrm flipH="false" flipV="false" rot="0">
              <a:off x="0" y="0"/>
              <a:ext cx="887243" cy="711200"/>
            </a:xfrm>
            <a:custGeom>
              <a:avLst/>
              <a:gdLst/>
              <a:ahLst/>
              <a:cxnLst/>
              <a:rect r="r" b="b" t="t" l="l"/>
              <a:pathLst>
                <a:path h="711200" w="887243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39" id="139"/>
            <p:cNvSpPr txBox="true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anchor="ctr" rtlCol="false" tIns="17208" lIns="17208" bIns="17208" rIns="1720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0" id="140"/>
          <p:cNvGrpSpPr/>
          <p:nvPr/>
        </p:nvGrpSpPr>
        <p:grpSpPr>
          <a:xfrm rot="-10800000">
            <a:off x="15764162" y="10075929"/>
            <a:ext cx="86091" cy="69009"/>
            <a:chOff x="0" y="0"/>
            <a:chExt cx="887243" cy="711200"/>
          </a:xfrm>
        </p:grpSpPr>
        <p:sp>
          <p:nvSpPr>
            <p:cNvPr name="Freeform 141" id="141"/>
            <p:cNvSpPr/>
            <p:nvPr/>
          </p:nvSpPr>
          <p:spPr>
            <a:xfrm flipH="false" flipV="false" rot="0">
              <a:off x="0" y="0"/>
              <a:ext cx="887243" cy="711200"/>
            </a:xfrm>
            <a:custGeom>
              <a:avLst/>
              <a:gdLst/>
              <a:ahLst/>
              <a:cxnLst/>
              <a:rect r="r" b="b" t="t" l="l"/>
              <a:pathLst>
                <a:path h="711200" w="887243">
                  <a:moveTo>
                    <a:pt x="443622" y="0"/>
                  </a:moveTo>
                  <a:lnTo>
                    <a:pt x="887243" y="711200"/>
                  </a:lnTo>
                  <a:lnTo>
                    <a:pt x="0" y="711200"/>
                  </a:lnTo>
                  <a:lnTo>
                    <a:pt x="443622" y="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42" id="142"/>
            <p:cNvSpPr txBox="true"/>
            <p:nvPr/>
          </p:nvSpPr>
          <p:spPr>
            <a:xfrm>
              <a:off x="138632" y="292100"/>
              <a:ext cx="609980" cy="368300"/>
            </a:xfrm>
            <a:prstGeom prst="rect">
              <a:avLst/>
            </a:prstGeom>
          </p:spPr>
          <p:txBody>
            <a:bodyPr anchor="ctr" rtlCol="false" tIns="17208" lIns="17208" bIns="17208" rIns="17208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3" id="143"/>
          <p:cNvGrpSpPr/>
          <p:nvPr/>
        </p:nvGrpSpPr>
        <p:grpSpPr>
          <a:xfrm rot="0">
            <a:off x="5949778" y="2470"/>
            <a:ext cx="3428439" cy="333484"/>
            <a:chOff x="0" y="0"/>
            <a:chExt cx="4571253" cy="444645"/>
          </a:xfrm>
        </p:grpSpPr>
        <p:grpSp>
          <p:nvGrpSpPr>
            <p:cNvPr name="Group 144" id="144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name="Freeform 145" id="145"/>
              <p:cNvSpPr/>
              <p:nvPr/>
            </p:nvSpPr>
            <p:spPr>
              <a:xfrm flipH="false" flipV="false" rot="0">
                <a:off x="0" y="0"/>
                <a:ext cx="189659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1896598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name="TextBox 146" id="146"/>
              <p:cNvSpPr txBox="true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7" id="147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name="Freeform 148" id="148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9" id="149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0" id="150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name="Freeform 151" id="151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2" id="152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3" id="153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name="Freeform 154" id="154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5" id="155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6" id="156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name="Freeform 157" id="157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8" id="158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59" id="159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name="Freeform 160" id="160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1" id="161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62" id="162"/>
          <p:cNvGrpSpPr/>
          <p:nvPr/>
        </p:nvGrpSpPr>
        <p:grpSpPr>
          <a:xfrm rot="0">
            <a:off x="9278235" y="2470"/>
            <a:ext cx="3428439" cy="333484"/>
            <a:chOff x="0" y="0"/>
            <a:chExt cx="4571253" cy="444645"/>
          </a:xfrm>
        </p:grpSpPr>
        <p:grpSp>
          <p:nvGrpSpPr>
            <p:cNvPr name="Group 163" id="163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name="Freeform 164" id="164"/>
              <p:cNvSpPr/>
              <p:nvPr/>
            </p:nvSpPr>
            <p:spPr>
              <a:xfrm flipH="false" flipV="false" rot="0">
                <a:off x="0" y="0"/>
                <a:ext cx="189659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1896598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name="TextBox 165" id="165"/>
              <p:cNvSpPr txBox="true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6" id="166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name="Freeform 167" id="167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68" id="168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69" id="169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name="Freeform 170" id="170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1" id="171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2" id="172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name="Freeform 173" id="173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4" id="174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5" id="175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name="Freeform 176" id="176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77" id="177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8" id="178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name="Freeform 179" id="179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0" id="180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81" id="181"/>
          <p:cNvGrpSpPr/>
          <p:nvPr/>
        </p:nvGrpSpPr>
        <p:grpSpPr>
          <a:xfrm rot="0">
            <a:off x="12614032" y="2470"/>
            <a:ext cx="2559183" cy="333484"/>
            <a:chOff x="0" y="0"/>
            <a:chExt cx="3412244" cy="444645"/>
          </a:xfrm>
        </p:grpSpPr>
        <p:grpSp>
          <p:nvGrpSpPr>
            <p:cNvPr name="Group 182" id="182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name="Freeform 183" id="183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4" id="184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24186" lIns="24186" bIns="24186" rIns="241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5" id="185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name="Freeform 186" id="186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87" id="187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24186" lIns="24186" bIns="24186" rIns="241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88" id="188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name="Freeform 189" id="189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0" id="190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24186" lIns="24186" bIns="24186" rIns="241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91" id="191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name="Freeform 192" id="192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93" id="193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24186" lIns="24186" bIns="24186" rIns="2418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94" id="194"/>
          <p:cNvGrpSpPr/>
          <p:nvPr/>
        </p:nvGrpSpPr>
        <p:grpSpPr>
          <a:xfrm rot="0">
            <a:off x="127314" y="740756"/>
            <a:ext cx="340870" cy="278137"/>
            <a:chOff x="0" y="0"/>
            <a:chExt cx="89776" cy="73254"/>
          </a:xfrm>
        </p:grpSpPr>
        <p:sp>
          <p:nvSpPr>
            <p:cNvPr name="Freeform 195" id="195"/>
            <p:cNvSpPr/>
            <p:nvPr/>
          </p:nvSpPr>
          <p:spPr>
            <a:xfrm flipH="false" flipV="false" rot="0">
              <a:off x="0" y="0"/>
              <a:ext cx="89776" cy="73254"/>
            </a:xfrm>
            <a:custGeom>
              <a:avLst/>
              <a:gdLst/>
              <a:ahLst/>
              <a:cxnLst/>
              <a:rect r="r" b="b" t="t" l="l"/>
              <a:pathLst>
                <a:path h="73254" w="89776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E7B944"/>
            </a:solidFill>
          </p:spPr>
        </p:sp>
        <p:sp>
          <p:nvSpPr>
            <p:cNvPr name="TextBox 196" id="196"/>
            <p:cNvSpPr txBox="true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7" id="197"/>
          <p:cNvGrpSpPr/>
          <p:nvPr/>
        </p:nvGrpSpPr>
        <p:grpSpPr>
          <a:xfrm rot="0">
            <a:off x="227847" y="772716"/>
            <a:ext cx="51496" cy="99926"/>
            <a:chOff x="0" y="0"/>
            <a:chExt cx="160580" cy="311598"/>
          </a:xfrm>
        </p:grpSpPr>
        <p:sp>
          <p:nvSpPr>
            <p:cNvPr name="Freeform 198" id="198"/>
            <p:cNvSpPr/>
            <p:nvPr/>
          </p:nvSpPr>
          <p:spPr>
            <a:xfrm flipH="false" flipV="false" rot="0">
              <a:off x="0" y="0"/>
              <a:ext cx="160580" cy="311598"/>
            </a:xfrm>
            <a:custGeom>
              <a:avLst/>
              <a:gdLst/>
              <a:ahLst/>
              <a:cxnLst/>
              <a:rect r="r" b="b" t="t" l="l"/>
              <a:pathLst>
                <a:path h="311598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99" id="199"/>
            <p:cNvSpPr txBox="true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0" id="200"/>
          <p:cNvGrpSpPr/>
          <p:nvPr/>
        </p:nvGrpSpPr>
        <p:grpSpPr>
          <a:xfrm rot="0">
            <a:off x="315590" y="772716"/>
            <a:ext cx="51496" cy="99926"/>
            <a:chOff x="0" y="0"/>
            <a:chExt cx="160580" cy="311598"/>
          </a:xfrm>
        </p:grpSpPr>
        <p:sp>
          <p:nvSpPr>
            <p:cNvPr name="Freeform 201" id="201"/>
            <p:cNvSpPr/>
            <p:nvPr/>
          </p:nvSpPr>
          <p:spPr>
            <a:xfrm flipH="false" flipV="false" rot="0">
              <a:off x="0" y="0"/>
              <a:ext cx="160580" cy="311598"/>
            </a:xfrm>
            <a:custGeom>
              <a:avLst/>
              <a:gdLst/>
              <a:ahLst/>
              <a:cxnLst/>
              <a:rect r="r" b="b" t="t" l="l"/>
              <a:pathLst>
                <a:path h="311598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2" id="202"/>
            <p:cNvSpPr txBox="true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3" id="203"/>
          <p:cNvGrpSpPr/>
          <p:nvPr/>
        </p:nvGrpSpPr>
        <p:grpSpPr>
          <a:xfrm rot="0">
            <a:off x="403096" y="772729"/>
            <a:ext cx="51385" cy="106138"/>
            <a:chOff x="0" y="0"/>
            <a:chExt cx="160232" cy="330969"/>
          </a:xfrm>
        </p:grpSpPr>
        <p:sp>
          <p:nvSpPr>
            <p:cNvPr name="Freeform 204" id="204"/>
            <p:cNvSpPr/>
            <p:nvPr/>
          </p:nvSpPr>
          <p:spPr>
            <a:xfrm flipH="false" flipV="false" rot="0">
              <a:off x="0" y="0"/>
              <a:ext cx="160232" cy="330969"/>
            </a:xfrm>
            <a:custGeom>
              <a:avLst/>
              <a:gdLst/>
              <a:ahLst/>
              <a:cxnLst/>
              <a:rect r="r" b="b" t="t" l="l"/>
              <a:pathLst>
                <a:path h="330969" w="160232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5" id="205"/>
            <p:cNvSpPr txBox="true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6" id="206"/>
          <p:cNvGrpSpPr/>
          <p:nvPr/>
        </p:nvGrpSpPr>
        <p:grpSpPr>
          <a:xfrm rot="0">
            <a:off x="227847" y="862988"/>
            <a:ext cx="51496" cy="109714"/>
            <a:chOff x="0" y="0"/>
            <a:chExt cx="160580" cy="342120"/>
          </a:xfrm>
        </p:grpSpPr>
        <p:sp>
          <p:nvSpPr>
            <p:cNvPr name="Freeform 207" id="207"/>
            <p:cNvSpPr/>
            <p:nvPr/>
          </p:nvSpPr>
          <p:spPr>
            <a:xfrm flipH="false" flipV="false" rot="0">
              <a:off x="0" y="0"/>
              <a:ext cx="160580" cy="342120"/>
            </a:xfrm>
            <a:custGeom>
              <a:avLst/>
              <a:gdLst/>
              <a:ahLst/>
              <a:cxnLst/>
              <a:rect r="r" b="b" t="t" l="l"/>
              <a:pathLst>
                <a:path h="342120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8" id="208"/>
            <p:cNvSpPr txBox="true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09" id="209"/>
          <p:cNvGrpSpPr/>
          <p:nvPr/>
        </p:nvGrpSpPr>
        <p:grpSpPr>
          <a:xfrm rot="0">
            <a:off x="271119" y="862988"/>
            <a:ext cx="20485" cy="109714"/>
            <a:chOff x="0" y="0"/>
            <a:chExt cx="63880" cy="342120"/>
          </a:xfrm>
        </p:grpSpPr>
        <p:sp>
          <p:nvSpPr>
            <p:cNvPr name="Freeform 210" id="210"/>
            <p:cNvSpPr/>
            <p:nvPr/>
          </p:nvSpPr>
          <p:spPr>
            <a:xfrm flipH="false" flipV="false" rot="0">
              <a:off x="0" y="0"/>
              <a:ext cx="63880" cy="342120"/>
            </a:xfrm>
            <a:custGeom>
              <a:avLst/>
              <a:gdLst/>
              <a:ahLst/>
              <a:cxnLst/>
              <a:rect r="r" b="b" t="t" l="l"/>
              <a:pathLst>
                <a:path h="342120" w="6388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1" id="211"/>
            <p:cNvSpPr txBox="true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2" id="212"/>
          <p:cNvGrpSpPr/>
          <p:nvPr/>
        </p:nvGrpSpPr>
        <p:grpSpPr>
          <a:xfrm rot="0">
            <a:off x="315590" y="862988"/>
            <a:ext cx="51496" cy="109714"/>
            <a:chOff x="0" y="0"/>
            <a:chExt cx="160580" cy="342120"/>
          </a:xfrm>
        </p:grpSpPr>
        <p:sp>
          <p:nvSpPr>
            <p:cNvPr name="Freeform 213" id="213"/>
            <p:cNvSpPr/>
            <p:nvPr/>
          </p:nvSpPr>
          <p:spPr>
            <a:xfrm flipH="false" flipV="false" rot="0">
              <a:off x="0" y="0"/>
              <a:ext cx="160580" cy="342120"/>
            </a:xfrm>
            <a:custGeom>
              <a:avLst/>
              <a:gdLst/>
              <a:ahLst/>
              <a:cxnLst/>
              <a:rect r="r" b="b" t="t" l="l"/>
              <a:pathLst>
                <a:path h="342120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4" id="214"/>
            <p:cNvSpPr txBox="true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5" id="215"/>
          <p:cNvGrpSpPr/>
          <p:nvPr/>
        </p:nvGrpSpPr>
        <p:grpSpPr>
          <a:xfrm rot="0">
            <a:off x="403291" y="862975"/>
            <a:ext cx="51189" cy="109714"/>
            <a:chOff x="0" y="0"/>
            <a:chExt cx="159624" cy="342120"/>
          </a:xfrm>
        </p:grpSpPr>
        <p:sp>
          <p:nvSpPr>
            <p:cNvPr name="Freeform 216" id="216"/>
            <p:cNvSpPr/>
            <p:nvPr/>
          </p:nvSpPr>
          <p:spPr>
            <a:xfrm flipH="false" flipV="false" rot="0">
              <a:off x="0" y="0"/>
              <a:ext cx="159624" cy="342120"/>
            </a:xfrm>
            <a:custGeom>
              <a:avLst/>
              <a:gdLst/>
              <a:ahLst/>
              <a:cxnLst/>
              <a:rect r="r" b="b" t="t" l="l"/>
              <a:pathLst>
                <a:path h="342120" w="159624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17" id="217"/>
            <p:cNvSpPr txBox="true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18" id="218"/>
          <p:cNvGrpSpPr/>
          <p:nvPr/>
        </p:nvGrpSpPr>
        <p:grpSpPr>
          <a:xfrm rot="0">
            <a:off x="390834" y="862988"/>
            <a:ext cx="19055" cy="109714"/>
            <a:chOff x="0" y="0"/>
            <a:chExt cx="59420" cy="342120"/>
          </a:xfrm>
        </p:grpSpPr>
        <p:sp>
          <p:nvSpPr>
            <p:cNvPr name="Freeform 219" id="219"/>
            <p:cNvSpPr/>
            <p:nvPr/>
          </p:nvSpPr>
          <p:spPr>
            <a:xfrm flipH="false" flipV="false" rot="0">
              <a:off x="0" y="0"/>
              <a:ext cx="59420" cy="342120"/>
            </a:xfrm>
            <a:custGeom>
              <a:avLst/>
              <a:gdLst/>
              <a:ahLst/>
              <a:cxnLst/>
              <a:rect r="r" b="b" t="t" l="l"/>
              <a:pathLst>
                <a:path h="342120" w="594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0" id="220"/>
            <p:cNvSpPr txBox="true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21" id="221"/>
          <p:cNvGrpSpPr/>
          <p:nvPr/>
        </p:nvGrpSpPr>
        <p:grpSpPr>
          <a:xfrm rot="0">
            <a:off x="360293" y="862988"/>
            <a:ext cx="19055" cy="109714"/>
            <a:chOff x="0" y="0"/>
            <a:chExt cx="59420" cy="342120"/>
          </a:xfrm>
        </p:grpSpPr>
        <p:sp>
          <p:nvSpPr>
            <p:cNvPr name="Freeform 222" id="222"/>
            <p:cNvSpPr/>
            <p:nvPr/>
          </p:nvSpPr>
          <p:spPr>
            <a:xfrm flipH="false" flipV="false" rot="0">
              <a:off x="0" y="0"/>
              <a:ext cx="59420" cy="342120"/>
            </a:xfrm>
            <a:custGeom>
              <a:avLst/>
              <a:gdLst/>
              <a:ahLst/>
              <a:cxnLst/>
              <a:rect r="r" b="b" t="t" l="l"/>
              <a:pathLst>
                <a:path h="342120" w="594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3" id="223"/>
            <p:cNvSpPr txBox="true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24" id="224"/>
          <p:cNvGrpSpPr/>
          <p:nvPr/>
        </p:nvGrpSpPr>
        <p:grpSpPr>
          <a:xfrm rot="0">
            <a:off x="303328" y="862988"/>
            <a:ext cx="17268" cy="109714"/>
            <a:chOff x="0" y="0"/>
            <a:chExt cx="53846" cy="342120"/>
          </a:xfrm>
        </p:grpSpPr>
        <p:sp>
          <p:nvSpPr>
            <p:cNvPr name="Freeform 225" id="225"/>
            <p:cNvSpPr/>
            <p:nvPr/>
          </p:nvSpPr>
          <p:spPr>
            <a:xfrm flipH="false" flipV="false" rot="0">
              <a:off x="0" y="0"/>
              <a:ext cx="53846" cy="342120"/>
            </a:xfrm>
            <a:custGeom>
              <a:avLst/>
              <a:gdLst/>
              <a:ahLst/>
              <a:cxnLst/>
              <a:rect r="r" b="b" t="t" l="l"/>
              <a:pathLst>
                <a:path h="342120" w="53846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26" id="226"/>
            <p:cNvSpPr txBox="true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227" id="227"/>
          <p:cNvGrpSpPr/>
          <p:nvPr/>
        </p:nvGrpSpPr>
        <p:grpSpPr>
          <a:xfrm rot="0">
            <a:off x="12614032" y="2470"/>
            <a:ext cx="3428439" cy="333484"/>
            <a:chOff x="0" y="0"/>
            <a:chExt cx="4571253" cy="444645"/>
          </a:xfrm>
        </p:grpSpPr>
        <p:grpSp>
          <p:nvGrpSpPr>
            <p:cNvPr name="Group 228" id="228"/>
            <p:cNvGrpSpPr/>
            <p:nvPr/>
          </p:nvGrpSpPr>
          <p:grpSpPr>
            <a:xfrm rot="0">
              <a:off x="0" y="0"/>
              <a:ext cx="4571253" cy="444645"/>
              <a:chOff x="0" y="0"/>
              <a:chExt cx="1896598" cy="184482"/>
            </a:xfrm>
          </p:grpSpPr>
          <p:sp>
            <p:nvSpPr>
              <p:cNvPr name="Freeform 229" id="229"/>
              <p:cNvSpPr/>
              <p:nvPr/>
            </p:nvSpPr>
            <p:spPr>
              <a:xfrm flipH="false" flipV="false" rot="0">
                <a:off x="0" y="0"/>
                <a:ext cx="189659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1896598">
                    <a:moveTo>
                      <a:pt x="0" y="0"/>
                    </a:moveTo>
                    <a:lnTo>
                      <a:pt x="1896598" y="0"/>
                    </a:lnTo>
                    <a:lnTo>
                      <a:pt x="189659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100F0D"/>
              </a:solidFill>
            </p:spPr>
          </p:sp>
          <p:sp>
            <p:nvSpPr>
              <p:cNvPr name="TextBox 230" id="230"/>
              <p:cNvSpPr txBox="true"/>
              <p:nvPr/>
            </p:nvSpPr>
            <p:spPr>
              <a:xfrm>
                <a:off x="0" y="-38100"/>
                <a:ext cx="189659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1" id="231"/>
            <p:cNvGrpSpPr/>
            <p:nvPr/>
          </p:nvGrpSpPr>
          <p:grpSpPr>
            <a:xfrm rot="0">
              <a:off x="0" y="0"/>
              <a:ext cx="126484" cy="444645"/>
              <a:chOff x="0" y="0"/>
              <a:chExt cx="52478" cy="184482"/>
            </a:xfrm>
          </p:grpSpPr>
          <p:sp>
            <p:nvSpPr>
              <p:cNvPr name="Freeform 232" id="232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3" id="233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4" id="234"/>
            <p:cNvGrpSpPr/>
            <p:nvPr/>
          </p:nvGrpSpPr>
          <p:grpSpPr>
            <a:xfrm rot="0">
              <a:off x="1153598" y="0"/>
              <a:ext cx="64533" cy="162882"/>
              <a:chOff x="0" y="0"/>
              <a:chExt cx="26774" cy="67579"/>
            </a:xfrm>
          </p:grpSpPr>
          <p:sp>
            <p:nvSpPr>
              <p:cNvPr name="Freeform 235" id="235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6" id="236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37" id="237"/>
            <p:cNvGrpSpPr/>
            <p:nvPr/>
          </p:nvGrpSpPr>
          <p:grpSpPr>
            <a:xfrm rot="0">
              <a:off x="2250655" y="0"/>
              <a:ext cx="64533" cy="162882"/>
              <a:chOff x="0" y="0"/>
              <a:chExt cx="26774" cy="67579"/>
            </a:xfrm>
          </p:grpSpPr>
          <p:sp>
            <p:nvSpPr>
              <p:cNvPr name="Freeform 238" id="238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39" id="239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0" id="240"/>
            <p:cNvGrpSpPr/>
            <p:nvPr/>
          </p:nvGrpSpPr>
          <p:grpSpPr>
            <a:xfrm rot="0">
              <a:off x="3347712" y="0"/>
              <a:ext cx="64533" cy="162882"/>
              <a:chOff x="0" y="0"/>
              <a:chExt cx="26774" cy="67579"/>
            </a:xfrm>
          </p:grpSpPr>
          <p:sp>
            <p:nvSpPr>
              <p:cNvPr name="Freeform 241" id="241"/>
              <p:cNvSpPr/>
              <p:nvPr/>
            </p:nvSpPr>
            <p:spPr>
              <a:xfrm flipH="false" flipV="false" rot="0">
                <a:off x="0" y="0"/>
                <a:ext cx="26774" cy="67579"/>
              </a:xfrm>
              <a:custGeom>
                <a:avLst/>
                <a:gdLst/>
                <a:ahLst/>
                <a:cxnLst/>
                <a:rect r="r" b="b" t="t" l="l"/>
                <a:pathLst>
                  <a:path h="67579" w="26774">
                    <a:moveTo>
                      <a:pt x="0" y="0"/>
                    </a:moveTo>
                    <a:lnTo>
                      <a:pt x="26774" y="0"/>
                    </a:lnTo>
                    <a:lnTo>
                      <a:pt x="26774" y="67579"/>
                    </a:lnTo>
                    <a:lnTo>
                      <a:pt x="0" y="6757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2" id="242"/>
              <p:cNvSpPr txBox="true"/>
              <p:nvPr/>
            </p:nvSpPr>
            <p:spPr>
              <a:xfrm>
                <a:off x="0" y="-38100"/>
                <a:ext cx="26774" cy="10567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43" id="243"/>
            <p:cNvGrpSpPr/>
            <p:nvPr/>
          </p:nvGrpSpPr>
          <p:grpSpPr>
            <a:xfrm rot="0">
              <a:off x="4444768" y="0"/>
              <a:ext cx="126484" cy="444645"/>
              <a:chOff x="0" y="0"/>
              <a:chExt cx="52478" cy="184482"/>
            </a:xfrm>
          </p:grpSpPr>
          <p:sp>
            <p:nvSpPr>
              <p:cNvPr name="Freeform 244" id="244"/>
              <p:cNvSpPr/>
              <p:nvPr/>
            </p:nvSpPr>
            <p:spPr>
              <a:xfrm flipH="false" flipV="false" rot="0">
                <a:off x="0" y="0"/>
                <a:ext cx="52478" cy="184482"/>
              </a:xfrm>
              <a:custGeom>
                <a:avLst/>
                <a:gdLst/>
                <a:ahLst/>
                <a:cxnLst/>
                <a:rect r="r" b="b" t="t" l="l"/>
                <a:pathLst>
                  <a:path h="184482" w="52478">
                    <a:moveTo>
                      <a:pt x="0" y="0"/>
                    </a:moveTo>
                    <a:lnTo>
                      <a:pt x="52478" y="0"/>
                    </a:lnTo>
                    <a:lnTo>
                      <a:pt x="52478" y="184482"/>
                    </a:lnTo>
                    <a:lnTo>
                      <a:pt x="0" y="18448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45" id="245"/>
              <p:cNvSpPr txBox="true"/>
              <p:nvPr/>
            </p:nvSpPr>
            <p:spPr>
              <a:xfrm>
                <a:off x="0" y="-38100"/>
                <a:ext cx="52478" cy="22258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46" id="246"/>
          <p:cNvGrpSpPr/>
          <p:nvPr/>
        </p:nvGrpSpPr>
        <p:grpSpPr>
          <a:xfrm rot="0">
            <a:off x="2461511" y="740756"/>
            <a:ext cx="122932" cy="278137"/>
            <a:chOff x="0" y="0"/>
            <a:chExt cx="163910" cy="370849"/>
          </a:xfrm>
        </p:grpSpPr>
        <p:grpSp>
          <p:nvGrpSpPr>
            <p:cNvPr name="Group 247" id="247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name="Freeform 248" id="248"/>
              <p:cNvSpPr/>
              <p:nvPr/>
            </p:nvSpPr>
            <p:spPr>
              <a:xfrm flipH="false" flipV="false" rot="0">
                <a:off x="0" y="0"/>
                <a:ext cx="177838" cy="402363"/>
              </a:xfrm>
              <a:custGeom>
                <a:avLst/>
                <a:gdLst/>
                <a:ahLst/>
                <a:cxnLst/>
                <a:rect r="r" b="b" t="t" l="l"/>
                <a:pathLst>
                  <a:path h="402363" w="177838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249" id="249"/>
              <p:cNvSpPr txBox="true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0" id="250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name="Freeform 251" id="251"/>
              <p:cNvSpPr/>
              <p:nvPr/>
            </p:nvSpPr>
            <p:spPr>
              <a:xfrm flipH="false" flipV="false" rot="0">
                <a:off x="0" y="0"/>
                <a:ext cx="43526" cy="196378"/>
              </a:xfrm>
              <a:custGeom>
                <a:avLst/>
                <a:gdLst/>
                <a:ahLst/>
                <a:cxnLst/>
                <a:rect r="r" b="b" t="t" l="l"/>
                <a:pathLst>
                  <a:path h="196378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name="TextBox 252" id="252"/>
              <p:cNvSpPr txBox="true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53" id="253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name="Freeform 254" id="254"/>
              <p:cNvSpPr/>
              <p:nvPr/>
            </p:nvSpPr>
            <p:spPr>
              <a:xfrm flipH="false" flipV="false" rot="0">
                <a:off x="0" y="0"/>
                <a:ext cx="43526" cy="131632"/>
              </a:xfrm>
              <a:custGeom>
                <a:avLst/>
                <a:gdLst/>
                <a:ahLst/>
                <a:cxnLst/>
                <a:rect r="r" b="b" t="t" l="l"/>
                <a:pathLst>
                  <a:path h="131632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name="TextBox 255" id="255"/>
              <p:cNvSpPr txBox="true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56" id="256"/>
          <p:cNvGrpSpPr/>
          <p:nvPr/>
        </p:nvGrpSpPr>
        <p:grpSpPr>
          <a:xfrm rot="0">
            <a:off x="3139691" y="2435684"/>
            <a:ext cx="1428535" cy="869298"/>
            <a:chOff x="0" y="0"/>
            <a:chExt cx="1904714" cy="1159064"/>
          </a:xfrm>
        </p:grpSpPr>
        <p:grpSp>
          <p:nvGrpSpPr>
            <p:cNvPr name="Group 257" id="257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name="Freeform 258" id="258"/>
              <p:cNvSpPr/>
              <p:nvPr/>
            </p:nvSpPr>
            <p:spPr>
              <a:xfrm flipH="false" flipV="false" rot="0">
                <a:off x="0" y="0"/>
                <a:ext cx="112845" cy="323807"/>
              </a:xfrm>
              <a:custGeom>
                <a:avLst/>
                <a:gdLst/>
                <a:ahLst/>
                <a:cxnLst/>
                <a:rect r="r" b="b" t="t" l="l"/>
                <a:pathLst>
                  <a:path h="323807" w="112845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59" id="259"/>
              <p:cNvSpPr txBox="true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0" id="260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name="Freeform 261" id="261"/>
              <p:cNvSpPr/>
              <p:nvPr/>
            </p:nvSpPr>
            <p:spPr>
              <a:xfrm flipH="false" flipV="false" rot="0">
                <a:off x="0" y="0"/>
                <a:ext cx="112845" cy="223393"/>
              </a:xfrm>
              <a:custGeom>
                <a:avLst/>
                <a:gdLst/>
                <a:ahLst/>
                <a:cxnLst/>
                <a:rect r="r" b="b" t="t" l="l"/>
                <a:pathLst>
                  <a:path h="223393" w="112845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2" id="262"/>
              <p:cNvSpPr txBox="true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3" id="263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name="Freeform 264" id="264"/>
              <p:cNvSpPr/>
              <p:nvPr/>
            </p:nvSpPr>
            <p:spPr>
              <a:xfrm flipH="false" flipV="false" rot="0">
                <a:off x="0" y="0"/>
                <a:ext cx="112845" cy="231114"/>
              </a:xfrm>
              <a:custGeom>
                <a:avLst/>
                <a:gdLst/>
                <a:ahLst/>
                <a:cxnLst/>
                <a:rect r="r" b="b" t="t" l="l"/>
                <a:pathLst>
                  <a:path h="231114" w="112845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5" id="265"/>
              <p:cNvSpPr txBox="true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6" id="266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name="Freeform 267" id="267"/>
              <p:cNvSpPr/>
              <p:nvPr/>
            </p:nvSpPr>
            <p:spPr>
              <a:xfrm flipH="false" flipV="false" rot="0">
                <a:off x="0" y="0"/>
                <a:ext cx="112845" cy="137273"/>
              </a:xfrm>
              <a:custGeom>
                <a:avLst/>
                <a:gdLst/>
                <a:ahLst/>
                <a:cxnLst/>
                <a:rect r="r" b="b" t="t" l="l"/>
                <a:pathLst>
                  <a:path h="137273" w="112845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68" id="268"/>
              <p:cNvSpPr txBox="true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69" id="269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name="Freeform 270" id="270"/>
              <p:cNvSpPr/>
              <p:nvPr/>
            </p:nvSpPr>
            <p:spPr>
              <a:xfrm flipH="false" flipV="false" rot="0">
                <a:off x="0" y="0"/>
                <a:ext cx="112845" cy="271630"/>
              </a:xfrm>
              <a:custGeom>
                <a:avLst/>
                <a:gdLst/>
                <a:ahLst/>
                <a:cxnLst/>
                <a:rect r="r" b="b" t="t" l="l"/>
                <a:pathLst>
                  <a:path h="271630" w="112845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1" id="271"/>
              <p:cNvSpPr txBox="true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2" id="272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name="Freeform 273" id="273"/>
              <p:cNvSpPr/>
              <p:nvPr/>
            </p:nvSpPr>
            <p:spPr>
              <a:xfrm flipH="false" flipV="false" rot="0">
                <a:off x="0" y="0"/>
                <a:ext cx="112845" cy="231114"/>
              </a:xfrm>
              <a:custGeom>
                <a:avLst/>
                <a:gdLst/>
                <a:ahLst/>
                <a:cxnLst/>
                <a:rect r="r" b="b" t="t" l="l"/>
                <a:pathLst>
                  <a:path h="231114" w="112845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4" id="274"/>
              <p:cNvSpPr txBox="true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5" id="275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name="Freeform 276" id="276"/>
              <p:cNvSpPr/>
              <p:nvPr/>
            </p:nvSpPr>
            <p:spPr>
              <a:xfrm flipH="false" flipV="false" rot="0">
                <a:off x="0" y="0"/>
                <a:ext cx="112845" cy="197525"/>
              </a:xfrm>
              <a:custGeom>
                <a:avLst/>
                <a:gdLst/>
                <a:ahLst/>
                <a:cxnLst/>
                <a:rect r="r" b="b" t="t" l="l"/>
                <a:pathLst>
                  <a:path h="197525" w="11284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77" id="277"/>
              <p:cNvSpPr txBox="true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78" id="278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name="Freeform 279" id="279"/>
              <p:cNvSpPr/>
              <p:nvPr/>
            </p:nvSpPr>
            <p:spPr>
              <a:xfrm flipH="false" flipV="false" rot="0">
                <a:off x="0" y="0"/>
                <a:ext cx="112845" cy="179297"/>
              </a:xfrm>
              <a:custGeom>
                <a:avLst/>
                <a:gdLst/>
                <a:ahLst/>
                <a:cxnLst/>
                <a:rect r="r" b="b" t="t" l="l"/>
                <a:pathLst>
                  <a:path h="179297" w="112845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0" id="280"/>
              <p:cNvSpPr txBox="true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1" id="281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name="Freeform 282" id="282"/>
              <p:cNvSpPr/>
              <p:nvPr/>
            </p:nvSpPr>
            <p:spPr>
              <a:xfrm flipH="false" flipV="false" rot="0">
                <a:off x="0" y="0"/>
                <a:ext cx="112845" cy="420457"/>
              </a:xfrm>
              <a:custGeom>
                <a:avLst/>
                <a:gdLst/>
                <a:ahLst/>
                <a:cxnLst/>
                <a:rect r="r" b="b" t="t" l="l"/>
                <a:pathLst>
                  <a:path h="420457" w="112845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3" id="283"/>
              <p:cNvSpPr txBox="true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284" id="284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name="Freeform 285" id="285"/>
              <p:cNvSpPr/>
              <p:nvPr/>
            </p:nvSpPr>
            <p:spPr>
              <a:xfrm flipH="false" flipV="false" rot="0">
                <a:off x="0" y="0"/>
                <a:ext cx="112845" cy="337036"/>
              </a:xfrm>
              <a:custGeom>
                <a:avLst/>
                <a:gdLst/>
                <a:ahLst/>
                <a:cxnLst/>
                <a:rect r="r" b="b" t="t" l="l"/>
                <a:pathLst>
                  <a:path h="337036" w="112845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86" id="286"/>
              <p:cNvSpPr txBox="true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287" id="287"/>
          <p:cNvGrpSpPr/>
          <p:nvPr/>
        </p:nvGrpSpPr>
        <p:grpSpPr>
          <a:xfrm rot="0">
            <a:off x="6731443" y="2285548"/>
            <a:ext cx="748249" cy="846690"/>
            <a:chOff x="0" y="0"/>
            <a:chExt cx="997666" cy="1128919"/>
          </a:xfrm>
        </p:grpSpPr>
        <p:grpSp>
          <p:nvGrpSpPr>
            <p:cNvPr name="Group 288" id="288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name="Freeform 289" id="289"/>
              <p:cNvSpPr/>
              <p:nvPr/>
            </p:nvSpPr>
            <p:spPr>
              <a:xfrm flipH="false" flipV="false" rot="0">
                <a:off x="0" y="0"/>
                <a:ext cx="74739" cy="247319"/>
              </a:xfrm>
              <a:custGeom>
                <a:avLst/>
                <a:gdLst/>
                <a:ahLst/>
                <a:cxnLst/>
                <a:rect r="r" b="b" t="t" l="l"/>
                <a:pathLst>
                  <a:path h="247319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0" id="290"/>
              <p:cNvSpPr txBox="true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1" id="291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name="Freeform 292" id="292"/>
              <p:cNvSpPr/>
              <p:nvPr/>
            </p:nvSpPr>
            <p:spPr>
              <a:xfrm flipH="false" flipV="false" rot="0">
                <a:off x="0" y="0"/>
                <a:ext cx="74739" cy="313338"/>
              </a:xfrm>
              <a:custGeom>
                <a:avLst/>
                <a:gdLst/>
                <a:ahLst/>
                <a:cxnLst/>
                <a:rect r="r" b="b" t="t" l="l"/>
                <a:pathLst>
                  <a:path h="313338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3" id="293"/>
              <p:cNvSpPr txBox="true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4" id="294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name="Freeform 295" id="295"/>
              <p:cNvSpPr/>
              <p:nvPr/>
            </p:nvSpPr>
            <p:spPr>
              <a:xfrm flipH="false" flipV="false" rot="0">
                <a:off x="0" y="0"/>
                <a:ext cx="74739" cy="353422"/>
              </a:xfrm>
              <a:custGeom>
                <a:avLst/>
                <a:gdLst/>
                <a:ahLst/>
                <a:cxnLst/>
                <a:rect r="r" b="b" t="t" l="l"/>
                <a:pathLst>
                  <a:path h="353422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6" id="296"/>
              <p:cNvSpPr txBox="true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97" id="297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name="Freeform 298" id="298"/>
              <p:cNvSpPr/>
              <p:nvPr/>
            </p:nvSpPr>
            <p:spPr>
              <a:xfrm flipH="false" flipV="false" rot="0">
                <a:off x="0" y="0"/>
                <a:ext cx="74739" cy="247319"/>
              </a:xfrm>
              <a:custGeom>
                <a:avLst/>
                <a:gdLst/>
                <a:ahLst/>
                <a:cxnLst/>
                <a:rect r="r" b="b" t="t" l="l"/>
                <a:pathLst>
                  <a:path h="247319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99" id="299"/>
              <p:cNvSpPr txBox="true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300" id="300"/>
          <p:cNvGrpSpPr/>
          <p:nvPr/>
        </p:nvGrpSpPr>
        <p:grpSpPr>
          <a:xfrm rot="0">
            <a:off x="9007772" y="2015704"/>
            <a:ext cx="949115" cy="893922"/>
            <a:chOff x="0" y="0"/>
            <a:chExt cx="1265487" cy="1191896"/>
          </a:xfrm>
        </p:grpSpPr>
        <p:grpSp>
          <p:nvGrpSpPr>
            <p:cNvPr name="Group 301" id="301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name="Freeform 302" id="302"/>
              <p:cNvSpPr/>
              <p:nvPr/>
            </p:nvSpPr>
            <p:spPr>
              <a:xfrm flipH="false" flipV="false" rot="0">
                <a:off x="0" y="0"/>
                <a:ext cx="174506" cy="1294971"/>
              </a:xfrm>
              <a:custGeom>
                <a:avLst/>
                <a:gdLst/>
                <a:ahLst/>
                <a:cxnLst/>
                <a:rect r="r" b="b" t="t" l="l"/>
                <a:pathLst>
                  <a:path h="1294971" w="174506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3" id="303"/>
              <p:cNvSpPr txBox="true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4" id="304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name="Freeform 305" id="305"/>
              <p:cNvSpPr/>
              <p:nvPr/>
            </p:nvSpPr>
            <p:spPr>
              <a:xfrm flipH="false" flipV="false" rot="0">
                <a:off x="0" y="0"/>
                <a:ext cx="174506" cy="1294971"/>
              </a:xfrm>
              <a:custGeom>
                <a:avLst/>
                <a:gdLst/>
                <a:ahLst/>
                <a:cxnLst/>
                <a:rect r="r" b="b" t="t" l="l"/>
                <a:pathLst>
                  <a:path h="1294971" w="174506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6" id="306"/>
              <p:cNvSpPr txBox="true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07" id="307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name="Freeform 308" id="308"/>
              <p:cNvSpPr/>
              <p:nvPr/>
            </p:nvSpPr>
            <p:spPr>
              <a:xfrm flipH="false" flipV="false" rot="0">
                <a:off x="0" y="0"/>
                <a:ext cx="174506" cy="1294971"/>
              </a:xfrm>
              <a:custGeom>
                <a:avLst/>
                <a:gdLst/>
                <a:ahLst/>
                <a:cxnLst/>
                <a:rect r="r" b="b" t="t" l="l"/>
                <a:pathLst>
                  <a:path h="1294971" w="174506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09" id="309"/>
              <p:cNvSpPr txBox="true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0" id="310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name="Freeform 311" id="311"/>
              <p:cNvSpPr/>
              <p:nvPr/>
            </p:nvSpPr>
            <p:spPr>
              <a:xfrm flipH="false" flipV="false" rot="0">
                <a:off x="0" y="0"/>
                <a:ext cx="292751" cy="211948"/>
              </a:xfrm>
              <a:custGeom>
                <a:avLst/>
                <a:gdLst/>
                <a:ahLst/>
                <a:cxnLst/>
                <a:rect r="r" b="b" t="t" l="l"/>
                <a:pathLst>
                  <a:path h="211948" w="292751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2" id="312"/>
              <p:cNvSpPr txBox="true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3" id="313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name="Freeform 314" id="314"/>
              <p:cNvSpPr/>
              <p:nvPr/>
            </p:nvSpPr>
            <p:spPr>
              <a:xfrm flipH="false" flipV="false" rot="0">
                <a:off x="0" y="0"/>
                <a:ext cx="292751" cy="211948"/>
              </a:xfrm>
              <a:custGeom>
                <a:avLst/>
                <a:gdLst/>
                <a:ahLst/>
                <a:cxnLst/>
                <a:rect r="r" b="b" t="t" l="l"/>
                <a:pathLst>
                  <a:path h="211948" w="292751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5" id="315"/>
              <p:cNvSpPr txBox="true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6" id="316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name="Freeform 317" id="317"/>
              <p:cNvSpPr/>
              <p:nvPr/>
            </p:nvSpPr>
            <p:spPr>
              <a:xfrm flipH="false" flipV="false" rot="0">
                <a:off x="0" y="0"/>
                <a:ext cx="292751" cy="211948"/>
              </a:xfrm>
              <a:custGeom>
                <a:avLst/>
                <a:gdLst/>
                <a:ahLst/>
                <a:cxnLst/>
                <a:rect r="r" b="b" t="t" l="l"/>
                <a:pathLst>
                  <a:path h="211948" w="292751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318" id="318"/>
              <p:cNvSpPr txBox="true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19" id="319"/>
          <p:cNvGrpSpPr/>
          <p:nvPr/>
        </p:nvGrpSpPr>
        <p:grpSpPr>
          <a:xfrm rot="0">
            <a:off x="454481" y="1018893"/>
            <a:ext cx="2007030" cy="278702"/>
            <a:chOff x="0" y="0"/>
            <a:chExt cx="528601" cy="73403"/>
          </a:xfrm>
        </p:grpSpPr>
        <p:sp>
          <p:nvSpPr>
            <p:cNvPr name="Freeform 320" id="320"/>
            <p:cNvSpPr/>
            <p:nvPr/>
          </p:nvSpPr>
          <p:spPr>
            <a:xfrm flipH="false" flipV="false" rot="0">
              <a:off x="0" y="0"/>
              <a:ext cx="528601" cy="73403"/>
            </a:xfrm>
            <a:custGeom>
              <a:avLst/>
              <a:gdLst/>
              <a:ahLst/>
              <a:cxnLst/>
              <a:rect r="r" b="b" t="t" l="l"/>
              <a:pathLst>
                <a:path h="73403" w="528601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name="TextBox 321" id="321"/>
            <p:cNvSpPr txBox="true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2" id="322"/>
          <p:cNvGrpSpPr/>
          <p:nvPr/>
        </p:nvGrpSpPr>
        <p:grpSpPr>
          <a:xfrm rot="0">
            <a:off x="544107" y="1031389"/>
            <a:ext cx="238286" cy="238779"/>
            <a:chOff x="0" y="0"/>
            <a:chExt cx="317715" cy="318372"/>
          </a:xfrm>
        </p:grpSpPr>
        <p:grpSp>
          <p:nvGrpSpPr>
            <p:cNvPr name="Group 323" id="32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name="Freeform 324" id="324"/>
              <p:cNvSpPr/>
              <p:nvPr/>
            </p:nvSpPr>
            <p:spPr>
              <a:xfrm flipH="false" flipV="false" rot="0">
                <a:off x="0" y="0"/>
                <a:ext cx="62759" cy="62888"/>
              </a:xfrm>
              <a:custGeom>
                <a:avLst/>
                <a:gdLst/>
                <a:ahLst/>
                <a:cxnLst/>
                <a:rect r="r" b="b" t="t" l="l"/>
                <a:pathLst>
                  <a:path h="62888" w="62759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name="TextBox 325" id="325"/>
              <p:cNvSpPr txBox="true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326" id="326"/>
            <p:cNvSpPr txBox="true"/>
            <p:nvPr/>
          </p:nvSpPr>
          <p:spPr>
            <a:xfrm rot="0">
              <a:off x="50749" y="6429"/>
              <a:ext cx="216217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</a:t>
              </a:r>
            </a:p>
          </p:txBody>
        </p:sp>
      </p:grpSp>
      <p:grpSp>
        <p:nvGrpSpPr>
          <p:cNvPr name="Group 327" id="327"/>
          <p:cNvGrpSpPr/>
          <p:nvPr/>
        </p:nvGrpSpPr>
        <p:grpSpPr>
          <a:xfrm rot="0">
            <a:off x="782393" y="1028322"/>
            <a:ext cx="235641" cy="241846"/>
            <a:chOff x="0" y="0"/>
            <a:chExt cx="314189" cy="322462"/>
          </a:xfrm>
        </p:grpSpPr>
        <p:grpSp>
          <p:nvGrpSpPr>
            <p:cNvPr name="Group 328" id="32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329" id="329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330" id="330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331" id="331"/>
            <p:cNvSpPr txBox="true"/>
            <p:nvPr/>
          </p:nvSpPr>
          <p:spPr>
            <a:xfrm rot="0">
              <a:off x="83911" y="10519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</a:t>
              </a:r>
            </a:p>
          </p:txBody>
        </p:sp>
      </p:grpSp>
      <p:grpSp>
        <p:nvGrpSpPr>
          <p:cNvPr name="Group 332" id="332"/>
          <p:cNvGrpSpPr/>
          <p:nvPr/>
        </p:nvGrpSpPr>
        <p:grpSpPr>
          <a:xfrm rot="0">
            <a:off x="127314" y="1018893"/>
            <a:ext cx="340870" cy="278137"/>
            <a:chOff x="0" y="0"/>
            <a:chExt cx="89776" cy="73254"/>
          </a:xfrm>
        </p:grpSpPr>
        <p:sp>
          <p:nvSpPr>
            <p:cNvPr name="Freeform 333" id="333"/>
            <p:cNvSpPr/>
            <p:nvPr/>
          </p:nvSpPr>
          <p:spPr>
            <a:xfrm flipH="false" flipV="false" rot="0">
              <a:off x="0" y="0"/>
              <a:ext cx="89776" cy="73254"/>
            </a:xfrm>
            <a:custGeom>
              <a:avLst/>
              <a:gdLst/>
              <a:ahLst/>
              <a:cxnLst/>
              <a:rect r="r" b="b" t="t" l="l"/>
              <a:pathLst>
                <a:path h="73254" w="89776">
                  <a:moveTo>
                    <a:pt x="0" y="0"/>
                  </a:moveTo>
                  <a:lnTo>
                    <a:pt x="89776" y="0"/>
                  </a:lnTo>
                  <a:lnTo>
                    <a:pt x="89776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B55BB2"/>
            </a:solidFill>
          </p:spPr>
        </p:sp>
        <p:sp>
          <p:nvSpPr>
            <p:cNvPr name="TextBox 334" id="334"/>
            <p:cNvSpPr txBox="true"/>
            <p:nvPr/>
          </p:nvSpPr>
          <p:spPr>
            <a:xfrm>
              <a:off x="0" y="-38100"/>
              <a:ext cx="89776" cy="111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5" id="335"/>
          <p:cNvGrpSpPr/>
          <p:nvPr/>
        </p:nvGrpSpPr>
        <p:grpSpPr>
          <a:xfrm rot="0">
            <a:off x="227847" y="1050853"/>
            <a:ext cx="51496" cy="99926"/>
            <a:chOff x="0" y="0"/>
            <a:chExt cx="160580" cy="311598"/>
          </a:xfrm>
        </p:grpSpPr>
        <p:sp>
          <p:nvSpPr>
            <p:cNvPr name="Freeform 336" id="336"/>
            <p:cNvSpPr/>
            <p:nvPr/>
          </p:nvSpPr>
          <p:spPr>
            <a:xfrm flipH="false" flipV="false" rot="0">
              <a:off x="0" y="0"/>
              <a:ext cx="160580" cy="311598"/>
            </a:xfrm>
            <a:custGeom>
              <a:avLst/>
              <a:gdLst/>
              <a:ahLst/>
              <a:cxnLst/>
              <a:rect r="r" b="b" t="t" l="l"/>
              <a:pathLst>
                <a:path h="311598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37" id="337"/>
            <p:cNvSpPr txBox="true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38" id="338"/>
          <p:cNvGrpSpPr/>
          <p:nvPr/>
        </p:nvGrpSpPr>
        <p:grpSpPr>
          <a:xfrm rot="0">
            <a:off x="315590" y="1050853"/>
            <a:ext cx="51496" cy="99926"/>
            <a:chOff x="0" y="0"/>
            <a:chExt cx="160580" cy="311598"/>
          </a:xfrm>
        </p:grpSpPr>
        <p:sp>
          <p:nvSpPr>
            <p:cNvPr name="Freeform 339" id="339"/>
            <p:cNvSpPr/>
            <p:nvPr/>
          </p:nvSpPr>
          <p:spPr>
            <a:xfrm flipH="false" flipV="false" rot="0">
              <a:off x="0" y="0"/>
              <a:ext cx="160580" cy="311598"/>
            </a:xfrm>
            <a:custGeom>
              <a:avLst/>
              <a:gdLst/>
              <a:ahLst/>
              <a:cxnLst/>
              <a:rect r="r" b="b" t="t" l="l"/>
              <a:pathLst>
                <a:path h="311598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11598"/>
                  </a:lnTo>
                  <a:lnTo>
                    <a:pt x="0" y="31159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0" id="340"/>
            <p:cNvSpPr txBox="true"/>
            <p:nvPr/>
          </p:nvSpPr>
          <p:spPr>
            <a:xfrm>
              <a:off x="0" y="-38100"/>
              <a:ext cx="160580" cy="349698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41" id="341"/>
          <p:cNvGrpSpPr/>
          <p:nvPr/>
        </p:nvGrpSpPr>
        <p:grpSpPr>
          <a:xfrm rot="0">
            <a:off x="403096" y="1050866"/>
            <a:ext cx="51385" cy="106138"/>
            <a:chOff x="0" y="0"/>
            <a:chExt cx="160232" cy="330969"/>
          </a:xfrm>
        </p:grpSpPr>
        <p:sp>
          <p:nvSpPr>
            <p:cNvPr name="Freeform 342" id="342"/>
            <p:cNvSpPr/>
            <p:nvPr/>
          </p:nvSpPr>
          <p:spPr>
            <a:xfrm flipH="false" flipV="false" rot="0">
              <a:off x="0" y="0"/>
              <a:ext cx="160232" cy="330969"/>
            </a:xfrm>
            <a:custGeom>
              <a:avLst/>
              <a:gdLst/>
              <a:ahLst/>
              <a:cxnLst/>
              <a:rect r="r" b="b" t="t" l="l"/>
              <a:pathLst>
                <a:path h="330969" w="160232">
                  <a:moveTo>
                    <a:pt x="0" y="0"/>
                  </a:moveTo>
                  <a:lnTo>
                    <a:pt x="160232" y="0"/>
                  </a:lnTo>
                  <a:lnTo>
                    <a:pt x="160232" y="330969"/>
                  </a:lnTo>
                  <a:lnTo>
                    <a:pt x="0" y="33096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3" id="343"/>
            <p:cNvSpPr txBox="true"/>
            <p:nvPr/>
          </p:nvSpPr>
          <p:spPr>
            <a:xfrm>
              <a:off x="0" y="-38100"/>
              <a:ext cx="160232" cy="369069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44" id="344"/>
          <p:cNvGrpSpPr/>
          <p:nvPr/>
        </p:nvGrpSpPr>
        <p:grpSpPr>
          <a:xfrm rot="0">
            <a:off x="227847" y="1141125"/>
            <a:ext cx="51496" cy="109714"/>
            <a:chOff x="0" y="0"/>
            <a:chExt cx="160580" cy="342120"/>
          </a:xfrm>
        </p:grpSpPr>
        <p:sp>
          <p:nvSpPr>
            <p:cNvPr name="Freeform 345" id="345"/>
            <p:cNvSpPr/>
            <p:nvPr/>
          </p:nvSpPr>
          <p:spPr>
            <a:xfrm flipH="false" flipV="false" rot="0">
              <a:off x="0" y="0"/>
              <a:ext cx="160580" cy="342120"/>
            </a:xfrm>
            <a:custGeom>
              <a:avLst/>
              <a:gdLst/>
              <a:ahLst/>
              <a:cxnLst/>
              <a:rect r="r" b="b" t="t" l="l"/>
              <a:pathLst>
                <a:path h="342120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6" id="346"/>
            <p:cNvSpPr txBox="true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47" id="347"/>
          <p:cNvGrpSpPr/>
          <p:nvPr/>
        </p:nvGrpSpPr>
        <p:grpSpPr>
          <a:xfrm rot="0">
            <a:off x="271119" y="1141125"/>
            <a:ext cx="20485" cy="109714"/>
            <a:chOff x="0" y="0"/>
            <a:chExt cx="63880" cy="342120"/>
          </a:xfrm>
        </p:grpSpPr>
        <p:sp>
          <p:nvSpPr>
            <p:cNvPr name="Freeform 348" id="348"/>
            <p:cNvSpPr/>
            <p:nvPr/>
          </p:nvSpPr>
          <p:spPr>
            <a:xfrm flipH="false" flipV="false" rot="0">
              <a:off x="0" y="0"/>
              <a:ext cx="63880" cy="342120"/>
            </a:xfrm>
            <a:custGeom>
              <a:avLst/>
              <a:gdLst/>
              <a:ahLst/>
              <a:cxnLst/>
              <a:rect r="r" b="b" t="t" l="l"/>
              <a:pathLst>
                <a:path h="342120" w="63880">
                  <a:moveTo>
                    <a:pt x="0" y="0"/>
                  </a:moveTo>
                  <a:lnTo>
                    <a:pt x="63880" y="0"/>
                  </a:lnTo>
                  <a:lnTo>
                    <a:pt x="638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49" id="349"/>
            <p:cNvSpPr txBox="true"/>
            <p:nvPr/>
          </p:nvSpPr>
          <p:spPr>
            <a:xfrm>
              <a:off x="0" y="-38100"/>
              <a:ext cx="6388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50" id="350"/>
          <p:cNvGrpSpPr/>
          <p:nvPr/>
        </p:nvGrpSpPr>
        <p:grpSpPr>
          <a:xfrm rot="0">
            <a:off x="315590" y="1141125"/>
            <a:ext cx="51496" cy="109714"/>
            <a:chOff x="0" y="0"/>
            <a:chExt cx="160580" cy="342120"/>
          </a:xfrm>
        </p:grpSpPr>
        <p:sp>
          <p:nvSpPr>
            <p:cNvPr name="Freeform 351" id="351"/>
            <p:cNvSpPr/>
            <p:nvPr/>
          </p:nvSpPr>
          <p:spPr>
            <a:xfrm flipH="false" flipV="false" rot="0">
              <a:off x="0" y="0"/>
              <a:ext cx="160580" cy="342120"/>
            </a:xfrm>
            <a:custGeom>
              <a:avLst/>
              <a:gdLst/>
              <a:ahLst/>
              <a:cxnLst/>
              <a:rect r="r" b="b" t="t" l="l"/>
              <a:pathLst>
                <a:path h="342120" w="160580">
                  <a:moveTo>
                    <a:pt x="0" y="0"/>
                  </a:moveTo>
                  <a:lnTo>
                    <a:pt x="160580" y="0"/>
                  </a:lnTo>
                  <a:lnTo>
                    <a:pt x="16058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2" id="352"/>
            <p:cNvSpPr txBox="true"/>
            <p:nvPr/>
          </p:nvSpPr>
          <p:spPr>
            <a:xfrm>
              <a:off x="0" y="-38100"/>
              <a:ext cx="16058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53" id="353"/>
          <p:cNvGrpSpPr/>
          <p:nvPr/>
        </p:nvGrpSpPr>
        <p:grpSpPr>
          <a:xfrm rot="0">
            <a:off x="403291" y="1141112"/>
            <a:ext cx="51189" cy="109714"/>
            <a:chOff x="0" y="0"/>
            <a:chExt cx="159624" cy="342120"/>
          </a:xfrm>
        </p:grpSpPr>
        <p:sp>
          <p:nvSpPr>
            <p:cNvPr name="Freeform 354" id="354"/>
            <p:cNvSpPr/>
            <p:nvPr/>
          </p:nvSpPr>
          <p:spPr>
            <a:xfrm flipH="false" flipV="false" rot="0">
              <a:off x="0" y="0"/>
              <a:ext cx="159624" cy="342120"/>
            </a:xfrm>
            <a:custGeom>
              <a:avLst/>
              <a:gdLst/>
              <a:ahLst/>
              <a:cxnLst/>
              <a:rect r="r" b="b" t="t" l="l"/>
              <a:pathLst>
                <a:path h="342120" w="159624">
                  <a:moveTo>
                    <a:pt x="0" y="0"/>
                  </a:moveTo>
                  <a:lnTo>
                    <a:pt x="159624" y="0"/>
                  </a:lnTo>
                  <a:lnTo>
                    <a:pt x="159624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5" id="355"/>
            <p:cNvSpPr txBox="true"/>
            <p:nvPr/>
          </p:nvSpPr>
          <p:spPr>
            <a:xfrm>
              <a:off x="0" y="-38100"/>
              <a:ext cx="159624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56" id="356"/>
          <p:cNvGrpSpPr/>
          <p:nvPr/>
        </p:nvGrpSpPr>
        <p:grpSpPr>
          <a:xfrm rot="0">
            <a:off x="390834" y="1141125"/>
            <a:ext cx="19055" cy="109714"/>
            <a:chOff x="0" y="0"/>
            <a:chExt cx="59420" cy="342120"/>
          </a:xfrm>
        </p:grpSpPr>
        <p:sp>
          <p:nvSpPr>
            <p:cNvPr name="Freeform 357" id="357"/>
            <p:cNvSpPr/>
            <p:nvPr/>
          </p:nvSpPr>
          <p:spPr>
            <a:xfrm flipH="false" flipV="false" rot="0">
              <a:off x="0" y="0"/>
              <a:ext cx="59420" cy="342120"/>
            </a:xfrm>
            <a:custGeom>
              <a:avLst/>
              <a:gdLst/>
              <a:ahLst/>
              <a:cxnLst/>
              <a:rect r="r" b="b" t="t" l="l"/>
              <a:pathLst>
                <a:path h="342120" w="594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8" id="358"/>
            <p:cNvSpPr txBox="true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59" id="359"/>
          <p:cNvGrpSpPr/>
          <p:nvPr/>
        </p:nvGrpSpPr>
        <p:grpSpPr>
          <a:xfrm rot="0">
            <a:off x="360293" y="1141125"/>
            <a:ext cx="19055" cy="109714"/>
            <a:chOff x="0" y="0"/>
            <a:chExt cx="59420" cy="342120"/>
          </a:xfrm>
        </p:grpSpPr>
        <p:sp>
          <p:nvSpPr>
            <p:cNvPr name="Freeform 360" id="360"/>
            <p:cNvSpPr/>
            <p:nvPr/>
          </p:nvSpPr>
          <p:spPr>
            <a:xfrm flipH="false" flipV="false" rot="0">
              <a:off x="0" y="0"/>
              <a:ext cx="59420" cy="342120"/>
            </a:xfrm>
            <a:custGeom>
              <a:avLst/>
              <a:gdLst/>
              <a:ahLst/>
              <a:cxnLst/>
              <a:rect r="r" b="b" t="t" l="l"/>
              <a:pathLst>
                <a:path h="342120" w="59420">
                  <a:moveTo>
                    <a:pt x="0" y="0"/>
                  </a:moveTo>
                  <a:lnTo>
                    <a:pt x="59420" y="0"/>
                  </a:lnTo>
                  <a:lnTo>
                    <a:pt x="59420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1" id="361"/>
            <p:cNvSpPr txBox="true"/>
            <p:nvPr/>
          </p:nvSpPr>
          <p:spPr>
            <a:xfrm>
              <a:off x="0" y="-38100"/>
              <a:ext cx="59420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62" id="362"/>
          <p:cNvGrpSpPr/>
          <p:nvPr/>
        </p:nvGrpSpPr>
        <p:grpSpPr>
          <a:xfrm rot="0">
            <a:off x="303328" y="1141125"/>
            <a:ext cx="17268" cy="109714"/>
            <a:chOff x="0" y="0"/>
            <a:chExt cx="53846" cy="342120"/>
          </a:xfrm>
        </p:grpSpPr>
        <p:sp>
          <p:nvSpPr>
            <p:cNvPr name="Freeform 363" id="363"/>
            <p:cNvSpPr/>
            <p:nvPr/>
          </p:nvSpPr>
          <p:spPr>
            <a:xfrm flipH="false" flipV="false" rot="0">
              <a:off x="0" y="0"/>
              <a:ext cx="53846" cy="342120"/>
            </a:xfrm>
            <a:custGeom>
              <a:avLst/>
              <a:gdLst/>
              <a:ahLst/>
              <a:cxnLst/>
              <a:rect r="r" b="b" t="t" l="l"/>
              <a:pathLst>
                <a:path h="342120" w="53846">
                  <a:moveTo>
                    <a:pt x="0" y="0"/>
                  </a:moveTo>
                  <a:lnTo>
                    <a:pt x="53846" y="0"/>
                  </a:lnTo>
                  <a:lnTo>
                    <a:pt x="53846" y="342120"/>
                  </a:lnTo>
                  <a:lnTo>
                    <a:pt x="0" y="3421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4" id="364"/>
            <p:cNvSpPr txBox="true"/>
            <p:nvPr/>
          </p:nvSpPr>
          <p:spPr>
            <a:xfrm>
              <a:off x="0" y="-38100"/>
              <a:ext cx="53846" cy="380220"/>
            </a:xfrm>
            <a:prstGeom prst="rect">
              <a:avLst/>
            </a:prstGeom>
          </p:spPr>
          <p:txBody>
            <a:bodyPr anchor="ctr" rtlCol="false" tIns="4291" lIns="4291" bIns="4291" rIns="4291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365" id="365"/>
          <p:cNvGrpSpPr/>
          <p:nvPr/>
        </p:nvGrpSpPr>
        <p:grpSpPr>
          <a:xfrm rot="0">
            <a:off x="2461511" y="1018893"/>
            <a:ext cx="122932" cy="278137"/>
            <a:chOff x="0" y="0"/>
            <a:chExt cx="163910" cy="370849"/>
          </a:xfrm>
        </p:grpSpPr>
        <p:grpSp>
          <p:nvGrpSpPr>
            <p:cNvPr name="Group 366" id="366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name="Freeform 367" id="367"/>
              <p:cNvSpPr/>
              <p:nvPr/>
            </p:nvSpPr>
            <p:spPr>
              <a:xfrm flipH="false" flipV="false" rot="0">
                <a:off x="0" y="0"/>
                <a:ext cx="177838" cy="402363"/>
              </a:xfrm>
              <a:custGeom>
                <a:avLst/>
                <a:gdLst/>
                <a:ahLst/>
                <a:cxnLst/>
                <a:rect r="r" b="b" t="t" l="l"/>
                <a:pathLst>
                  <a:path h="402363" w="177838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368" id="368"/>
              <p:cNvSpPr txBox="true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69" id="369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name="Freeform 370" id="370"/>
              <p:cNvSpPr/>
              <p:nvPr/>
            </p:nvSpPr>
            <p:spPr>
              <a:xfrm flipH="false" flipV="false" rot="0">
                <a:off x="0" y="0"/>
                <a:ext cx="43526" cy="196378"/>
              </a:xfrm>
              <a:custGeom>
                <a:avLst/>
                <a:gdLst/>
                <a:ahLst/>
                <a:cxnLst/>
                <a:rect r="r" b="b" t="t" l="l"/>
                <a:pathLst>
                  <a:path h="196378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name="TextBox 371" id="371"/>
              <p:cNvSpPr txBox="true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72" id="372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name="Freeform 373" id="373"/>
              <p:cNvSpPr/>
              <p:nvPr/>
            </p:nvSpPr>
            <p:spPr>
              <a:xfrm flipH="false" flipV="false" rot="0">
                <a:off x="0" y="0"/>
                <a:ext cx="43526" cy="131632"/>
              </a:xfrm>
              <a:custGeom>
                <a:avLst/>
                <a:gdLst/>
                <a:ahLst/>
                <a:cxnLst/>
                <a:rect r="r" b="b" t="t" l="l"/>
                <a:pathLst>
                  <a:path h="131632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name="TextBox 374" id="374"/>
              <p:cNvSpPr txBox="true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75" id="375"/>
          <p:cNvGrpSpPr/>
          <p:nvPr/>
        </p:nvGrpSpPr>
        <p:grpSpPr>
          <a:xfrm rot="0">
            <a:off x="747783" y="-1378"/>
            <a:ext cx="1686006" cy="301402"/>
            <a:chOff x="0" y="0"/>
            <a:chExt cx="874565" cy="156343"/>
          </a:xfrm>
        </p:grpSpPr>
        <p:sp>
          <p:nvSpPr>
            <p:cNvPr name="Freeform 376" id="376"/>
            <p:cNvSpPr/>
            <p:nvPr/>
          </p:nvSpPr>
          <p:spPr>
            <a:xfrm flipH="false" flipV="false" rot="0">
              <a:off x="0" y="0"/>
              <a:ext cx="874565" cy="156343"/>
            </a:xfrm>
            <a:custGeom>
              <a:avLst/>
              <a:gdLst/>
              <a:ahLst/>
              <a:cxnLst/>
              <a:rect r="r" b="b" t="t" l="l"/>
              <a:pathLst>
                <a:path h="156343" w="874565">
                  <a:moveTo>
                    <a:pt x="45919" y="0"/>
                  </a:moveTo>
                  <a:lnTo>
                    <a:pt x="828646" y="0"/>
                  </a:lnTo>
                  <a:cubicBezTo>
                    <a:pt x="854007" y="0"/>
                    <a:pt x="874565" y="20558"/>
                    <a:pt x="874565" y="45919"/>
                  </a:cubicBezTo>
                  <a:lnTo>
                    <a:pt x="874565" y="110425"/>
                  </a:lnTo>
                  <a:cubicBezTo>
                    <a:pt x="874565" y="135785"/>
                    <a:pt x="854007" y="156343"/>
                    <a:pt x="828646" y="156343"/>
                  </a:cubicBezTo>
                  <a:lnTo>
                    <a:pt x="45919" y="156343"/>
                  </a:lnTo>
                  <a:cubicBezTo>
                    <a:pt x="20558" y="156343"/>
                    <a:pt x="0" y="135785"/>
                    <a:pt x="0" y="110425"/>
                  </a:cubicBezTo>
                  <a:lnTo>
                    <a:pt x="0" y="45919"/>
                  </a:lnTo>
                  <a:cubicBezTo>
                    <a:pt x="0" y="20558"/>
                    <a:pt x="20558" y="0"/>
                    <a:pt x="45919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377" id="377"/>
            <p:cNvSpPr txBox="true"/>
            <p:nvPr/>
          </p:nvSpPr>
          <p:spPr>
            <a:xfrm>
              <a:off x="0" y="-38100"/>
              <a:ext cx="874565" cy="194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78" id="378"/>
          <p:cNvGrpSpPr/>
          <p:nvPr/>
        </p:nvGrpSpPr>
        <p:grpSpPr>
          <a:xfrm rot="0">
            <a:off x="1327290" y="52017"/>
            <a:ext cx="1014335" cy="194614"/>
            <a:chOff x="0" y="0"/>
            <a:chExt cx="1257456" cy="241260"/>
          </a:xfrm>
        </p:grpSpPr>
        <p:sp>
          <p:nvSpPr>
            <p:cNvPr name="Freeform 379" id="379"/>
            <p:cNvSpPr/>
            <p:nvPr/>
          </p:nvSpPr>
          <p:spPr>
            <a:xfrm flipH="false" flipV="false" rot="0">
              <a:off x="0" y="0"/>
              <a:ext cx="1257456" cy="241260"/>
            </a:xfrm>
            <a:custGeom>
              <a:avLst/>
              <a:gdLst/>
              <a:ahLst/>
              <a:cxnLst/>
              <a:rect r="r" b="b" t="t" l="l"/>
              <a:pathLst>
                <a:path h="241260" w="1257456">
                  <a:moveTo>
                    <a:pt x="76325" y="0"/>
                  </a:moveTo>
                  <a:lnTo>
                    <a:pt x="1181131" y="0"/>
                  </a:lnTo>
                  <a:cubicBezTo>
                    <a:pt x="1223284" y="0"/>
                    <a:pt x="1257456" y="34172"/>
                    <a:pt x="1257456" y="76325"/>
                  </a:cubicBezTo>
                  <a:lnTo>
                    <a:pt x="1257456" y="164935"/>
                  </a:lnTo>
                  <a:cubicBezTo>
                    <a:pt x="1257456" y="207088"/>
                    <a:pt x="1223284" y="241260"/>
                    <a:pt x="1181131" y="241260"/>
                  </a:cubicBezTo>
                  <a:lnTo>
                    <a:pt x="76325" y="241260"/>
                  </a:lnTo>
                  <a:cubicBezTo>
                    <a:pt x="34172" y="241260"/>
                    <a:pt x="0" y="207088"/>
                    <a:pt x="0" y="164935"/>
                  </a:cubicBezTo>
                  <a:lnTo>
                    <a:pt x="0" y="76325"/>
                  </a:lnTo>
                  <a:cubicBezTo>
                    <a:pt x="0" y="34172"/>
                    <a:pt x="34172" y="0"/>
                    <a:pt x="76325" y="0"/>
                  </a:cubicBezTo>
                  <a:close/>
                </a:path>
              </a:pathLst>
            </a:custGeom>
            <a:solidFill>
              <a:srgbClr val="000000"/>
            </a:solidFill>
            <a:ln w="19050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380" id="380"/>
            <p:cNvSpPr txBox="true"/>
            <p:nvPr/>
          </p:nvSpPr>
          <p:spPr>
            <a:xfrm>
              <a:off x="0" y="-38100"/>
              <a:ext cx="1257456" cy="279360"/>
            </a:xfrm>
            <a:prstGeom prst="rect">
              <a:avLst/>
            </a:prstGeom>
          </p:spPr>
          <p:txBody>
            <a:bodyPr anchor="ctr" rtlCol="false" tIns="10793" lIns="10793" bIns="10793" rIns="10793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81" id="381"/>
          <p:cNvSpPr/>
          <p:nvPr/>
        </p:nvSpPr>
        <p:spPr>
          <a:xfrm flipV="true">
            <a:off x="1829882" y="52017"/>
            <a:ext cx="0" cy="194614"/>
          </a:xfrm>
          <a:prstGeom prst="line">
            <a:avLst/>
          </a:prstGeom>
          <a:ln cap="flat" w="9525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2" id="382"/>
          <p:cNvGrpSpPr/>
          <p:nvPr/>
        </p:nvGrpSpPr>
        <p:grpSpPr>
          <a:xfrm rot="-10800000">
            <a:off x="1875788" y="90216"/>
            <a:ext cx="166894" cy="114545"/>
            <a:chOff x="0" y="0"/>
            <a:chExt cx="717959" cy="492760"/>
          </a:xfrm>
        </p:grpSpPr>
        <p:sp>
          <p:nvSpPr>
            <p:cNvPr name="Freeform 383" id="383"/>
            <p:cNvSpPr/>
            <p:nvPr/>
          </p:nvSpPr>
          <p:spPr>
            <a:xfrm flipH="false" flipV="false" rot="0">
              <a:off x="0" y="0"/>
              <a:ext cx="717959" cy="492760"/>
            </a:xfrm>
            <a:custGeom>
              <a:avLst/>
              <a:gdLst/>
              <a:ahLst/>
              <a:cxnLst/>
              <a:rect r="r" b="b" t="t" l="l"/>
              <a:pathLst>
                <a:path h="492760" w="717959">
                  <a:moveTo>
                    <a:pt x="717959" y="0"/>
                  </a:moveTo>
                  <a:lnTo>
                    <a:pt x="717959" y="378460"/>
                  </a:lnTo>
                  <a:lnTo>
                    <a:pt x="358980" y="492760"/>
                  </a:lnTo>
                  <a:lnTo>
                    <a:pt x="0" y="378460"/>
                  </a:lnTo>
                  <a:lnTo>
                    <a:pt x="0" y="0"/>
                  </a:lnTo>
                  <a:lnTo>
                    <a:pt x="717959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DEAD7E"/>
              </a:solidFill>
              <a:prstDash val="solid"/>
              <a:miter/>
            </a:ln>
          </p:spPr>
        </p:sp>
        <p:sp>
          <p:nvSpPr>
            <p:cNvPr name="TextBox 384" id="384"/>
            <p:cNvSpPr txBox="true"/>
            <p:nvPr/>
          </p:nvSpPr>
          <p:spPr>
            <a:xfrm>
              <a:off x="0" y="-38100"/>
              <a:ext cx="717959" cy="416560"/>
            </a:xfrm>
            <a:prstGeom prst="rect">
              <a:avLst/>
            </a:prstGeom>
          </p:spPr>
          <p:txBody>
            <a:bodyPr anchor="ctr" rtlCol="false" tIns="5081" lIns="5081" bIns="5081" rIns="508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85" id="385"/>
          <p:cNvSpPr/>
          <p:nvPr/>
        </p:nvSpPr>
        <p:spPr>
          <a:xfrm flipV="true">
            <a:off x="1875788" y="159340"/>
            <a:ext cx="64926" cy="0"/>
          </a:xfrm>
          <a:prstGeom prst="line">
            <a:avLst/>
          </a:prstGeom>
          <a:ln cap="flat" w="9525">
            <a:solidFill>
              <a:srgbClr val="DEAD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6" id="386"/>
          <p:cNvSpPr/>
          <p:nvPr/>
        </p:nvSpPr>
        <p:spPr>
          <a:xfrm flipV="true">
            <a:off x="1977756" y="159340"/>
            <a:ext cx="64926" cy="0"/>
          </a:xfrm>
          <a:prstGeom prst="line">
            <a:avLst/>
          </a:prstGeom>
          <a:ln cap="flat" w="9525">
            <a:solidFill>
              <a:srgbClr val="DEAD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7" id="387"/>
          <p:cNvSpPr/>
          <p:nvPr/>
        </p:nvSpPr>
        <p:spPr>
          <a:xfrm flipH="true" flipV="true">
            <a:off x="1959235" y="90216"/>
            <a:ext cx="0" cy="57273"/>
          </a:xfrm>
          <a:prstGeom prst="line">
            <a:avLst/>
          </a:prstGeom>
          <a:ln cap="flat" w="9525">
            <a:solidFill>
              <a:srgbClr val="DEAD7E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88" id="388"/>
          <p:cNvSpPr/>
          <p:nvPr/>
        </p:nvSpPr>
        <p:spPr>
          <a:xfrm flipH="true" flipV="true">
            <a:off x="1959235" y="171767"/>
            <a:ext cx="0" cy="32994"/>
          </a:xfrm>
          <a:prstGeom prst="line">
            <a:avLst/>
          </a:prstGeom>
          <a:ln cap="flat" w="9525">
            <a:solidFill>
              <a:srgbClr val="DEAD7E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89" id="389"/>
          <p:cNvGrpSpPr/>
          <p:nvPr/>
        </p:nvGrpSpPr>
        <p:grpSpPr>
          <a:xfrm rot="0">
            <a:off x="2143619" y="90216"/>
            <a:ext cx="139407" cy="114545"/>
            <a:chOff x="0" y="0"/>
            <a:chExt cx="221764" cy="182215"/>
          </a:xfrm>
        </p:grpSpPr>
        <p:sp>
          <p:nvSpPr>
            <p:cNvPr name="Freeform 390" id="390"/>
            <p:cNvSpPr/>
            <p:nvPr/>
          </p:nvSpPr>
          <p:spPr>
            <a:xfrm flipH="false" flipV="false" rot="0">
              <a:off x="0" y="0"/>
              <a:ext cx="221764" cy="182215"/>
            </a:xfrm>
            <a:custGeom>
              <a:avLst/>
              <a:gdLst/>
              <a:ahLst/>
              <a:cxnLst/>
              <a:rect r="r" b="b" t="t" l="l"/>
              <a:pathLst>
                <a:path h="182215" w="221764">
                  <a:moveTo>
                    <a:pt x="0" y="0"/>
                  </a:moveTo>
                  <a:lnTo>
                    <a:pt x="221764" y="0"/>
                  </a:lnTo>
                  <a:lnTo>
                    <a:pt x="221764" y="182215"/>
                  </a:lnTo>
                  <a:lnTo>
                    <a:pt x="0" y="1822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391" id="391"/>
            <p:cNvSpPr txBox="true"/>
            <p:nvPr/>
          </p:nvSpPr>
          <p:spPr>
            <a:xfrm>
              <a:off x="0" y="-38100"/>
              <a:ext cx="221764" cy="220315"/>
            </a:xfrm>
            <a:prstGeom prst="rect">
              <a:avLst/>
            </a:prstGeom>
          </p:spPr>
          <p:txBody>
            <a:bodyPr anchor="ctr" rtlCol="false" tIns="8411" lIns="8411" bIns="8411" rIns="841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392" id="392"/>
          <p:cNvSpPr/>
          <p:nvPr/>
        </p:nvSpPr>
        <p:spPr>
          <a:xfrm flipV="true">
            <a:off x="2149086" y="131632"/>
            <a:ext cx="12495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3" id="393"/>
          <p:cNvSpPr/>
          <p:nvPr/>
        </p:nvSpPr>
        <p:spPr>
          <a:xfrm>
            <a:off x="2149086" y="165617"/>
            <a:ext cx="124954" cy="0"/>
          </a:xfrm>
          <a:prstGeom prst="line">
            <a:avLst/>
          </a:prstGeom>
          <a:ln cap="flat" w="952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4" id="394"/>
          <p:cNvSpPr/>
          <p:nvPr/>
        </p:nvSpPr>
        <p:spPr>
          <a:xfrm flipV="true">
            <a:off x="2088442" y="52017"/>
            <a:ext cx="0" cy="194614"/>
          </a:xfrm>
          <a:prstGeom prst="line">
            <a:avLst/>
          </a:prstGeom>
          <a:ln cap="flat" w="9525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95" id="395"/>
          <p:cNvGrpSpPr/>
          <p:nvPr/>
        </p:nvGrpSpPr>
        <p:grpSpPr>
          <a:xfrm rot="0">
            <a:off x="6424193" y="9906463"/>
            <a:ext cx="4028236" cy="358220"/>
            <a:chOff x="0" y="0"/>
            <a:chExt cx="2552372" cy="226975"/>
          </a:xfrm>
        </p:grpSpPr>
        <p:sp>
          <p:nvSpPr>
            <p:cNvPr name="Freeform 396" id="396"/>
            <p:cNvSpPr/>
            <p:nvPr/>
          </p:nvSpPr>
          <p:spPr>
            <a:xfrm flipH="false" flipV="false" rot="0">
              <a:off x="0" y="0"/>
              <a:ext cx="2552372" cy="226975"/>
            </a:xfrm>
            <a:custGeom>
              <a:avLst/>
              <a:gdLst/>
              <a:ahLst/>
              <a:cxnLst/>
              <a:rect r="r" b="b" t="t" l="l"/>
              <a:pathLst>
                <a:path h="226975" w="2552372">
                  <a:moveTo>
                    <a:pt x="19219" y="0"/>
                  </a:moveTo>
                  <a:lnTo>
                    <a:pt x="2533153" y="0"/>
                  </a:lnTo>
                  <a:cubicBezTo>
                    <a:pt x="2538250" y="0"/>
                    <a:pt x="2543139" y="2025"/>
                    <a:pt x="2546743" y="5629"/>
                  </a:cubicBezTo>
                  <a:cubicBezTo>
                    <a:pt x="2550347" y="9233"/>
                    <a:pt x="2552372" y="14122"/>
                    <a:pt x="2552372" y="19219"/>
                  </a:cubicBezTo>
                  <a:lnTo>
                    <a:pt x="2552372" y="207756"/>
                  </a:lnTo>
                  <a:cubicBezTo>
                    <a:pt x="2552372" y="218370"/>
                    <a:pt x="2543768" y="226975"/>
                    <a:pt x="2533153" y="226975"/>
                  </a:cubicBezTo>
                  <a:lnTo>
                    <a:pt x="19219" y="226975"/>
                  </a:lnTo>
                  <a:cubicBezTo>
                    <a:pt x="8605" y="226975"/>
                    <a:pt x="0" y="218370"/>
                    <a:pt x="0" y="207756"/>
                  </a:cubicBezTo>
                  <a:lnTo>
                    <a:pt x="0" y="19219"/>
                  </a:lnTo>
                  <a:cubicBezTo>
                    <a:pt x="0" y="8605"/>
                    <a:pt x="8605" y="0"/>
                    <a:pt x="19219" y="0"/>
                  </a:cubicBezTo>
                  <a:close/>
                </a:path>
              </a:pathLst>
            </a:custGeom>
            <a:solidFill>
              <a:srgbClr val="70767A">
                <a:alpha val="7843"/>
              </a:srgbClr>
            </a:solidFill>
          </p:spPr>
        </p:sp>
        <p:sp>
          <p:nvSpPr>
            <p:cNvPr name="TextBox 397" id="397"/>
            <p:cNvSpPr txBox="true"/>
            <p:nvPr/>
          </p:nvSpPr>
          <p:spPr>
            <a:xfrm>
              <a:off x="0" y="-38100"/>
              <a:ext cx="2552372" cy="265075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398" id="398"/>
          <p:cNvGrpSpPr/>
          <p:nvPr/>
        </p:nvGrpSpPr>
        <p:grpSpPr>
          <a:xfrm rot="0">
            <a:off x="6424193" y="9909945"/>
            <a:ext cx="461187" cy="356108"/>
            <a:chOff x="0" y="0"/>
            <a:chExt cx="614917" cy="474811"/>
          </a:xfrm>
        </p:grpSpPr>
        <p:grpSp>
          <p:nvGrpSpPr>
            <p:cNvPr name="Group 399" id="399"/>
            <p:cNvGrpSpPr/>
            <p:nvPr/>
          </p:nvGrpSpPr>
          <p:grpSpPr>
            <a:xfrm rot="0">
              <a:off x="153089" y="3656"/>
              <a:ext cx="459055" cy="471155"/>
              <a:chOff x="0" y="0"/>
              <a:chExt cx="218150" cy="223900"/>
            </a:xfrm>
          </p:grpSpPr>
          <p:sp>
            <p:nvSpPr>
              <p:cNvPr name="Freeform 400" id="400"/>
              <p:cNvSpPr/>
              <p:nvPr/>
            </p:nvSpPr>
            <p:spPr>
              <a:xfrm flipH="false" flipV="false" rot="0">
                <a:off x="0" y="0"/>
                <a:ext cx="218150" cy="223900"/>
              </a:xfrm>
              <a:custGeom>
                <a:avLst/>
                <a:gdLst/>
                <a:ahLst/>
                <a:cxnLst/>
                <a:rect r="r" b="b" t="t" l="l"/>
                <a:pathLst>
                  <a:path h="223900" w="218150">
                    <a:moveTo>
                      <a:pt x="0" y="0"/>
                    </a:moveTo>
                    <a:lnTo>
                      <a:pt x="218150" y="0"/>
                    </a:lnTo>
                    <a:lnTo>
                      <a:pt x="218150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name="TextBox 401" id="401"/>
              <p:cNvSpPr txBox="true"/>
              <p:nvPr/>
            </p:nvSpPr>
            <p:spPr>
              <a:xfrm>
                <a:off x="0" y="-38100"/>
                <a:ext cx="218150" cy="262000"/>
              </a:xfrm>
              <a:prstGeom prst="rect">
                <a:avLst/>
              </a:prstGeom>
            </p:spPr>
            <p:txBody>
              <a:bodyPr anchor="ctr" rtlCol="false" tIns="21116" lIns="21116" bIns="21116" rIns="21116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02" id="402"/>
            <p:cNvGrpSpPr/>
            <p:nvPr/>
          </p:nvGrpSpPr>
          <p:grpSpPr>
            <a:xfrm rot="-10800000">
              <a:off x="0" y="0"/>
              <a:ext cx="614917" cy="471155"/>
              <a:chOff x="0" y="0"/>
              <a:chExt cx="292218" cy="223900"/>
            </a:xfrm>
          </p:grpSpPr>
          <p:sp>
            <p:nvSpPr>
              <p:cNvPr name="Freeform 403" id="403"/>
              <p:cNvSpPr/>
              <p:nvPr/>
            </p:nvSpPr>
            <p:spPr>
              <a:xfrm flipH="false" flipV="false" rot="0">
                <a:off x="0" y="0"/>
                <a:ext cx="292218" cy="223900"/>
              </a:xfrm>
              <a:custGeom>
                <a:avLst/>
                <a:gdLst/>
                <a:ahLst/>
                <a:cxnLst/>
                <a:rect r="r" b="b" t="t" l="l"/>
                <a:pathLst>
                  <a:path h="223900" w="292218">
                    <a:moveTo>
                      <a:pt x="111950" y="0"/>
                    </a:moveTo>
                    <a:lnTo>
                      <a:pt x="180268" y="0"/>
                    </a:lnTo>
                    <a:cubicBezTo>
                      <a:pt x="242096" y="0"/>
                      <a:pt x="292218" y="50122"/>
                      <a:pt x="292218" y="111950"/>
                    </a:cubicBezTo>
                    <a:lnTo>
                      <a:pt x="292218" y="111950"/>
                    </a:lnTo>
                    <a:cubicBezTo>
                      <a:pt x="292218" y="173778"/>
                      <a:pt x="242096" y="223900"/>
                      <a:pt x="180268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name="TextBox 404" id="404"/>
              <p:cNvSpPr txBox="true"/>
              <p:nvPr/>
            </p:nvSpPr>
            <p:spPr>
              <a:xfrm>
                <a:off x="0" y="-38100"/>
                <a:ext cx="292218" cy="262000"/>
              </a:xfrm>
              <a:prstGeom prst="rect">
                <a:avLst/>
              </a:prstGeom>
            </p:spPr>
            <p:txBody>
              <a:bodyPr anchor="ctr" rtlCol="false" tIns="21116" lIns="21116" bIns="21116" rIns="21116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05" id="405"/>
          <p:cNvGrpSpPr/>
          <p:nvPr/>
        </p:nvGrpSpPr>
        <p:grpSpPr>
          <a:xfrm rot="0">
            <a:off x="6880564" y="9913931"/>
            <a:ext cx="439398" cy="350751"/>
            <a:chOff x="0" y="0"/>
            <a:chExt cx="278411" cy="222243"/>
          </a:xfrm>
        </p:grpSpPr>
        <p:sp>
          <p:nvSpPr>
            <p:cNvPr name="Freeform 406" id="406"/>
            <p:cNvSpPr/>
            <p:nvPr/>
          </p:nvSpPr>
          <p:spPr>
            <a:xfrm flipH="false" flipV="false" rot="0">
              <a:off x="0" y="0"/>
              <a:ext cx="278411" cy="222243"/>
            </a:xfrm>
            <a:custGeom>
              <a:avLst/>
              <a:gdLst/>
              <a:ahLst/>
              <a:cxnLst/>
              <a:rect r="r" b="b" t="t" l="l"/>
              <a:pathLst>
                <a:path h="222243" w="278411">
                  <a:moveTo>
                    <a:pt x="0" y="0"/>
                  </a:moveTo>
                  <a:lnTo>
                    <a:pt x="278411" y="0"/>
                  </a:lnTo>
                  <a:lnTo>
                    <a:pt x="27841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name="TextBox 407" id="407"/>
            <p:cNvSpPr txBox="true"/>
            <p:nvPr/>
          </p:nvSpPr>
          <p:spPr>
            <a:xfrm>
              <a:off x="0" y="-38100"/>
              <a:ext cx="278411" cy="260343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08" id="408"/>
          <p:cNvGrpSpPr/>
          <p:nvPr/>
        </p:nvGrpSpPr>
        <p:grpSpPr>
          <a:xfrm rot="0">
            <a:off x="7319962" y="9913931"/>
            <a:ext cx="439398" cy="350751"/>
            <a:chOff x="0" y="0"/>
            <a:chExt cx="278411" cy="222243"/>
          </a:xfrm>
        </p:grpSpPr>
        <p:sp>
          <p:nvSpPr>
            <p:cNvPr name="Freeform 409" id="409"/>
            <p:cNvSpPr/>
            <p:nvPr/>
          </p:nvSpPr>
          <p:spPr>
            <a:xfrm flipH="false" flipV="false" rot="0">
              <a:off x="0" y="0"/>
              <a:ext cx="278411" cy="222243"/>
            </a:xfrm>
            <a:custGeom>
              <a:avLst/>
              <a:gdLst/>
              <a:ahLst/>
              <a:cxnLst/>
              <a:rect r="r" b="b" t="t" l="l"/>
              <a:pathLst>
                <a:path h="222243" w="278411">
                  <a:moveTo>
                    <a:pt x="0" y="0"/>
                  </a:moveTo>
                  <a:lnTo>
                    <a:pt x="278411" y="0"/>
                  </a:lnTo>
                  <a:lnTo>
                    <a:pt x="27841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name="TextBox 410" id="410"/>
            <p:cNvSpPr txBox="true"/>
            <p:nvPr/>
          </p:nvSpPr>
          <p:spPr>
            <a:xfrm>
              <a:off x="0" y="-38100"/>
              <a:ext cx="278411" cy="260343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1" id="411"/>
          <p:cNvGrpSpPr/>
          <p:nvPr/>
        </p:nvGrpSpPr>
        <p:grpSpPr>
          <a:xfrm rot="0">
            <a:off x="7759360" y="9915375"/>
            <a:ext cx="439398" cy="350751"/>
            <a:chOff x="0" y="0"/>
            <a:chExt cx="278411" cy="222243"/>
          </a:xfrm>
        </p:grpSpPr>
        <p:sp>
          <p:nvSpPr>
            <p:cNvPr name="Freeform 412" id="412"/>
            <p:cNvSpPr/>
            <p:nvPr/>
          </p:nvSpPr>
          <p:spPr>
            <a:xfrm flipH="false" flipV="false" rot="0">
              <a:off x="0" y="0"/>
              <a:ext cx="278411" cy="222243"/>
            </a:xfrm>
            <a:custGeom>
              <a:avLst/>
              <a:gdLst/>
              <a:ahLst/>
              <a:cxnLst/>
              <a:rect r="r" b="b" t="t" l="l"/>
              <a:pathLst>
                <a:path h="222243" w="278411">
                  <a:moveTo>
                    <a:pt x="0" y="0"/>
                  </a:moveTo>
                  <a:lnTo>
                    <a:pt x="278411" y="0"/>
                  </a:lnTo>
                  <a:lnTo>
                    <a:pt x="27841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name="TextBox 413" id="413"/>
            <p:cNvSpPr txBox="true"/>
            <p:nvPr/>
          </p:nvSpPr>
          <p:spPr>
            <a:xfrm>
              <a:off x="0" y="-38100"/>
              <a:ext cx="278411" cy="260343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4" id="414"/>
          <p:cNvGrpSpPr/>
          <p:nvPr/>
        </p:nvGrpSpPr>
        <p:grpSpPr>
          <a:xfrm rot="0">
            <a:off x="8198758" y="9915375"/>
            <a:ext cx="552312" cy="350751"/>
            <a:chOff x="0" y="0"/>
            <a:chExt cx="349956" cy="222243"/>
          </a:xfrm>
        </p:grpSpPr>
        <p:sp>
          <p:nvSpPr>
            <p:cNvPr name="Freeform 415" id="415"/>
            <p:cNvSpPr/>
            <p:nvPr/>
          </p:nvSpPr>
          <p:spPr>
            <a:xfrm flipH="false" flipV="false" rot="0">
              <a:off x="0" y="0"/>
              <a:ext cx="349956" cy="222243"/>
            </a:xfrm>
            <a:custGeom>
              <a:avLst/>
              <a:gdLst/>
              <a:ahLst/>
              <a:cxnLst/>
              <a:rect r="r" b="b" t="t" l="l"/>
              <a:pathLst>
                <a:path h="222243" w="349956">
                  <a:moveTo>
                    <a:pt x="0" y="0"/>
                  </a:moveTo>
                  <a:lnTo>
                    <a:pt x="349956" y="0"/>
                  </a:lnTo>
                  <a:lnTo>
                    <a:pt x="349956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name="TextBox 416" id="416"/>
            <p:cNvSpPr txBox="true"/>
            <p:nvPr/>
          </p:nvSpPr>
          <p:spPr>
            <a:xfrm>
              <a:off x="0" y="-38100"/>
              <a:ext cx="349956" cy="260343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17" id="417"/>
          <p:cNvGrpSpPr/>
          <p:nvPr/>
        </p:nvGrpSpPr>
        <p:grpSpPr>
          <a:xfrm rot="0">
            <a:off x="8751652" y="9915375"/>
            <a:ext cx="581470" cy="350751"/>
            <a:chOff x="0" y="0"/>
            <a:chExt cx="368431" cy="222243"/>
          </a:xfrm>
        </p:grpSpPr>
        <p:sp>
          <p:nvSpPr>
            <p:cNvPr name="Freeform 418" id="418"/>
            <p:cNvSpPr/>
            <p:nvPr/>
          </p:nvSpPr>
          <p:spPr>
            <a:xfrm flipH="false" flipV="false" rot="0">
              <a:off x="0" y="0"/>
              <a:ext cx="368431" cy="222243"/>
            </a:xfrm>
            <a:custGeom>
              <a:avLst/>
              <a:gdLst/>
              <a:ahLst/>
              <a:cxnLst/>
              <a:rect r="r" b="b" t="t" l="l"/>
              <a:pathLst>
                <a:path h="222243" w="368431">
                  <a:moveTo>
                    <a:pt x="0" y="0"/>
                  </a:moveTo>
                  <a:lnTo>
                    <a:pt x="368431" y="0"/>
                  </a:lnTo>
                  <a:lnTo>
                    <a:pt x="368431" y="222243"/>
                  </a:lnTo>
                  <a:lnTo>
                    <a:pt x="0" y="222243"/>
                  </a:lnTo>
                  <a:close/>
                </a:path>
              </a:pathLst>
            </a:custGeom>
            <a:solidFill>
              <a:srgbClr val="70767A"/>
            </a:solidFill>
          </p:spPr>
        </p:sp>
        <p:sp>
          <p:nvSpPr>
            <p:cNvPr name="TextBox 419" id="419"/>
            <p:cNvSpPr txBox="true"/>
            <p:nvPr/>
          </p:nvSpPr>
          <p:spPr>
            <a:xfrm>
              <a:off x="0" y="-38100"/>
              <a:ext cx="368431" cy="260343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20" id="420"/>
          <p:cNvGrpSpPr/>
          <p:nvPr/>
        </p:nvGrpSpPr>
        <p:grpSpPr>
          <a:xfrm rot="-5400000">
            <a:off x="6516287" y="9997574"/>
            <a:ext cx="286778" cy="165658"/>
            <a:chOff x="0" y="0"/>
            <a:chExt cx="593872" cy="343052"/>
          </a:xfrm>
        </p:grpSpPr>
        <p:sp>
          <p:nvSpPr>
            <p:cNvPr name="Freeform 421" id="421"/>
            <p:cNvSpPr/>
            <p:nvPr/>
          </p:nvSpPr>
          <p:spPr>
            <a:xfrm flipH="false" flipV="false" rot="0">
              <a:off x="0" y="0"/>
              <a:ext cx="593872" cy="343052"/>
            </a:xfrm>
            <a:custGeom>
              <a:avLst/>
              <a:gdLst/>
              <a:ahLst/>
              <a:cxnLst/>
              <a:rect r="r" b="b" t="t" l="l"/>
              <a:pathLst>
                <a:path h="343052" w="59387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22" id="422"/>
            <p:cNvSpPr txBox="true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23" id="423"/>
          <p:cNvGrpSpPr/>
          <p:nvPr/>
        </p:nvGrpSpPr>
        <p:grpSpPr>
          <a:xfrm rot="0">
            <a:off x="6539048" y="9937015"/>
            <a:ext cx="37800" cy="286778"/>
            <a:chOff x="0" y="0"/>
            <a:chExt cx="23951" cy="181708"/>
          </a:xfrm>
        </p:grpSpPr>
        <p:sp>
          <p:nvSpPr>
            <p:cNvPr name="Freeform 424" id="424"/>
            <p:cNvSpPr/>
            <p:nvPr/>
          </p:nvSpPr>
          <p:spPr>
            <a:xfrm flipH="false" flipV="false" rot="0">
              <a:off x="0" y="0"/>
              <a:ext cx="23951" cy="181708"/>
            </a:xfrm>
            <a:custGeom>
              <a:avLst/>
              <a:gdLst/>
              <a:ahLst/>
              <a:cxnLst/>
              <a:rect r="r" b="b" t="t" l="l"/>
              <a:pathLst>
                <a:path h="181708" w="23951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25" id="425"/>
            <p:cNvSpPr txBox="true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26" id="426"/>
          <p:cNvGrpSpPr/>
          <p:nvPr/>
        </p:nvGrpSpPr>
        <p:grpSpPr>
          <a:xfrm rot="5400000">
            <a:off x="6939121" y="9997574"/>
            <a:ext cx="286778" cy="165658"/>
            <a:chOff x="0" y="0"/>
            <a:chExt cx="593872" cy="343052"/>
          </a:xfrm>
        </p:grpSpPr>
        <p:sp>
          <p:nvSpPr>
            <p:cNvPr name="Freeform 427" id="427"/>
            <p:cNvSpPr/>
            <p:nvPr/>
          </p:nvSpPr>
          <p:spPr>
            <a:xfrm flipH="false" flipV="false" rot="0">
              <a:off x="0" y="0"/>
              <a:ext cx="593872" cy="343052"/>
            </a:xfrm>
            <a:custGeom>
              <a:avLst/>
              <a:gdLst/>
              <a:ahLst/>
              <a:cxnLst/>
              <a:rect r="r" b="b" t="t" l="l"/>
              <a:pathLst>
                <a:path h="343052" w="59387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28" id="428"/>
            <p:cNvSpPr txBox="true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29" id="429"/>
          <p:cNvGrpSpPr/>
          <p:nvPr/>
        </p:nvGrpSpPr>
        <p:grpSpPr>
          <a:xfrm rot="-10800000">
            <a:off x="7165338" y="9937015"/>
            <a:ext cx="37800" cy="286778"/>
            <a:chOff x="0" y="0"/>
            <a:chExt cx="23951" cy="181708"/>
          </a:xfrm>
        </p:grpSpPr>
        <p:sp>
          <p:nvSpPr>
            <p:cNvPr name="Freeform 430" id="430"/>
            <p:cNvSpPr/>
            <p:nvPr/>
          </p:nvSpPr>
          <p:spPr>
            <a:xfrm flipH="false" flipV="false" rot="0">
              <a:off x="0" y="0"/>
              <a:ext cx="23951" cy="181708"/>
            </a:xfrm>
            <a:custGeom>
              <a:avLst/>
              <a:gdLst/>
              <a:ahLst/>
              <a:cxnLst/>
              <a:rect r="r" b="b" t="t" l="l"/>
              <a:pathLst>
                <a:path h="181708" w="23951">
                  <a:moveTo>
                    <a:pt x="0" y="0"/>
                  </a:moveTo>
                  <a:lnTo>
                    <a:pt x="23951" y="0"/>
                  </a:lnTo>
                  <a:lnTo>
                    <a:pt x="23951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31" id="431"/>
            <p:cNvSpPr txBox="true"/>
            <p:nvPr/>
          </p:nvSpPr>
          <p:spPr>
            <a:xfrm>
              <a:off x="0" y="-38100"/>
              <a:ext cx="23951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32" id="432"/>
          <p:cNvGrpSpPr/>
          <p:nvPr/>
        </p:nvGrpSpPr>
        <p:grpSpPr>
          <a:xfrm rot="0">
            <a:off x="8884420" y="9937015"/>
            <a:ext cx="286778" cy="286778"/>
            <a:chOff x="0" y="0"/>
            <a:chExt cx="181708" cy="181708"/>
          </a:xfrm>
        </p:grpSpPr>
        <p:sp>
          <p:nvSpPr>
            <p:cNvPr name="Freeform 433" id="433"/>
            <p:cNvSpPr/>
            <p:nvPr/>
          </p:nvSpPr>
          <p:spPr>
            <a:xfrm flipH="false" flipV="false" rot="0">
              <a:off x="0" y="0"/>
              <a:ext cx="181708" cy="181708"/>
            </a:xfrm>
            <a:custGeom>
              <a:avLst/>
              <a:gdLst/>
              <a:ahLst/>
              <a:cxnLst/>
              <a:rect r="r" b="b" t="t" l="l"/>
              <a:pathLst>
                <a:path h="181708" w="181708">
                  <a:moveTo>
                    <a:pt x="0" y="0"/>
                  </a:moveTo>
                  <a:lnTo>
                    <a:pt x="181708" y="0"/>
                  </a:lnTo>
                  <a:lnTo>
                    <a:pt x="181708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34" id="434"/>
            <p:cNvSpPr txBox="true"/>
            <p:nvPr/>
          </p:nvSpPr>
          <p:spPr>
            <a:xfrm>
              <a:off x="0" y="-38100"/>
              <a:ext cx="181708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35" id="435"/>
          <p:cNvGrpSpPr/>
          <p:nvPr/>
        </p:nvGrpSpPr>
        <p:grpSpPr>
          <a:xfrm rot="0">
            <a:off x="9333122" y="9911316"/>
            <a:ext cx="537254" cy="353366"/>
            <a:chOff x="0" y="0"/>
            <a:chExt cx="340415" cy="223900"/>
          </a:xfrm>
        </p:grpSpPr>
        <p:sp>
          <p:nvSpPr>
            <p:cNvPr name="Freeform 436" id="436"/>
            <p:cNvSpPr/>
            <p:nvPr/>
          </p:nvSpPr>
          <p:spPr>
            <a:xfrm flipH="false" flipV="false" rot="0">
              <a:off x="0" y="0"/>
              <a:ext cx="340415" cy="223900"/>
            </a:xfrm>
            <a:custGeom>
              <a:avLst/>
              <a:gdLst/>
              <a:ahLst/>
              <a:cxnLst/>
              <a:rect r="r" b="b" t="t" l="l"/>
              <a:pathLst>
                <a:path h="223900" w="340415">
                  <a:moveTo>
                    <a:pt x="0" y="0"/>
                  </a:moveTo>
                  <a:lnTo>
                    <a:pt x="340415" y="0"/>
                  </a:lnTo>
                  <a:lnTo>
                    <a:pt x="340415" y="223900"/>
                  </a:lnTo>
                  <a:lnTo>
                    <a:pt x="0" y="223900"/>
                  </a:lnTo>
                  <a:close/>
                </a:path>
              </a:pathLst>
            </a:custGeom>
            <a:solidFill>
              <a:srgbClr val="6BC883"/>
            </a:solidFill>
          </p:spPr>
        </p:sp>
        <p:sp>
          <p:nvSpPr>
            <p:cNvPr name="TextBox 437" id="437"/>
            <p:cNvSpPr txBox="true"/>
            <p:nvPr/>
          </p:nvSpPr>
          <p:spPr>
            <a:xfrm>
              <a:off x="0" y="-38100"/>
              <a:ext cx="340415" cy="262000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438" id="438"/>
          <p:cNvGrpSpPr/>
          <p:nvPr/>
        </p:nvGrpSpPr>
        <p:grpSpPr>
          <a:xfrm rot="5400000">
            <a:off x="9486649" y="9954938"/>
            <a:ext cx="286778" cy="250930"/>
            <a:chOff x="0" y="0"/>
            <a:chExt cx="812800" cy="711200"/>
          </a:xfrm>
        </p:grpSpPr>
        <p:sp>
          <p:nvSpPr>
            <p:cNvPr name="Freeform 439" id="439"/>
            <p:cNvSpPr/>
            <p:nvPr/>
          </p:nvSpPr>
          <p:spPr>
            <a:xfrm flipH="false" flipV="false" rot="0">
              <a:off x="0" y="0"/>
              <a:ext cx="812800" cy="711200"/>
            </a:xfrm>
            <a:custGeom>
              <a:avLst/>
              <a:gdLst/>
              <a:ahLst/>
              <a:cxnLst/>
              <a:rect r="r" b="b" t="t" l="l"/>
              <a:pathLst>
                <a:path h="711200" w="8128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40" id="440"/>
            <p:cNvSpPr txBox="true"/>
            <p:nvPr/>
          </p:nvSpPr>
          <p:spPr>
            <a:xfrm>
              <a:off x="127000" y="292100"/>
              <a:ext cx="558800" cy="368300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41" id="441"/>
          <p:cNvGrpSpPr/>
          <p:nvPr/>
        </p:nvGrpSpPr>
        <p:grpSpPr>
          <a:xfrm rot="0">
            <a:off x="9870376" y="9906463"/>
            <a:ext cx="582053" cy="358220"/>
            <a:chOff x="0" y="0"/>
            <a:chExt cx="776070" cy="477626"/>
          </a:xfrm>
        </p:grpSpPr>
        <p:grpSp>
          <p:nvGrpSpPr>
            <p:cNvPr name="Group 442" id="442"/>
            <p:cNvGrpSpPr/>
            <p:nvPr/>
          </p:nvGrpSpPr>
          <p:grpSpPr>
            <a:xfrm rot="0">
              <a:off x="0" y="6471"/>
              <a:ext cx="534770" cy="471155"/>
              <a:chOff x="0" y="0"/>
              <a:chExt cx="254131" cy="223900"/>
            </a:xfrm>
          </p:grpSpPr>
          <p:sp>
            <p:nvSpPr>
              <p:cNvPr name="Freeform 443" id="443"/>
              <p:cNvSpPr/>
              <p:nvPr/>
            </p:nvSpPr>
            <p:spPr>
              <a:xfrm flipH="false" flipV="false" rot="0">
                <a:off x="0" y="0"/>
                <a:ext cx="254131" cy="223900"/>
              </a:xfrm>
              <a:custGeom>
                <a:avLst/>
                <a:gdLst/>
                <a:ahLst/>
                <a:cxnLst/>
                <a:rect r="r" b="b" t="t" l="l"/>
                <a:pathLst>
                  <a:path h="223900" w="254131">
                    <a:moveTo>
                      <a:pt x="0" y="0"/>
                    </a:moveTo>
                    <a:lnTo>
                      <a:pt x="254131" y="0"/>
                    </a:lnTo>
                    <a:lnTo>
                      <a:pt x="254131" y="223900"/>
                    </a:lnTo>
                    <a:lnTo>
                      <a:pt x="0" y="223900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444" id="444"/>
              <p:cNvSpPr txBox="true"/>
              <p:nvPr/>
            </p:nvSpPr>
            <p:spPr>
              <a:xfrm>
                <a:off x="0" y="-38100"/>
                <a:ext cx="254131" cy="262000"/>
              </a:xfrm>
              <a:prstGeom prst="rect">
                <a:avLst/>
              </a:prstGeom>
            </p:spPr>
            <p:txBody>
              <a:bodyPr anchor="ctr" rtlCol="false" tIns="21116" lIns="21116" bIns="21116" rIns="21116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445" id="445"/>
            <p:cNvGrpSpPr/>
            <p:nvPr/>
          </p:nvGrpSpPr>
          <p:grpSpPr>
            <a:xfrm rot="0">
              <a:off x="59731" y="0"/>
              <a:ext cx="716339" cy="471155"/>
              <a:chOff x="0" y="0"/>
              <a:chExt cx="340415" cy="223900"/>
            </a:xfrm>
          </p:grpSpPr>
          <p:sp>
            <p:nvSpPr>
              <p:cNvPr name="Freeform 446" id="446"/>
              <p:cNvSpPr/>
              <p:nvPr/>
            </p:nvSpPr>
            <p:spPr>
              <a:xfrm flipH="false" flipV="false" rot="0">
                <a:off x="0" y="0"/>
                <a:ext cx="340415" cy="223900"/>
              </a:xfrm>
              <a:custGeom>
                <a:avLst/>
                <a:gdLst/>
                <a:ahLst/>
                <a:cxnLst/>
                <a:rect r="r" b="b" t="t" l="l"/>
                <a:pathLst>
                  <a:path h="223900" w="340415">
                    <a:moveTo>
                      <a:pt x="111950" y="0"/>
                    </a:moveTo>
                    <a:lnTo>
                      <a:pt x="228465" y="0"/>
                    </a:lnTo>
                    <a:cubicBezTo>
                      <a:pt x="290293" y="0"/>
                      <a:pt x="340415" y="50122"/>
                      <a:pt x="340415" y="111950"/>
                    </a:cubicBezTo>
                    <a:lnTo>
                      <a:pt x="340415" y="111950"/>
                    </a:lnTo>
                    <a:cubicBezTo>
                      <a:pt x="340415" y="173778"/>
                      <a:pt x="290293" y="223900"/>
                      <a:pt x="228465" y="223900"/>
                    </a:cubicBezTo>
                    <a:lnTo>
                      <a:pt x="111950" y="223900"/>
                    </a:lnTo>
                    <a:cubicBezTo>
                      <a:pt x="50122" y="223900"/>
                      <a:pt x="0" y="173778"/>
                      <a:pt x="0" y="111950"/>
                    </a:cubicBezTo>
                    <a:lnTo>
                      <a:pt x="0" y="111950"/>
                    </a:lnTo>
                    <a:cubicBezTo>
                      <a:pt x="0" y="50122"/>
                      <a:pt x="50122" y="0"/>
                      <a:pt x="111950" y="0"/>
                    </a:cubicBez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447" id="447"/>
              <p:cNvSpPr txBox="true"/>
              <p:nvPr/>
            </p:nvSpPr>
            <p:spPr>
              <a:xfrm>
                <a:off x="0" y="-38100"/>
                <a:ext cx="340415" cy="262000"/>
              </a:xfrm>
              <a:prstGeom prst="rect">
                <a:avLst/>
              </a:prstGeom>
            </p:spPr>
            <p:txBody>
              <a:bodyPr anchor="ctr" rtlCol="false" tIns="21116" lIns="21116" bIns="21116" rIns="21116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</p:grpSp>
      <p:grpSp>
        <p:nvGrpSpPr>
          <p:cNvPr name="Group 448" id="448"/>
          <p:cNvGrpSpPr/>
          <p:nvPr/>
        </p:nvGrpSpPr>
        <p:grpSpPr>
          <a:xfrm rot="0">
            <a:off x="10032301" y="9937015"/>
            <a:ext cx="286778" cy="286778"/>
            <a:chOff x="0" y="0"/>
            <a:chExt cx="812800" cy="812800"/>
          </a:xfrm>
        </p:grpSpPr>
        <p:sp>
          <p:nvSpPr>
            <p:cNvPr name="Freeform 449" id="44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50" id="45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51" id="451"/>
          <p:cNvGrpSpPr/>
          <p:nvPr/>
        </p:nvGrpSpPr>
        <p:grpSpPr>
          <a:xfrm rot="-5400000">
            <a:off x="7307027" y="9997574"/>
            <a:ext cx="286778" cy="165658"/>
            <a:chOff x="0" y="0"/>
            <a:chExt cx="593872" cy="343052"/>
          </a:xfrm>
        </p:grpSpPr>
        <p:sp>
          <p:nvSpPr>
            <p:cNvPr name="Freeform 452" id="452"/>
            <p:cNvSpPr/>
            <p:nvPr/>
          </p:nvSpPr>
          <p:spPr>
            <a:xfrm flipH="false" flipV="false" rot="0">
              <a:off x="0" y="0"/>
              <a:ext cx="593872" cy="343052"/>
            </a:xfrm>
            <a:custGeom>
              <a:avLst/>
              <a:gdLst/>
              <a:ahLst/>
              <a:cxnLst/>
              <a:rect r="r" b="b" t="t" l="l"/>
              <a:pathLst>
                <a:path h="343052" w="59387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53" id="453"/>
            <p:cNvSpPr txBox="true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54" id="454"/>
          <p:cNvGrpSpPr/>
          <p:nvPr/>
        </p:nvGrpSpPr>
        <p:grpSpPr>
          <a:xfrm rot="0">
            <a:off x="7551168" y="9937015"/>
            <a:ext cx="47625" cy="286778"/>
            <a:chOff x="0" y="0"/>
            <a:chExt cx="30176" cy="181708"/>
          </a:xfrm>
        </p:grpSpPr>
        <p:sp>
          <p:nvSpPr>
            <p:cNvPr name="Freeform 455" id="455"/>
            <p:cNvSpPr/>
            <p:nvPr/>
          </p:nvSpPr>
          <p:spPr>
            <a:xfrm flipH="false" flipV="false" rot="0">
              <a:off x="0" y="0"/>
              <a:ext cx="30176" cy="181708"/>
            </a:xfrm>
            <a:custGeom>
              <a:avLst/>
              <a:gdLst/>
              <a:ahLst/>
              <a:cxnLst/>
              <a:rect r="r" b="b" t="t" l="l"/>
              <a:pathLst>
                <a:path h="181708" w="30176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56" id="456"/>
            <p:cNvSpPr txBox="true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57" id="457"/>
          <p:cNvGrpSpPr/>
          <p:nvPr/>
        </p:nvGrpSpPr>
        <p:grpSpPr>
          <a:xfrm rot="0">
            <a:off x="7616715" y="9937015"/>
            <a:ext cx="47625" cy="286778"/>
            <a:chOff x="0" y="0"/>
            <a:chExt cx="30176" cy="181708"/>
          </a:xfrm>
        </p:grpSpPr>
        <p:sp>
          <p:nvSpPr>
            <p:cNvPr name="Freeform 458" id="458"/>
            <p:cNvSpPr/>
            <p:nvPr/>
          </p:nvSpPr>
          <p:spPr>
            <a:xfrm flipH="false" flipV="false" rot="0">
              <a:off x="0" y="0"/>
              <a:ext cx="30176" cy="181708"/>
            </a:xfrm>
            <a:custGeom>
              <a:avLst/>
              <a:gdLst/>
              <a:ahLst/>
              <a:cxnLst/>
              <a:rect r="r" b="b" t="t" l="l"/>
              <a:pathLst>
                <a:path h="181708" w="30176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59" id="459"/>
            <p:cNvSpPr txBox="true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60" id="460"/>
          <p:cNvGrpSpPr/>
          <p:nvPr/>
        </p:nvGrpSpPr>
        <p:grpSpPr>
          <a:xfrm rot="5400000">
            <a:off x="7912764" y="9997574"/>
            <a:ext cx="286778" cy="165658"/>
            <a:chOff x="0" y="0"/>
            <a:chExt cx="593872" cy="343052"/>
          </a:xfrm>
        </p:grpSpPr>
        <p:sp>
          <p:nvSpPr>
            <p:cNvPr name="Freeform 461" id="461"/>
            <p:cNvSpPr/>
            <p:nvPr/>
          </p:nvSpPr>
          <p:spPr>
            <a:xfrm flipH="false" flipV="false" rot="0">
              <a:off x="0" y="0"/>
              <a:ext cx="593872" cy="343052"/>
            </a:xfrm>
            <a:custGeom>
              <a:avLst/>
              <a:gdLst/>
              <a:ahLst/>
              <a:cxnLst/>
              <a:rect r="r" b="b" t="t" l="l"/>
              <a:pathLst>
                <a:path h="343052" w="593872">
                  <a:moveTo>
                    <a:pt x="296936" y="0"/>
                  </a:moveTo>
                  <a:lnTo>
                    <a:pt x="593872" y="343052"/>
                  </a:lnTo>
                  <a:lnTo>
                    <a:pt x="0" y="343052"/>
                  </a:lnTo>
                  <a:lnTo>
                    <a:pt x="296936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462" id="462"/>
            <p:cNvSpPr txBox="true"/>
            <p:nvPr/>
          </p:nvSpPr>
          <p:spPr>
            <a:xfrm>
              <a:off x="92793" y="121174"/>
              <a:ext cx="408287" cy="197374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63" id="463"/>
          <p:cNvGrpSpPr/>
          <p:nvPr/>
        </p:nvGrpSpPr>
        <p:grpSpPr>
          <a:xfrm rot="-10800000">
            <a:off x="7907776" y="9937015"/>
            <a:ext cx="47625" cy="286778"/>
            <a:chOff x="0" y="0"/>
            <a:chExt cx="30176" cy="181708"/>
          </a:xfrm>
        </p:grpSpPr>
        <p:sp>
          <p:nvSpPr>
            <p:cNvPr name="Freeform 464" id="464"/>
            <p:cNvSpPr/>
            <p:nvPr/>
          </p:nvSpPr>
          <p:spPr>
            <a:xfrm flipH="false" flipV="false" rot="0">
              <a:off x="0" y="0"/>
              <a:ext cx="30176" cy="181708"/>
            </a:xfrm>
            <a:custGeom>
              <a:avLst/>
              <a:gdLst/>
              <a:ahLst/>
              <a:cxnLst/>
              <a:rect r="r" b="b" t="t" l="l"/>
              <a:pathLst>
                <a:path h="181708" w="30176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65" id="465"/>
            <p:cNvSpPr txBox="true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66" id="466"/>
          <p:cNvGrpSpPr/>
          <p:nvPr/>
        </p:nvGrpSpPr>
        <p:grpSpPr>
          <a:xfrm rot="-10800000">
            <a:off x="7842228" y="9937015"/>
            <a:ext cx="47625" cy="286778"/>
            <a:chOff x="0" y="0"/>
            <a:chExt cx="30176" cy="181708"/>
          </a:xfrm>
        </p:grpSpPr>
        <p:sp>
          <p:nvSpPr>
            <p:cNvPr name="Freeform 467" id="467"/>
            <p:cNvSpPr/>
            <p:nvPr/>
          </p:nvSpPr>
          <p:spPr>
            <a:xfrm flipH="false" flipV="false" rot="0">
              <a:off x="0" y="0"/>
              <a:ext cx="30176" cy="181708"/>
            </a:xfrm>
            <a:custGeom>
              <a:avLst/>
              <a:gdLst/>
              <a:ahLst/>
              <a:cxnLst/>
              <a:rect r="r" b="b" t="t" l="l"/>
              <a:pathLst>
                <a:path h="181708" w="30176">
                  <a:moveTo>
                    <a:pt x="0" y="0"/>
                  </a:moveTo>
                  <a:lnTo>
                    <a:pt x="30176" y="0"/>
                  </a:lnTo>
                  <a:lnTo>
                    <a:pt x="30176" y="181708"/>
                  </a:lnTo>
                  <a:lnTo>
                    <a:pt x="0" y="181708"/>
                  </a:lnTo>
                  <a:close/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  <p:sp>
          <p:nvSpPr>
            <p:cNvPr name="TextBox 468" id="468"/>
            <p:cNvSpPr txBox="true"/>
            <p:nvPr/>
          </p:nvSpPr>
          <p:spPr>
            <a:xfrm>
              <a:off x="0" y="-38100"/>
              <a:ext cx="30176" cy="219808"/>
            </a:xfrm>
            <a:prstGeom prst="rect">
              <a:avLst/>
            </a:prstGeom>
          </p:spPr>
          <p:txBody>
            <a:bodyPr anchor="ctr" rtlCol="false" tIns="21116" lIns="21116" bIns="21116" rIns="21116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name="Group 469" id="469"/>
          <p:cNvGrpSpPr/>
          <p:nvPr/>
        </p:nvGrpSpPr>
        <p:grpSpPr>
          <a:xfrm rot="0">
            <a:off x="3631554" y="9913931"/>
            <a:ext cx="1705452" cy="288405"/>
            <a:chOff x="0" y="0"/>
            <a:chExt cx="924520" cy="156343"/>
          </a:xfrm>
        </p:grpSpPr>
        <p:sp>
          <p:nvSpPr>
            <p:cNvPr name="Freeform 470" id="470"/>
            <p:cNvSpPr/>
            <p:nvPr/>
          </p:nvSpPr>
          <p:spPr>
            <a:xfrm flipH="false" flipV="false" rot="0">
              <a:off x="0" y="0"/>
              <a:ext cx="924520" cy="156343"/>
            </a:xfrm>
            <a:custGeom>
              <a:avLst/>
              <a:gdLst/>
              <a:ahLst/>
              <a:cxnLst/>
              <a:rect r="r" b="b" t="t" l="l"/>
              <a:pathLst>
                <a:path h="156343" w="924520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471" id="471"/>
            <p:cNvSpPr txBox="true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anchor="ctr" rtlCol="false" tIns="24681" lIns="24681" bIns="24681" rIns="2468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72" id="472"/>
          <p:cNvSpPr/>
          <p:nvPr/>
        </p:nvSpPr>
        <p:spPr>
          <a:xfrm flipV="true">
            <a:off x="3893441" y="9913931"/>
            <a:ext cx="0" cy="288405"/>
          </a:xfrm>
          <a:prstGeom prst="line">
            <a:avLst/>
          </a:prstGeom>
          <a:ln cap="flat" w="19050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73" id="473"/>
          <p:cNvGrpSpPr/>
          <p:nvPr/>
        </p:nvGrpSpPr>
        <p:grpSpPr>
          <a:xfrm rot="0">
            <a:off x="3784377" y="10048435"/>
            <a:ext cx="16782" cy="16782"/>
            <a:chOff x="0" y="0"/>
            <a:chExt cx="523151" cy="523151"/>
          </a:xfrm>
        </p:grpSpPr>
        <p:sp>
          <p:nvSpPr>
            <p:cNvPr name="Freeform 474" id="474"/>
            <p:cNvSpPr/>
            <p:nvPr/>
          </p:nvSpPr>
          <p:spPr>
            <a:xfrm flipH="false" flipV="false" rot="0">
              <a:off x="0" y="0"/>
              <a:ext cx="523151" cy="523151"/>
            </a:xfrm>
            <a:custGeom>
              <a:avLst/>
              <a:gdLst/>
              <a:ahLst/>
              <a:cxnLst/>
              <a:rect r="r" b="b" t="t" l="l"/>
              <a:pathLst>
                <a:path h="523151" w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475" id="475"/>
            <p:cNvSpPr txBox="true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76" id="476"/>
          <p:cNvGrpSpPr/>
          <p:nvPr/>
        </p:nvGrpSpPr>
        <p:grpSpPr>
          <a:xfrm rot="0">
            <a:off x="3773827" y="10052026"/>
            <a:ext cx="16782" cy="16782"/>
            <a:chOff x="0" y="0"/>
            <a:chExt cx="523151" cy="523151"/>
          </a:xfrm>
        </p:grpSpPr>
        <p:sp>
          <p:nvSpPr>
            <p:cNvPr name="Freeform 477" id="477"/>
            <p:cNvSpPr/>
            <p:nvPr/>
          </p:nvSpPr>
          <p:spPr>
            <a:xfrm flipH="false" flipV="false" rot="0">
              <a:off x="0" y="0"/>
              <a:ext cx="523151" cy="523151"/>
            </a:xfrm>
            <a:custGeom>
              <a:avLst/>
              <a:gdLst/>
              <a:ahLst/>
              <a:cxnLst/>
              <a:rect r="r" b="b" t="t" l="l"/>
              <a:pathLst>
                <a:path h="523151" w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478" id="478"/>
            <p:cNvSpPr txBox="true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479" id="479"/>
          <p:cNvSpPr/>
          <p:nvPr/>
        </p:nvSpPr>
        <p:spPr>
          <a:xfrm flipV="true">
            <a:off x="3816020" y="9990589"/>
            <a:ext cx="0" cy="13958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80" id="480"/>
          <p:cNvGrpSpPr/>
          <p:nvPr/>
        </p:nvGrpSpPr>
        <p:grpSpPr>
          <a:xfrm rot="0">
            <a:off x="1875788" y="9922285"/>
            <a:ext cx="1705452" cy="288405"/>
            <a:chOff x="0" y="0"/>
            <a:chExt cx="924520" cy="156343"/>
          </a:xfrm>
        </p:grpSpPr>
        <p:sp>
          <p:nvSpPr>
            <p:cNvPr name="Freeform 481" id="481"/>
            <p:cNvSpPr/>
            <p:nvPr/>
          </p:nvSpPr>
          <p:spPr>
            <a:xfrm flipH="false" flipV="false" rot="0">
              <a:off x="0" y="0"/>
              <a:ext cx="924520" cy="156343"/>
            </a:xfrm>
            <a:custGeom>
              <a:avLst/>
              <a:gdLst/>
              <a:ahLst/>
              <a:cxnLst/>
              <a:rect r="r" b="b" t="t" l="l"/>
              <a:pathLst>
                <a:path h="156343" w="924520">
                  <a:moveTo>
                    <a:pt x="45395" y="0"/>
                  </a:moveTo>
                  <a:lnTo>
                    <a:pt x="879124" y="0"/>
                  </a:lnTo>
                  <a:cubicBezTo>
                    <a:pt x="904195" y="0"/>
                    <a:pt x="924520" y="20324"/>
                    <a:pt x="924520" y="45395"/>
                  </a:cubicBezTo>
                  <a:lnTo>
                    <a:pt x="924520" y="110948"/>
                  </a:lnTo>
                  <a:cubicBezTo>
                    <a:pt x="924520" y="122988"/>
                    <a:pt x="919737" y="134534"/>
                    <a:pt x="911224" y="143048"/>
                  </a:cubicBezTo>
                  <a:cubicBezTo>
                    <a:pt x="902710" y="151561"/>
                    <a:pt x="891164" y="156343"/>
                    <a:pt x="879124" y="156343"/>
                  </a:cubicBezTo>
                  <a:lnTo>
                    <a:pt x="45395" y="156343"/>
                  </a:lnTo>
                  <a:cubicBezTo>
                    <a:pt x="33356" y="156343"/>
                    <a:pt x="21809" y="151561"/>
                    <a:pt x="13296" y="143048"/>
                  </a:cubicBezTo>
                  <a:cubicBezTo>
                    <a:pt x="4783" y="134534"/>
                    <a:pt x="0" y="122988"/>
                    <a:pt x="0" y="110948"/>
                  </a:cubicBezTo>
                  <a:lnTo>
                    <a:pt x="0" y="45395"/>
                  </a:lnTo>
                  <a:cubicBezTo>
                    <a:pt x="0" y="33356"/>
                    <a:pt x="4783" y="21809"/>
                    <a:pt x="13296" y="13296"/>
                  </a:cubicBezTo>
                  <a:cubicBezTo>
                    <a:pt x="21809" y="4783"/>
                    <a:pt x="33356" y="0"/>
                    <a:pt x="45395" y="0"/>
                  </a:cubicBezTo>
                  <a:close/>
                </a:path>
              </a:pathLst>
            </a:custGeom>
            <a:solidFill>
              <a:srgbClr val="000000"/>
            </a:solidFill>
            <a:ln w="28575" cap="sq">
              <a:solidFill>
                <a:srgbClr val="70767A"/>
              </a:solidFill>
              <a:prstDash val="solid"/>
              <a:miter/>
            </a:ln>
          </p:spPr>
        </p:sp>
        <p:sp>
          <p:nvSpPr>
            <p:cNvPr name="TextBox 482" id="482"/>
            <p:cNvSpPr txBox="true"/>
            <p:nvPr/>
          </p:nvSpPr>
          <p:spPr>
            <a:xfrm>
              <a:off x="0" y="-38100"/>
              <a:ext cx="924520" cy="194443"/>
            </a:xfrm>
            <a:prstGeom prst="rect">
              <a:avLst/>
            </a:prstGeom>
          </p:spPr>
          <p:txBody>
            <a:bodyPr anchor="ctr" rtlCol="false" tIns="24681" lIns="24681" bIns="24681" rIns="24681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483" id="483"/>
          <p:cNvSpPr/>
          <p:nvPr/>
        </p:nvSpPr>
        <p:spPr>
          <a:xfrm flipV="true">
            <a:off x="2137675" y="9922285"/>
            <a:ext cx="0" cy="288405"/>
          </a:xfrm>
          <a:prstGeom prst="line">
            <a:avLst/>
          </a:prstGeom>
          <a:ln cap="flat" w="19050">
            <a:solidFill>
              <a:srgbClr val="70767A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84" id="484"/>
          <p:cNvGrpSpPr/>
          <p:nvPr/>
        </p:nvGrpSpPr>
        <p:grpSpPr>
          <a:xfrm rot="0">
            <a:off x="2028611" y="10047034"/>
            <a:ext cx="16782" cy="16782"/>
            <a:chOff x="0" y="0"/>
            <a:chExt cx="523151" cy="523151"/>
          </a:xfrm>
        </p:grpSpPr>
        <p:sp>
          <p:nvSpPr>
            <p:cNvPr name="Freeform 485" id="485"/>
            <p:cNvSpPr/>
            <p:nvPr/>
          </p:nvSpPr>
          <p:spPr>
            <a:xfrm flipH="false" flipV="false" rot="0">
              <a:off x="0" y="0"/>
              <a:ext cx="523151" cy="523151"/>
            </a:xfrm>
            <a:custGeom>
              <a:avLst/>
              <a:gdLst/>
              <a:ahLst/>
              <a:cxnLst/>
              <a:rect r="r" b="b" t="t" l="l"/>
              <a:pathLst>
                <a:path h="523151" w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486" id="486"/>
            <p:cNvSpPr txBox="true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87" id="487"/>
          <p:cNvGrpSpPr/>
          <p:nvPr/>
        </p:nvGrpSpPr>
        <p:grpSpPr>
          <a:xfrm rot="0">
            <a:off x="2018061" y="10050624"/>
            <a:ext cx="16782" cy="16782"/>
            <a:chOff x="0" y="0"/>
            <a:chExt cx="523151" cy="523151"/>
          </a:xfrm>
        </p:grpSpPr>
        <p:sp>
          <p:nvSpPr>
            <p:cNvPr name="Freeform 488" id="488"/>
            <p:cNvSpPr/>
            <p:nvPr/>
          </p:nvSpPr>
          <p:spPr>
            <a:xfrm flipH="false" flipV="false" rot="0">
              <a:off x="0" y="0"/>
              <a:ext cx="523151" cy="523151"/>
            </a:xfrm>
            <a:custGeom>
              <a:avLst/>
              <a:gdLst/>
              <a:ahLst/>
              <a:cxnLst/>
              <a:rect r="r" b="b" t="t" l="l"/>
              <a:pathLst>
                <a:path h="523151" w="523151">
                  <a:moveTo>
                    <a:pt x="261575" y="0"/>
                  </a:moveTo>
                  <a:cubicBezTo>
                    <a:pt x="117111" y="0"/>
                    <a:pt x="0" y="117111"/>
                    <a:pt x="0" y="261575"/>
                  </a:cubicBezTo>
                  <a:cubicBezTo>
                    <a:pt x="0" y="406040"/>
                    <a:pt x="117111" y="523151"/>
                    <a:pt x="261575" y="523151"/>
                  </a:cubicBezTo>
                  <a:cubicBezTo>
                    <a:pt x="406040" y="523151"/>
                    <a:pt x="523151" y="406040"/>
                    <a:pt x="523151" y="261575"/>
                  </a:cubicBezTo>
                  <a:cubicBezTo>
                    <a:pt x="523151" y="117111"/>
                    <a:pt x="406040" y="0"/>
                    <a:pt x="261575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489" id="489"/>
            <p:cNvSpPr txBox="true"/>
            <p:nvPr/>
          </p:nvSpPr>
          <p:spPr>
            <a:xfrm>
              <a:off x="49045" y="10945"/>
              <a:ext cx="425060" cy="463160"/>
            </a:xfrm>
            <a:prstGeom prst="rect">
              <a:avLst/>
            </a:prstGeom>
          </p:spPr>
          <p:txBody>
            <a:bodyPr anchor="ctr" rtlCol="false" tIns="17901" lIns="17901" bIns="17901" rIns="17901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AutoShape 490" id="490"/>
          <p:cNvSpPr/>
          <p:nvPr/>
        </p:nvSpPr>
        <p:spPr>
          <a:xfrm flipV="true">
            <a:off x="1996844" y="9997616"/>
            <a:ext cx="0" cy="139580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91" id="491"/>
          <p:cNvSpPr/>
          <p:nvPr/>
        </p:nvSpPr>
        <p:spPr>
          <a:xfrm flipH="false" flipV="false" rot="5400000">
            <a:off x="1996844" y="9995779"/>
            <a:ext cx="80316" cy="80316"/>
          </a:xfrm>
          <a:custGeom>
            <a:avLst/>
            <a:gdLst/>
            <a:ahLst/>
            <a:cxnLst/>
            <a:rect r="r" b="b" t="t" l="l"/>
            <a:pathLst>
              <a:path h="80316" w="80316">
                <a:moveTo>
                  <a:pt x="0" y="0"/>
                </a:moveTo>
                <a:lnTo>
                  <a:pt x="80316" y="0"/>
                </a:lnTo>
                <a:lnTo>
                  <a:pt x="80316" y="80316"/>
                </a:lnTo>
                <a:lnTo>
                  <a:pt x="0" y="803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2" id="492"/>
          <p:cNvSpPr/>
          <p:nvPr/>
        </p:nvSpPr>
        <p:spPr>
          <a:xfrm flipH="false" flipV="false" rot="-10800000">
            <a:off x="3738891" y="9987530"/>
            <a:ext cx="86654" cy="86654"/>
          </a:xfrm>
          <a:custGeom>
            <a:avLst/>
            <a:gdLst/>
            <a:ahLst/>
            <a:cxnLst/>
            <a:rect r="r" b="b" t="t" l="l"/>
            <a:pathLst>
              <a:path h="86654" w="86654">
                <a:moveTo>
                  <a:pt x="0" y="0"/>
                </a:moveTo>
                <a:lnTo>
                  <a:pt x="86654" y="0"/>
                </a:lnTo>
                <a:lnTo>
                  <a:pt x="86654" y="86654"/>
                </a:lnTo>
                <a:lnTo>
                  <a:pt x="0" y="866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93" id="493"/>
          <p:cNvSpPr txBox="true"/>
          <p:nvPr/>
        </p:nvSpPr>
        <p:spPr>
          <a:xfrm rot="0">
            <a:off x="16345766" y="844345"/>
            <a:ext cx="611533" cy="164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2"/>
              </a:lnSpc>
              <a:spcBef>
                <a:spcPct val="0"/>
              </a:spcBef>
            </a:pPr>
            <a:r>
              <a:rPr lang="en-US" sz="958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Master</a:t>
            </a:r>
          </a:p>
        </p:txBody>
      </p:sp>
      <p:sp>
        <p:nvSpPr>
          <p:cNvPr name="TextBox 494" id="494"/>
          <p:cNvSpPr txBox="true"/>
          <p:nvPr/>
        </p:nvSpPr>
        <p:spPr>
          <a:xfrm rot="0">
            <a:off x="16071047" y="1140793"/>
            <a:ext cx="1190166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Digital Scale</a:t>
            </a:r>
          </a:p>
        </p:txBody>
      </p:sp>
      <p:sp>
        <p:nvSpPr>
          <p:cNvPr name="TextBox 495" id="495"/>
          <p:cNvSpPr txBox="true"/>
          <p:nvPr/>
        </p:nvSpPr>
        <p:spPr>
          <a:xfrm rot="0">
            <a:off x="17075799" y="1140793"/>
            <a:ext cx="1190166" cy="134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"/>
              </a:lnSpc>
              <a:spcBef>
                <a:spcPct val="0"/>
              </a:spcBef>
            </a:pPr>
            <a:r>
              <a:rPr lang="en-US" sz="800">
                <a:solidFill>
                  <a:srgbClr val="70767A"/>
                </a:solidFill>
                <a:latin typeface="Canva Sans"/>
                <a:ea typeface="Canva Sans"/>
                <a:cs typeface="Canva Sans"/>
                <a:sym typeface="Canva Sans"/>
              </a:rPr>
              <a:t>-18 dBFS</a:t>
            </a:r>
          </a:p>
        </p:txBody>
      </p:sp>
      <p:sp>
        <p:nvSpPr>
          <p:cNvPr name="TextBox 496" id="496"/>
          <p:cNvSpPr txBox="true"/>
          <p:nvPr/>
        </p:nvSpPr>
        <p:spPr>
          <a:xfrm rot="0">
            <a:off x="16289629" y="582561"/>
            <a:ext cx="357084" cy="1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VSTi</a:t>
            </a:r>
          </a:p>
        </p:txBody>
      </p:sp>
      <p:sp>
        <p:nvSpPr>
          <p:cNvPr name="TextBox 497" id="497"/>
          <p:cNvSpPr txBox="true"/>
          <p:nvPr/>
        </p:nvSpPr>
        <p:spPr>
          <a:xfrm rot="0">
            <a:off x="16757223" y="573416"/>
            <a:ext cx="357084" cy="1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メディア</a:t>
            </a:r>
          </a:p>
        </p:txBody>
      </p:sp>
      <p:sp>
        <p:nvSpPr>
          <p:cNvPr name="TextBox 498" id="498"/>
          <p:cNvSpPr txBox="true"/>
          <p:nvPr/>
        </p:nvSpPr>
        <p:spPr>
          <a:xfrm rot="0">
            <a:off x="17242200" y="582133"/>
            <a:ext cx="357084" cy="1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CR</a:t>
            </a:r>
          </a:p>
        </p:txBody>
      </p:sp>
      <p:sp>
        <p:nvSpPr>
          <p:cNvPr name="TextBox 499" id="499"/>
          <p:cNvSpPr txBox="true"/>
          <p:nvPr/>
        </p:nvSpPr>
        <p:spPr>
          <a:xfrm rot="0">
            <a:off x="17706830" y="578484"/>
            <a:ext cx="357084" cy="1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メーター</a:t>
            </a:r>
          </a:p>
        </p:txBody>
      </p:sp>
      <p:sp>
        <p:nvSpPr>
          <p:cNvPr name="TextBox 500" id="500"/>
          <p:cNvSpPr txBox="true"/>
          <p:nvPr/>
        </p:nvSpPr>
        <p:spPr>
          <a:xfrm rot="0">
            <a:off x="16512059" y="8727956"/>
            <a:ext cx="357084" cy="1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マスター</a:t>
            </a:r>
          </a:p>
        </p:txBody>
      </p:sp>
      <p:sp>
        <p:nvSpPr>
          <p:cNvPr name="TextBox 501" id="501"/>
          <p:cNvSpPr txBox="true"/>
          <p:nvPr/>
        </p:nvSpPr>
        <p:spPr>
          <a:xfrm rot="0">
            <a:off x="17009493" y="8727956"/>
            <a:ext cx="475583" cy="1102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"/>
              </a:lnSpc>
              <a:spcBef>
                <a:spcPct val="0"/>
              </a:spcBef>
            </a:pPr>
            <a:r>
              <a:rPr lang="en-US" sz="700">
                <a:solidFill>
                  <a:srgbClr val="FFFFFF"/>
                </a:solidFill>
                <a:latin typeface="Canva Sans"/>
                <a:ea typeface="Canva Sans"/>
                <a:cs typeface="Canva Sans"/>
                <a:sym typeface="Canva Sans"/>
              </a:rPr>
              <a:t>ラウドネス</a:t>
            </a:r>
          </a:p>
        </p:txBody>
      </p:sp>
      <p:grpSp>
        <p:nvGrpSpPr>
          <p:cNvPr name="Group 502" id="502"/>
          <p:cNvGrpSpPr/>
          <p:nvPr/>
        </p:nvGrpSpPr>
        <p:grpSpPr>
          <a:xfrm rot="0">
            <a:off x="0" y="462619"/>
            <a:ext cx="473762" cy="278137"/>
            <a:chOff x="0" y="0"/>
            <a:chExt cx="124777" cy="73254"/>
          </a:xfrm>
        </p:grpSpPr>
        <p:sp>
          <p:nvSpPr>
            <p:cNvPr name="Freeform 503" id="503"/>
            <p:cNvSpPr/>
            <p:nvPr/>
          </p:nvSpPr>
          <p:spPr>
            <a:xfrm flipH="false" flipV="false" rot="0">
              <a:off x="0" y="0"/>
              <a:ext cx="124777" cy="73254"/>
            </a:xfrm>
            <a:custGeom>
              <a:avLst/>
              <a:gdLst/>
              <a:ahLst/>
              <a:cxnLst/>
              <a:rect r="r" b="b" t="t" l="l"/>
              <a:pathLst>
                <a:path h="73254" w="124777">
                  <a:moveTo>
                    <a:pt x="0" y="0"/>
                  </a:moveTo>
                  <a:lnTo>
                    <a:pt x="124777" y="0"/>
                  </a:lnTo>
                  <a:lnTo>
                    <a:pt x="124777" y="73254"/>
                  </a:lnTo>
                  <a:lnTo>
                    <a:pt x="0" y="73254"/>
                  </a:lnTo>
                  <a:close/>
                </a:path>
              </a:pathLst>
            </a:custGeom>
            <a:solidFill>
              <a:srgbClr val="AC65F6"/>
            </a:solidFill>
          </p:spPr>
        </p:sp>
        <p:sp>
          <p:nvSpPr>
            <p:cNvPr name="TextBox 504" id="504"/>
            <p:cNvSpPr txBox="true"/>
            <p:nvPr/>
          </p:nvSpPr>
          <p:spPr>
            <a:xfrm>
              <a:off x="0" y="-38100"/>
              <a:ext cx="124777" cy="11135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05" id="505"/>
          <p:cNvGrpSpPr/>
          <p:nvPr/>
        </p:nvGrpSpPr>
        <p:grpSpPr>
          <a:xfrm rot="0">
            <a:off x="120727" y="491577"/>
            <a:ext cx="265735" cy="200162"/>
            <a:chOff x="0" y="0"/>
            <a:chExt cx="354313" cy="266882"/>
          </a:xfrm>
        </p:grpSpPr>
        <p:grpSp>
          <p:nvGrpSpPr>
            <p:cNvPr name="Group 506" id="506"/>
            <p:cNvGrpSpPr/>
            <p:nvPr/>
          </p:nvGrpSpPr>
          <p:grpSpPr>
            <a:xfrm rot="0">
              <a:off x="20662" y="0"/>
              <a:ext cx="138364" cy="252448"/>
              <a:chOff x="0" y="0"/>
              <a:chExt cx="219783" cy="401000"/>
            </a:xfrm>
          </p:grpSpPr>
          <p:sp>
            <p:nvSpPr>
              <p:cNvPr name="Freeform 507" id="507"/>
              <p:cNvSpPr/>
              <p:nvPr/>
            </p:nvSpPr>
            <p:spPr>
              <a:xfrm flipH="false" flipV="false" rot="0">
                <a:off x="0" y="0"/>
                <a:ext cx="219783" cy="401000"/>
              </a:xfrm>
              <a:custGeom>
                <a:avLst/>
                <a:gdLst/>
                <a:ahLst/>
                <a:cxnLst/>
                <a:rect r="r" b="b" t="t" l="l"/>
                <a:pathLst>
                  <a:path h="401000" w="219783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08" id="508"/>
              <p:cNvSpPr txBox="true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09" id="509"/>
            <p:cNvGrpSpPr/>
            <p:nvPr/>
          </p:nvGrpSpPr>
          <p:grpSpPr>
            <a:xfrm rot="0">
              <a:off x="0" y="45665"/>
              <a:ext cx="318051" cy="206783"/>
              <a:chOff x="0" y="0"/>
              <a:chExt cx="505207" cy="328463"/>
            </a:xfrm>
          </p:grpSpPr>
          <p:sp>
            <p:nvSpPr>
              <p:cNvPr name="Freeform 510" id="510"/>
              <p:cNvSpPr/>
              <p:nvPr/>
            </p:nvSpPr>
            <p:spPr>
              <a:xfrm flipH="false" flipV="false" rot="0">
                <a:off x="0" y="0"/>
                <a:ext cx="505207" cy="328463"/>
              </a:xfrm>
              <a:custGeom>
                <a:avLst/>
                <a:gdLst/>
                <a:ahLst/>
                <a:cxnLst/>
                <a:rect r="r" b="b" t="t" l="l"/>
                <a:pathLst>
                  <a:path h="328463" w="505207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11" id="511"/>
              <p:cNvSpPr txBox="true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12" id="512"/>
            <p:cNvGrpSpPr/>
            <p:nvPr/>
          </p:nvGrpSpPr>
          <p:grpSpPr>
            <a:xfrm rot="0">
              <a:off x="14399" y="127123"/>
              <a:ext cx="339914" cy="139760"/>
              <a:chOff x="0" y="0"/>
              <a:chExt cx="1285257" cy="528447"/>
            </a:xfrm>
          </p:grpSpPr>
          <p:sp>
            <p:nvSpPr>
              <p:cNvPr name="Freeform 513" id="513"/>
              <p:cNvSpPr/>
              <p:nvPr/>
            </p:nvSpPr>
            <p:spPr>
              <a:xfrm flipH="false" flipV="false" rot="0">
                <a:off x="0" y="0"/>
                <a:ext cx="1285257" cy="528447"/>
              </a:xfrm>
              <a:custGeom>
                <a:avLst/>
                <a:gdLst/>
                <a:ahLst/>
                <a:cxnLst/>
                <a:rect r="r" b="b" t="t" l="l"/>
                <a:pathLst>
                  <a:path h="528447" w="128525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19050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514" id="514"/>
              <p:cNvSpPr txBox="true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515" id="515"/>
          <p:cNvGrpSpPr/>
          <p:nvPr/>
        </p:nvGrpSpPr>
        <p:grpSpPr>
          <a:xfrm rot="0">
            <a:off x="468184" y="462054"/>
            <a:ext cx="2007030" cy="278702"/>
            <a:chOff x="0" y="0"/>
            <a:chExt cx="528601" cy="73403"/>
          </a:xfrm>
        </p:grpSpPr>
        <p:sp>
          <p:nvSpPr>
            <p:cNvPr name="Freeform 516" id="516"/>
            <p:cNvSpPr/>
            <p:nvPr/>
          </p:nvSpPr>
          <p:spPr>
            <a:xfrm flipH="false" flipV="false" rot="0">
              <a:off x="0" y="0"/>
              <a:ext cx="528601" cy="73403"/>
            </a:xfrm>
            <a:custGeom>
              <a:avLst/>
              <a:gdLst/>
              <a:ahLst/>
              <a:cxnLst/>
              <a:rect r="r" b="b" t="t" l="l"/>
              <a:pathLst>
                <a:path h="73403" w="528601">
                  <a:moveTo>
                    <a:pt x="0" y="0"/>
                  </a:moveTo>
                  <a:lnTo>
                    <a:pt x="528601" y="0"/>
                  </a:lnTo>
                  <a:lnTo>
                    <a:pt x="528601" y="73403"/>
                  </a:lnTo>
                  <a:lnTo>
                    <a:pt x="0" y="73403"/>
                  </a:lnTo>
                  <a:close/>
                </a:path>
              </a:pathLst>
            </a:custGeom>
            <a:solidFill>
              <a:srgbClr val="34353A"/>
            </a:solidFill>
          </p:spPr>
        </p:sp>
        <p:sp>
          <p:nvSpPr>
            <p:cNvPr name="TextBox 517" id="517"/>
            <p:cNvSpPr txBox="true"/>
            <p:nvPr/>
          </p:nvSpPr>
          <p:spPr>
            <a:xfrm>
              <a:off x="0" y="-38100"/>
              <a:ext cx="528601" cy="1115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18" id="518"/>
          <p:cNvGrpSpPr/>
          <p:nvPr/>
        </p:nvGrpSpPr>
        <p:grpSpPr>
          <a:xfrm rot="0">
            <a:off x="557810" y="474550"/>
            <a:ext cx="238286" cy="238779"/>
            <a:chOff x="0" y="0"/>
            <a:chExt cx="317715" cy="318372"/>
          </a:xfrm>
        </p:grpSpPr>
        <p:grpSp>
          <p:nvGrpSpPr>
            <p:cNvPr name="Group 519" id="519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name="Freeform 520" id="520"/>
              <p:cNvSpPr/>
              <p:nvPr/>
            </p:nvSpPr>
            <p:spPr>
              <a:xfrm flipH="false" flipV="false" rot="0">
                <a:off x="0" y="0"/>
                <a:ext cx="62759" cy="62888"/>
              </a:xfrm>
              <a:custGeom>
                <a:avLst/>
                <a:gdLst/>
                <a:ahLst/>
                <a:cxnLst/>
                <a:rect r="r" b="b" t="t" l="l"/>
                <a:pathLst>
                  <a:path h="62888" w="62759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name="TextBox 521" id="521"/>
              <p:cNvSpPr txBox="true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522" id="522"/>
            <p:cNvSpPr txBox="true"/>
            <p:nvPr/>
          </p:nvSpPr>
          <p:spPr>
            <a:xfrm rot="0">
              <a:off x="50749" y="6429"/>
              <a:ext cx="216217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</a:t>
              </a:r>
            </a:p>
          </p:txBody>
        </p:sp>
      </p:grpSp>
      <p:grpSp>
        <p:nvGrpSpPr>
          <p:cNvPr name="Group 523" id="523"/>
          <p:cNvGrpSpPr/>
          <p:nvPr/>
        </p:nvGrpSpPr>
        <p:grpSpPr>
          <a:xfrm rot="0">
            <a:off x="796096" y="471483"/>
            <a:ext cx="235641" cy="241846"/>
            <a:chOff x="0" y="0"/>
            <a:chExt cx="314189" cy="322462"/>
          </a:xfrm>
        </p:grpSpPr>
        <p:grpSp>
          <p:nvGrpSpPr>
            <p:cNvPr name="Group 524" id="524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525" id="525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526" id="526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527" id="527"/>
            <p:cNvSpPr txBox="true"/>
            <p:nvPr/>
          </p:nvSpPr>
          <p:spPr>
            <a:xfrm rot="0">
              <a:off x="83911" y="10519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</a:t>
              </a:r>
            </a:p>
          </p:txBody>
        </p:sp>
      </p:grpSp>
      <p:grpSp>
        <p:nvGrpSpPr>
          <p:cNvPr name="Group 528" id="528"/>
          <p:cNvGrpSpPr/>
          <p:nvPr/>
        </p:nvGrpSpPr>
        <p:grpSpPr>
          <a:xfrm rot="0">
            <a:off x="2475214" y="462054"/>
            <a:ext cx="122932" cy="278137"/>
            <a:chOff x="0" y="0"/>
            <a:chExt cx="163910" cy="370849"/>
          </a:xfrm>
        </p:grpSpPr>
        <p:grpSp>
          <p:nvGrpSpPr>
            <p:cNvPr name="Group 529" id="529"/>
            <p:cNvGrpSpPr/>
            <p:nvPr/>
          </p:nvGrpSpPr>
          <p:grpSpPr>
            <a:xfrm rot="0">
              <a:off x="0" y="0"/>
              <a:ext cx="163910" cy="370849"/>
              <a:chOff x="0" y="0"/>
              <a:chExt cx="177838" cy="402363"/>
            </a:xfrm>
          </p:grpSpPr>
          <p:sp>
            <p:nvSpPr>
              <p:cNvPr name="Freeform 530" id="530"/>
              <p:cNvSpPr/>
              <p:nvPr/>
            </p:nvSpPr>
            <p:spPr>
              <a:xfrm flipH="false" flipV="false" rot="0">
                <a:off x="0" y="0"/>
                <a:ext cx="177838" cy="402363"/>
              </a:xfrm>
              <a:custGeom>
                <a:avLst/>
                <a:gdLst/>
                <a:ahLst/>
                <a:cxnLst/>
                <a:rect r="r" b="b" t="t" l="l"/>
                <a:pathLst>
                  <a:path h="402363" w="177838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402363"/>
                    </a:lnTo>
                    <a:lnTo>
                      <a:pt x="0" y="402363"/>
                    </a:lnTo>
                    <a:close/>
                  </a:path>
                </a:pathLst>
              </a:custGeom>
              <a:solidFill>
                <a:srgbClr val="000000">
                  <a:alpha val="1176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31" id="531"/>
              <p:cNvSpPr txBox="true"/>
              <p:nvPr/>
            </p:nvSpPr>
            <p:spPr>
              <a:xfrm>
                <a:off x="0" y="-38100"/>
                <a:ext cx="177838" cy="440463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2" id="532"/>
            <p:cNvGrpSpPr/>
            <p:nvPr/>
          </p:nvGrpSpPr>
          <p:grpSpPr>
            <a:xfrm rot="0">
              <a:off x="41838" y="189852"/>
              <a:ext cx="40117" cy="180998"/>
              <a:chOff x="0" y="0"/>
              <a:chExt cx="43526" cy="196378"/>
            </a:xfrm>
          </p:grpSpPr>
          <p:sp>
            <p:nvSpPr>
              <p:cNvPr name="Freeform 533" id="533"/>
              <p:cNvSpPr/>
              <p:nvPr/>
            </p:nvSpPr>
            <p:spPr>
              <a:xfrm flipH="false" flipV="false" rot="0">
                <a:off x="0" y="0"/>
                <a:ext cx="43526" cy="196378"/>
              </a:xfrm>
              <a:custGeom>
                <a:avLst/>
                <a:gdLst/>
                <a:ahLst/>
                <a:cxnLst/>
                <a:rect r="r" b="b" t="t" l="l"/>
                <a:pathLst>
                  <a:path h="196378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>
                  <a:alpha val="1176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34" id="534"/>
              <p:cNvSpPr txBox="true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535" id="535"/>
            <p:cNvGrpSpPr/>
            <p:nvPr/>
          </p:nvGrpSpPr>
          <p:grpSpPr>
            <a:xfrm rot="0">
              <a:off x="81955" y="249527"/>
              <a:ext cx="40117" cy="121322"/>
              <a:chOff x="0" y="0"/>
              <a:chExt cx="43526" cy="131632"/>
            </a:xfrm>
          </p:grpSpPr>
          <p:sp>
            <p:nvSpPr>
              <p:cNvPr name="Freeform 536" id="536"/>
              <p:cNvSpPr/>
              <p:nvPr/>
            </p:nvSpPr>
            <p:spPr>
              <a:xfrm flipH="false" flipV="false" rot="0">
                <a:off x="0" y="0"/>
                <a:ext cx="43526" cy="131632"/>
              </a:xfrm>
              <a:custGeom>
                <a:avLst/>
                <a:gdLst/>
                <a:ahLst/>
                <a:cxnLst/>
                <a:rect r="r" b="b" t="t" l="l"/>
                <a:pathLst>
                  <a:path h="131632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>
                  <a:alpha val="11765"/>
                </a:srgbClr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537" id="537"/>
              <p:cNvSpPr txBox="true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anchor="ctr" rtlCol="false" tIns="9249" lIns="9249" bIns="9249" rIns="9249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66980" y="5125780"/>
            <a:ext cx="2936921" cy="606410"/>
            <a:chOff x="0" y="0"/>
            <a:chExt cx="3915895" cy="808547"/>
          </a:xfrm>
        </p:grpSpPr>
        <p:grpSp>
          <p:nvGrpSpPr>
            <p:cNvPr name="Group 3" id="3"/>
            <p:cNvGrpSpPr/>
            <p:nvPr/>
          </p:nvGrpSpPr>
          <p:grpSpPr>
            <a:xfrm rot="0">
              <a:off x="0" y="0"/>
              <a:ext cx="3915895" cy="808547"/>
              <a:chOff x="0" y="0"/>
              <a:chExt cx="773510" cy="159713"/>
            </a:xfrm>
          </p:grpSpPr>
          <p:sp>
            <p:nvSpPr>
              <p:cNvPr name="Freeform 4" id="4"/>
              <p:cNvSpPr/>
              <p:nvPr/>
            </p:nvSpPr>
            <p:spPr>
              <a:xfrm flipH="false" flipV="false" rot="0">
                <a:off x="0" y="0"/>
                <a:ext cx="773510" cy="159713"/>
              </a:xfrm>
              <a:custGeom>
                <a:avLst/>
                <a:gdLst/>
                <a:ahLst/>
                <a:cxnLst/>
                <a:rect r="r" b="b" t="t" l="l"/>
                <a:pathLst>
                  <a:path h="159713" w="773510">
                    <a:moveTo>
                      <a:pt x="26361" y="0"/>
                    </a:moveTo>
                    <a:lnTo>
                      <a:pt x="747150" y="0"/>
                    </a:lnTo>
                    <a:cubicBezTo>
                      <a:pt x="754141" y="0"/>
                      <a:pt x="760846" y="2777"/>
                      <a:pt x="765789" y="7721"/>
                    </a:cubicBezTo>
                    <a:cubicBezTo>
                      <a:pt x="770733" y="12664"/>
                      <a:pt x="773510" y="19369"/>
                      <a:pt x="773510" y="26361"/>
                    </a:cubicBezTo>
                    <a:lnTo>
                      <a:pt x="773510" y="133352"/>
                    </a:lnTo>
                    <a:cubicBezTo>
                      <a:pt x="773510" y="147911"/>
                      <a:pt x="761708" y="159713"/>
                      <a:pt x="747150" y="159713"/>
                    </a:cubicBezTo>
                    <a:lnTo>
                      <a:pt x="26361" y="159713"/>
                    </a:lnTo>
                    <a:cubicBezTo>
                      <a:pt x="11802" y="159713"/>
                      <a:pt x="0" y="147911"/>
                      <a:pt x="0" y="133352"/>
                    </a:cubicBezTo>
                    <a:lnTo>
                      <a:pt x="0" y="26361"/>
                    </a:lnTo>
                    <a:cubicBezTo>
                      <a:pt x="0" y="11802"/>
                      <a:pt x="11802" y="0"/>
                      <a:pt x="26361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name="TextBox 5" id="5"/>
              <p:cNvSpPr txBox="true"/>
              <p:nvPr/>
            </p:nvSpPr>
            <p:spPr>
              <a:xfrm>
                <a:off x="0" y="-38100"/>
                <a:ext cx="773510" cy="19781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6" id="6"/>
            <p:cNvSpPr/>
            <p:nvPr/>
          </p:nvSpPr>
          <p:spPr>
            <a:xfrm flipV="true">
              <a:off x="502310" y="159400"/>
              <a:ext cx="0" cy="509215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sp>
          <p:nvSpPr>
            <p:cNvPr name="AutoShape 7" id="7"/>
            <p:cNvSpPr/>
            <p:nvPr/>
          </p:nvSpPr>
          <p:spPr>
            <a:xfrm flipH="true">
              <a:off x="247703" y="412802"/>
              <a:ext cx="509215" cy="0"/>
            </a:xfrm>
            <a:prstGeom prst="line">
              <a:avLst/>
            </a:prstGeom>
            <a:ln cap="flat" w="635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8" id="8"/>
            <p:cNvGrpSpPr/>
            <p:nvPr/>
          </p:nvGrpSpPr>
          <p:grpSpPr>
            <a:xfrm rot="-5400000">
              <a:off x="1105871" y="121814"/>
              <a:ext cx="459389" cy="534562"/>
              <a:chOff x="0" y="0"/>
              <a:chExt cx="698500" cy="81280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6985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698500">
                    <a:moveTo>
                      <a:pt x="349250" y="0"/>
                    </a:moveTo>
                    <a:lnTo>
                      <a:pt x="698500" y="203200"/>
                    </a:lnTo>
                    <a:lnTo>
                      <a:pt x="698500" y="609600"/>
                    </a:lnTo>
                    <a:lnTo>
                      <a:pt x="349250" y="812800"/>
                    </a:lnTo>
                    <a:lnTo>
                      <a:pt x="0" y="609600"/>
                    </a:lnTo>
                    <a:lnTo>
                      <a:pt x="0" y="203200"/>
                    </a:lnTo>
                    <a:lnTo>
                      <a:pt x="349250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101600"/>
                <a:ext cx="698500" cy="571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1" id="11"/>
            <p:cNvGrpSpPr/>
            <p:nvPr/>
          </p:nvGrpSpPr>
          <p:grpSpPr>
            <a:xfrm rot="0">
              <a:off x="1335565" y="546158"/>
              <a:ext cx="364057" cy="145263"/>
              <a:chOff x="0" y="0"/>
              <a:chExt cx="71912" cy="28694"/>
            </a:xfrm>
          </p:grpSpPr>
          <p:sp>
            <p:nvSpPr>
              <p:cNvPr name="Freeform 12" id="12"/>
              <p:cNvSpPr/>
              <p:nvPr/>
            </p:nvSpPr>
            <p:spPr>
              <a:xfrm flipH="false" flipV="false" rot="0">
                <a:off x="0" y="0"/>
                <a:ext cx="71912" cy="28694"/>
              </a:xfrm>
              <a:custGeom>
                <a:avLst/>
                <a:gdLst/>
                <a:ahLst/>
                <a:cxnLst/>
                <a:rect r="r" b="b" t="t" l="l"/>
                <a:pathLst>
                  <a:path h="28694" w="71912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name="TextBox 13" id="13"/>
              <p:cNvSpPr txBox="true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" id="14"/>
            <p:cNvGrpSpPr/>
            <p:nvPr/>
          </p:nvGrpSpPr>
          <p:grpSpPr>
            <a:xfrm rot="0">
              <a:off x="1335565" y="400894"/>
              <a:ext cx="364057" cy="145263"/>
              <a:chOff x="0" y="0"/>
              <a:chExt cx="71912" cy="28694"/>
            </a:xfrm>
          </p:grpSpPr>
          <p:sp>
            <p:nvSpPr>
              <p:cNvPr name="Freeform 15" id="15"/>
              <p:cNvSpPr/>
              <p:nvPr/>
            </p:nvSpPr>
            <p:spPr>
              <a:xfrm flipH="false" flipV="false" rot="0">
                <a:off x="0" y="0"/>
                <a:ext cx="71912" cy="28694"/>
              </a:xfrm>
              <a:custGeom>
                <a:avLst/>
                <a:gdLst/>
                <a:ahLst/>
                <a:cxnLst/>
                <a:rect r="r" b="b" t="t" l="l"/>
                <a:pathLst>
                  <a:path h="28694" w="71912">
                    <a:moveTo>
                      <a:pt x="0" y="0"/>
                    </a:moveTo>
                    <a:lnTo>
                      <a:pt x="71912" y="0"/>
                    </a:lnTo>
                    <a:lnTo>
                      <a:pt x="71912" y="28694"/>
                    </a:lnTo>
                    <a:lnTo>
                      <a:pt x="0" y="28694"/>
                    </a:lnTo>
                    <a:close/>
                  </a:path>
                </a:pathLst>
              </a:custGeom>
              <a:solidFill>
                <a:srgbClr val="FFFFFF"/>
              </a:solidFill>
              <a:ln w="952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name="TextBox 16" id="16"/>
              <p:cNvSpPr txBox="true"/>
              <p:nvPr/>
            </p:nvSpPr>
            <p:spPr>
              <a:xfrm>
                <a:off x="0" y="-38100"/>
                <a:ext cx="71912" cy="6679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7" id="17"/>
            <p:cNvGrpSpPr/>
            <p:nvPr/>
          </p:nvGrpSpPr>
          <p:grpSpPr>
            <a:xfrm rot="0">
              <a:off x="2909845" y="145751"/>
              <a:ext cx="815672" cy="545670"/>
              <a:chOff x="0" y="0"/>
              <a:chExt cx="233703" cy="156343"/>
            </a:xfrm>
          </p:grpSpPr>
          <p:sp>
            <p:nvSpPr>
              <p:cNvPr name="Freeform 18" id="18"/>
              <p:cNvSpPr/>
              <p:nvPr/>
            </p:nvSpPr>
            <p:spPr>
              <a:xfrm flipH="false" flipV="false" rot="0">
                <a:off x="0" y="0"/>
                <a:ext cx="233703" cy="156343"/>
              </a:xfrm>
              <a:custGeom>
                <a:avLst/>
                <a:gdLst/>
                <a:ahLst/>
                <a:cxnLst/>
                <a:rect r="r" b="b" t="t" l="l"/>
                <a:pathLst>
                  <a:path h="156343" w="233703">
                    <a:moveTo>
                      <a:pt x="78172" y="0"/>
                    </a:moveTo>
                    <a:lnTo>
                      <a:pt x="155532" y="0"/>
                    </a:lnTo>
                    <a:cubicBezTo>
                      <a:pt x="198705" y="0"/>
                      <a:pt x="233703" y="34999"/>
                      <a:pt x="233703" y="78172"/>
                    </a:cubicBezTo>
                    <a:lnTo>
                      <a:pt x="233703" y="78172"/>
                    </a:lnTo>
                    <a:cubicBezTo>
                      <a:pt x="233703" y="98904"/>
                      <a:pt x="225468" y="118787"/>
                      <a:pt x="210807" y="133447"/>
                    </a:cubicBezTo>
                    <a:cubicBezTo>
                      <a:pt x="196147" y="148108"/>
                      <a:pt x="176264" y="156343"/>
                      <a:pt x="155532" y="156343"/>
                    </a:cubicBezTo>
                    <a:lnTo>
                      <a:pt x="78172" y="156343"/>
                    </a:lnTo>
                    <a:cubicBezTo>
                      <a:pt x="57439" y="156343"/>
                      <a:pt x="37556" y="148108"/>
                      <a:pt x="22896" y="133447"/>
                    </a:cubicBezTo>
                    <a:cubicBezTo>
                      <a:pt x="8236" y="118787"/>
                      <a:pt x="0" y="98904"/>
                      <a:pt x="0" y="78172"/>
                    </a:cubicBezTo>
                    <a:lnTo>
                      <a:pt x="0" y="78172"/>
                    </a:lnTo>
                    <a:cubicBezTo>
                      <a:pt x="0" y="57439"/>
                      <a:pt x="8236" y="37556"/>
                      <a:pt x="22896" y="22896"/>
                    </a:cubicBezTo>
                    <a:cubicBezTo>
                      <a:pt x="37556" y="8236"/>
                      <a:pt x="57439" y="0"/>
                      <a:pt x="78172" y="0"/>
                    </a:cubicBezTo>
                    <a:close/>
                  </a:path>
                </a:pathLst>
              </a:custGeom>
              <a:solidFill>
                <a:srgbClr val="2F3238"/>
              </a:solidFill>
              <a:ln w="28575" cap="sq">
                <a:solidFill>
                  <a:srgbClr val="70767A"/>
                </a:solidFill>
                <a:prstDash val="solid"/>
                <a:miter/>
              </a:ln>
            </p:spPr>
          </p:sp>
          <p:sp>
            <p:nvSpPr>
              <p:cNvPr name="TextBox 19" id="19"/>
              <p:cNvSpPr txBox="true"/>
              <p:nvPr/>
            </p:nvSpPr>
            <p:spPr>
              <a:xfrm>
                <a:off x="0" y="-38100"/>
                <a:ext cx="233703" cy="194443"/>
              </a:xfrm>
              <a:prstGeom prst="rect">
                <a:avLst/>
              </a:prstGeom>
            </p:spPr>
            <p:txBody>
              <a:bodyPr anchor="ctr" rtlCol="false" tIns="35023" lIns="35023" bIns="35023" rIns="35023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AutoShape 20" id="20"/>
            <p:cNvSpPr/>
            <p:nvPr/>
          </p:nvSpPr>
          <p:spPr>
            <a:xfrm flipH="true">
              <a:off x="3150399" y="487350"/>
              <a:ext cx="104301" cy="145793"/>
            </a:xfrm>
            <a:prstGeom prst="line">
              <a:avLst/>
            </a:prstGeom>
            <a:ln cap="flat" w="50800">
              <a:solidFill>
                <a:srgbClr val="FFFFFF"/>
              </a:solidFill>
              <a:prstDash val="solid"/>
              <a:headEnd type="none" len="sm" w="sm"/>
              <a:tailEnd type="none" len="sm" w="sm"/>
            </a:ln>
          </p:spPr>
        </p:sp>
        <p:grpSp>
          <p:nvGrpSpPr>
            <p:cNvPr name="Group 21" id="21"/>
            <p:cNvGrpSpPr/>
            <p:nvPr/>
          </p:nvGrpSpPr>
          <p:grpSpPr>
            <a:xfrm rot="0">
              <a:off x="3166233" y="188745"/>
              <a:ext cx="340093" cy="340093"/>
              <a:chOff x="0" y="0"/>
              <a:chExt cx="812800" cy="812800"/>
            </a:xfrm>
          </p:grpSpPr>
          <p:sp>
            <p:nvSpPr>
              <p:cNvPr name="Freeform 22" id="22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3" id="23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18231" lIns="18231" bIns="18231" rIns="18231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24" id="24"/>
          <p:cNvGrpSpPr/>
          <p:nvPr/>
        </p:nvGrpSpPr>
        <p:grpSpPr>
          <a:xfrm rot="0">
            <a:off x="1266980" y="6595630"/>
            <a:ext cx="2936921" cy="593617"/>
            <a:chOff x="0" y="0"/>
            <a:chExt cx="773510" cy="156343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73510" cy="156343"/>
            </a:xfrm>
            <a:custGeom>
              <a:avLst/>
              <a:gdLst/>
              <a:ahLst/>
              <a:cxnLst/>
              <a:rect r="r" b="b" t="t" l="l"/>
              <a:pathLst>
                <a:path h="156343" w="773510">
                  <a:moveTo>
                    <a:pt x="0" y="0"/>
                  </a:moveTo>
                  <a:lnTo>
                    <a:pt x="773510" y="0"/>
                  </a:lnTo>
                  <a:lnTo>
                    <a:pt x="773510" y="156343"/>
                  </a:lnTo>
                  <a:lnTo>
                    <a:pt x="0" y="156343"/>
                  </a:ln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-38100"/>
              <a:ext cx="773510" cy="19444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275790" y="5813886"/>
            <a:ext cx="1918206" cy="1522545"/>
            <a:chOff x="0" y="0"/>
            <a:chExt cx="2557608" cy="2030060"/>
          </a:xfrm>
        </p:grpSpPr>
        <p:grpSp>
          <p:nvGrpSpPr>
            <p:cNvPr name="Group 28" id="28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name="Freeform 29" id="29"/>
              <p:cNvSpPr/>
              <p:nvPr/>
            </p:nvSpPr>
            <p:spPr>
              <a:xfrm flipH="false" flipV="false" rot="0">
                <a:off x="0" y="0"/>
                <a:ext cx="219783" cy="401000"/>
              </a:xfrm>
              <a:custGeom>
                <a:avLst/>
                <a:gdLst/>
                <a:ahLst/>
                <a:cxnLst/>
                <a:rect r="r" b="b" t="t" l="l"/>
                <a:pathLst>
                  <a:path h="401000" w="219783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0" id="30"/>
              <p:cNvSpPr txBox="true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1" id="31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name="Freeform 32" id="32"/>
              <p:cNvSpPr/>
              <p:nvPr/>
            </p:nvSpPr>
            <p:spPr>
              <a:xfrm flipH="false" flipV="false" rot="0">
                <a:off x="0" y="0"/>
                <a:ext cx="505207" cy="328463"/>
              </a:xfrm>
              <a:custGeom>
                <a:avLst/>
                <a:gdLst/>
                <a:ahLst/>
                <a:cxnLst/>
                <a:rect r="r" b="b" t="t" l="l"/>
                <a:pathLst>
                  <a:path h="328463" w="505207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3" id="33"/>
              <p:cNvSpPr txBox="true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34" id="34"/>
          <p:cNvGrpSpPr/>
          <p:nvPr/>
        </p:nvGrpSpPr>
        <p:grpSpPr>
          <a:xfrm rot="0">
            <a:off x="6233256" y="5282838"/>
            <a:ext cx="2136909" cy="1609601"/>
            <a:chOff x="0" y="0"/>
            <a:chExt cx="2849212" cy="2146134"/>
          </a:xfrm>
        </p:grpSpPr>
        <p:grpSp>
          <p:nvGrpSpPr>
            <p:cNvPr name="Group 35" id="35"/>
            <p:cNvGrpSpPr/>
            <p:nvPr/>
          </p:nvGrpSpPr>
          <p:grpSpPr>
            <a:xfrm rot="0">
              <a:off x="166152" y="0"/>
              <a:ext cx="1112652" cy="2030060"/>
              <a:chOff x="0" y="0"/>
              <a:chExt cx="219783" cy="401000"/>
            </a:xfrm>
          </p:grpSpPr>
          <p:sp>
            <p:nvSpPr>
              <p:cNvPr name="Freeform 36" id="36"/>
              <p:cNvSpPr/>
              <p:nvPr/>
            </p:nvSpPr>
            <p:spPr>
              <a:xfrm flipH="false" flipV="false" rot="0">
                <a:off x="0" y="0"/>
                <a:ext cx="219783" cy="401000"/>
              </a:xfrm>
              <a:custGeom>
                <a:avLst/>
                <a:gdLst/>
                <a:ahLst/>
                <a:cxnLst/>
                <a:rect r="r" b="b" t="t" l="l"/>
                <a:pathLst>
                  <a:path h="401000" w="219783">
                    <a:moveTo>
                      <a:pt x="92774" y="0"/>
                    </a:moveTo>
                    <a:lnTo>
                      <a:pt x="127009" y="0"/>
                    </a:lnTo>
                    <a:cubicBezTo>
                      <a:pt x="178247" y="0"/>
                      <a:pt x="219783" y="41536"/>
                      <a:pt x="219783" y="92774"/>
                    </a:cubicBezTo>
                    <a:lnTo>
                      <a:pt x="219783" y="308225"/>
                    </a:lnTo>
                    <a:cubicBezTo>
                      <a:pt x="219783" y="359463"/>
                      <a:pt x="178247" y="401000"/>
                      <a:pt x="127009" y="401000"/>
                    </a:cubicBezTo>
                    <a:lnTo>
                      <a:pt x="92774" y="401000"/>
                    </a:lnTo>
                    <a:cubicBezTo>
                      <a:pt x="41536" y="401000"/>
                      <a:pt x="0" y="359463"/>
                      <a:pt x="0" y="308225"/>
                    </a:cubicBezTo>
                    <a:lnTo>
                      <a:pt x="0" y="92774"/>
                    </a:lnTo>
                    <a:cubicBezTo>
                      <a:pt x="0" y="41536"/>
                      <a:pt x="41536" y="0"/>
                      <a:pt x="9277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37" id="37"/>
              <p:cNvSpPr txBox="true"/>
              <p:nvPr/>
            </p:nvSpPr>
            <p:spPr>
              <a:xfrm>
                <a:off x="0" y="-38100"/>
                <a:ext cx="219783" cy="4391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38" id="38"/>
            <p:cNvGrpSpPr/>
            <p:nvPr/>
          </p:nvGrpSpPr>
          <p:grpSpPr>
            <a:xfrm rot="0">
              <a:off x="0" y="367214"/>
              <a:ext cx="2557608" cy="1662846"/>
              <a:chOff x="0" y="0"/>
              <a:chExt cx="505207" cy="328463"/>
            </a:xfrm>
          </p:grpSpPr>
          <p:sp>
            <p:nvSpPr>
              <p:cNvPr name="Freeform 39" id="39"/>
              <p:cNvSpPr/>
              <p:nvPr/>
            </p:nvSpPr>
            <p:spPr>
              <a:xfrm flipH="false" flipV="false" rot="0">
                <a:off x="0" y="0"/>
                <a:ext cx="505207" cy="328463"/>
              </a:xfrm>
              <a:custGeom>
                <a:avLst/>
                <a:gdLst/>
                <a:ahLst/>
                <a:cxnLst/>
                <a:rect r="r" b="b" t="t" l="l"/>
                <a:pathLst>
                  <a:path h="328463" w="505207">
                    <a:moveTo>
                      <a:pt x="40360" y="0"/>
                    </a:moveTo>
                    <a:lnTo>
                      <a:pt x="464846" y="0"/>
                    </a:lnTo>
                    <a:cubicBezTo>
                      <a:pt x="475550" y="0"/>
                      <a:pt x="485816" y="4252"/>
                      <a:pt x="493385" y="11821"/>
                    </a:cubicBezTo>
                    <a:cubicBezTo>
                      <a:pt x="500954" y="19390"/>
                      <a:pt x="505207" y="29656"/>
                      <a:pt x="505207" y="40360"/>
                    </a:cubicBezTo>
                    <a:lnTo>
                      <a:pt x="505207" y="288103"/>
                    </a:lnTo>
                    <a:cubicBezTo>
                      <a:pt x="505207" y="298807"/>
                      <a:pt x="500954" y="309073"/>
                      <a:pt x="493385" y="316642"/>
                    </a:cubicBezTo>
                    <a:cubicBezTo>
                      <a:pt x="485816" y="324211"/>
                      <a:pt x="475550" y="328463"/>
                      <a:pt x="464846" y="328463"/>
                    </a:cubicBezTo>
                    <a:lnTo>
                      <a:pt x="40360" y="328463"/>
                    </a:lnTo>
                    <a:cubicBezTo>
                      <a:pt x="29656" y="328463"/>
                      <a:pt x="19390" y="324211"/>
                      <a:pt x="11821" y="316642"/>
                    </a:cubicBezTo>
                    <a:cubicBezTo>
                      <a:pt x="4252" y="309073"/>
                      <a:pt x="0" y="298807"/>
                      <a:pt x="0" y="288103"/>
                    </a:cubicBezTo>
                    <a:lnTo>
                      <a:pt x="0" y="40360"/>
                    </a:lnTo>
                    <a:cubicBezTo>
                      <a:pt x="0" y="29656"/>
                      <a:pt x="4252" y="19390"/>
                      <a:pt x="11821" y="11821"/>
                    </a:cubicBezTo>
                    <a:cubicBezTo>
                      <a:pt x="19390" y="4252"/>
                      <a:pt x="29656" y="0"/>
                      <a:pt x="403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0" id="40"/>
              <p:cNvSpPr txBox="true"/>
              <p:nvPr/>
            </p:nvSpPr>
            <p:spPr>
              <a:xfrm>
                <a:off x="0" y="-38100"/>
                <a:ext cx="505207" cy="36656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41" id="41"/>
            <p:cNvGrpSpPr/>
            <p:nvPr/>
          </p:nvGrpSpPr>
          <p:grpSpPr>
            <a:xfrm rot="0">
              <a:off x="115789" y="1022257"/>
              <a:ext cx="2733423" cy="1123877"/>
              <a:chOff x="0" y="0"/>
              <a:chExt cx="1285257" cy="528447"/>
            </a:xfrm>
          </p:grpSpPr>
          <p:sp>
            <p:nvSpPr>
              <p:cNvPr name="Freeform 42" id="42"/>
              <p:cNvSpPr/>
              <p:nvPr/>
            </p:nvSpPr>
            <p:spPr>
              <a:xfrm flipH="false" flipV="false" rot="0">
                <a:off x="0" y="0"/>
                <a:ext cx="1285257" cy="528447"/>
              </a:xfrm>
              <a:custGeom>
                <a:avLst/>
                <a:gdLst/>
                <a:ahLst/>
                <a:cxnLst/>
                <a:rect r="r" b="b" t="t" l="l"/>
                <a:pathLst>
                  <a:path h="528447" w="1285257">
                    <a:moveTo>
                      <a:pt x="203200" y="0"/>
                    </a:moveTo>
                    <a:lnTo>
                      <a:pt x="1285257" y="0"/>
                    </a:lnTo>
                    <a:lnTo>
                      <a:pt x="1082057" y="528447"/>
                    </a:lnTo>
                    <a:lnTo>
                      <a:pt x="0" y="528447"/>
                    </a:lnTo>
                    <a:lnTo>
                      <a:pt x="2032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47625" cap="sq">
                <a:solidFill>
                  <a:srgbClr val="000000"/>
                </a:solidFill>
                <a:prstDash val="solid"/>
                <a:miter/>
              </a:ln>
            </p:spPr>
          </p:sp>
          <p:sp>
            <p:nvSpPr>
              <p:cNvPr name="TextBox 43" id="43"/>
              <p:cNvSpPr txBox="true"/>
              <p:nvPr/>
            </p:nvSpPr>
            <p:spPr>
              <a:xfrm>
                <a:off x="101600" y="-38100"/>
                <a:ext cx="1082057" cy="566547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sp>
        <p:nvSpPr>
          <p:cNvPr name="TextBox 44" id="44"/>
          <p:cNvSpPr txBox="true"/>
          <p:nvPr/>
        </p:nvSpPr>
        <p:spPr>
          <a:xfrm rot="0">
            <a:off x="13403267" y="415279"/>
            <a:ext cx="4460908" cy="1428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17"/>
              </a:lnSpc>
            </a:pPr>
            <a:r>
              <a:rPr lang="en-US" sz="4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BO TRÒN GÓC 10</a:t>
            </a:r>
          </a:p>
          <a:p>
            <a:pPr algn="ctr">
              <a:lnSpc>
                <a:spcPts val="5817"/>
              </a:lnSpc>
              <a:spcBef>
                <a:spcPct val="0"/>
              </a:spcBef>
            </a:pPr>
            <a:r>
              <a:rPr lang="en-US" sz="415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ĐỘ ĐẬM VIỀN 10</a:t>
            </a:r>
          </a:p>
        </p:txBody>
      </p:sp>
      <p:grpSp>
        <p:nvGrpSpPr>
          <p:cNvPr name="Group 45" id="45"/>
          <p:cNvGrpSpPr/>
          <p:nvPr/>
        </p:nvGrpSpPr>
        <p:grpSpPr>
          <a:xfrm rot="0">
            <a:off x="7395394" y="542221"/>
            <a:ext cx="254494" cy="431590"/>
            <a:chOff x="0" y="0"/>
            <a:chExt cx="339325" cy="575453"/>
          </a:xfrm>
        </p:grpSpPr>
        <p:grpSp>
          <p:nvGrpSpPr>
            <p:cNvPr name="Group 46" id="46"/>
            <p:cNvGrpSpPr/>
            <p:nvPr/>
          </p:nvGrpSpPr>
          <p:grpSpPr>
            <a:xfrm rot="0">
              <a:off x="0" y="0"/>
              <a:ext cx="339325" cy="575453"/>
              <a:chOff x="0" y="0"/>
              <a:chExt cx="177838" cy="301592"/>
            </a:xfrm>
          </p:grpSpPr>
          <p:sp>
            <p:nvSpPr>
              <p:cNvPr name="Freeform 47" id="47"/>
              <p:cNvSpPr/>
              <p:nvPr/>
            </p:nvSpPr>
            <p:spPr>
              <a:xfrm flipH="false" flipV="false" rot="0">
                <a:off x="0" y="0"/>
                <a:ext cx="177838" cy="301592"/>
              </a:xfrm>
              <a:custGeom>
                <a:avLst/>
                <a:gdLst/>
                <a:ahLst/>
                <a:cxnLst/>
                <a:rect r="r" b="b" t="t" l="l"/>
                <a:pathLst>
                  <a:path h="301592" w="177838">
                    <a:moveTo>
                      <a:pt x="0" y="0"/>
                    </a:moveTo>
                    <a:lnTo>
                      <a:pt x="177838" y="0"/>
                    </a:lnTo>
                    <a:lnTo>
                      <a:pt x="177838" y="301592"/>
                    </a:lnTo>
                    <a:lnTo>
                      <a:pt x="0" y="301592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</p:sp>
          <p:sp>
            <p:nvSpPr>
              <p:cNvPr name="TextBox 48" id="48"/>
              <p:cNvSpPr txBox="true"/>
              <p:nvPr/>
            </p:nvSpPr>
            <p:spPr>
              <a:xfrm>
                <a:off x="0" y="-38100"/>
                <a:ext cx="177838" cy="33969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49" id="49"/>
            <p:cNvGrpSpPr/>
            <p:nvPr/>
          </p:nvGrpSpPr>
          <p:grpSpPr>
            <a:xfrm rot="0">
              <a:off x="86612" y="200753"/>
              <a:ext cx="83050" cy="374700"/>
              <a:chOff x="0" y="0"/>
              <a:chExt cx="43526" cy="196378"/>
            </a:xfrm>
          </p:grpSpPr>
          <p:sp>
            <p:nvSpPr>
              <p:cNvPr name="Freeform 50" id="50"/>
              <p:cNvSpPr/>
              <p:nvPr/>
            </p:nvSpPr>
            <p:spPr>
              <a:xfrm flipH="false" flipV="false" rot="0">
                <a:off x="0" y="0"/>
                <a:ext cx="43526" cy="196378"/>
              </a:xfrm>
              <a:custGeom>
                <a:avLst/>
                <a:gdLst/>
                <a:ahLst/>
                <a:cxnLst/>
                <a:rect r="r" b="b" t="t" l="l"/>
                <a:pathLst>
                  <a:path h="196378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96378"/>
                    </a:lnTo>
                    <a:lnTo>
                      <a:pt x="0" y="196378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name="TextBox 51" id="51"/>
              <p:cNvSpPr txBox="true"/>
              <p:nvPr/>
            </p:nvSpPr>
            <p:spPr>
              <a:xfrm>
                <a:off x="0" y="-38100"/>
                <a:ext cx="43526" cy="23447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52" id="52"/>
            <p:cNvGrpSpPr/>
            <p:nvPr/>
          </p:nvGrpSpPr>
          <p:grpSpPr>
            <a:xfrm rot="0">
              <a:off x="169662" y="324293"/>
              <a:ext cx="83050" cy="251160"/>
              <a:chOff x="0" y="0"/>
              <a:chExt cx="43526" cy="131632"/>
            </a:xfrm>
          </p:grpSpPr>
          <p:sp>
            <p:nvSpPr>
              <p:cNvPr name="Freeform 53" id="53"/>
              <p:cNvSpPr/>
              <p:nvPr/>
            </p:nvSpPr>
            <p:spPr>
              <a:xfrm flipH="false" flipV="false" rot="0">
                <a:off x="0" y="0"/>
                <a:ext cx="43526" cy="131632"/>
              </a:xfrm>
              <a:custGeom>
                <a:avLst/>
                <a:gdLst/>
                <a:ahLst/>
                <a:cxnLst/>
                <a:rect r="r" b="b" t="t" l="l"/>
                <a:pathLst>
                  <a:path h="131632" w="43526">
                    <a:moveTo>
                      <a:pt x="0" y="0"/>
                    </a:moveTo>
                    <a:lnTo>
                      <a:pt x="43526" y="0"/>
                    </a:lnTo>
                    <a:lnTo>
                      <a:pt x="43526" y="131632"/>
                    </a:lnTo>
                    <a:lnTo>
                      <a:pt x="0" y="131632"/>
                    </a:lnTo>
                    <a:close/>
                  </a:path>
                </a:pathLst>
              </a:custGeom>
              <a:solidFill>
                <a:srgbClr val="99F4E9"/>
              </a:solidFill>
            </p:spPr>
          </p:sp>
          <p:sp>
            <p:nvSpPr>
              <p:cNvPr name="TextBox 54" id="54"/>
              <p:cNvSpPr txBox="true"/>
              <p:nvPr/>
            </p:nvSpPr>
            <p:spPr>
              <a:xfrm>
                <a:off x="0" y="-38100"/>
                <a:ext cx="43526" cy="16973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55" id="55"/>
          <p:cNvGrpSpPr/>
          <p:nvPr/>
        </p:nvGrpSpPr>
        <p:grpSpPr>
          <a:xfrm rot="0">
            <a:off x="7395394" y="1638148"/>
            <a:ext cx="8068149" cy="3781420"/>
            <a:chOff x="0" y="0"/>
            <a:chExt cx="2124945" cy="99593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2124945" cy="995930"/>
            </a:xfrm>
            <a:custGeom>
              <a:avLst/>
              <a:gdLst/>
              <a:ahLst/>
              <a:cxnLst/>
              <a:rect r="r" b="b" t="t" l="l"/>
              <a:pathLst>
                <a:path h="995930" w="2124945">
                  <a:moveTo>
                    <a:pt x="47978" y="0"/>
                  </a:moveTo>
                  <a:lnTo>
                    <a:pt x="2076966" y="0"/>
                  </a:lnTo>
                  <a:cubicBezTo>
                    <a:pt x="2103464" y="0"/>
                    <a:pt x="2124945" y="21481"/>
                    <a:pt x="2124945" y="47978"/>
                  </a:cubicBezTo>
                  <a:lnTo>
                    <a:pt x="2124945" y="947951"/>
                  </a:lnTo>
                  <a:cubicBezTo>
                    <a:pt x="2124945" y="974449"/>
                    <a:pt x="2103464" y="995930"/>
                    <a:pt x="2076966" y="995930"/>
                  </a:cubicBezTo>
                  <a:lnTo>
                    <a:pt x="47978" y="995930"/>
                  </a:lnTo>
                  <a:cubicBezTo>
                    <a:pt x="21481" y="995930"/>
                    <a:pt x="0" y="974449"/>
                    <a:pt x="0" y="947951"/>
                  </a:cubicBezTo>
                  <a:lnTo>
                    <a:pt x="0" y="47978"/>
                  </a:lnTo>
                  <a:cubicBezTo>
                    <a:pt x="0" y="21481"/>
                    <a:pt x="21481" y="0"/>
                    <a:pt x="47978" y="0"/>
                  </a:cubicBezTo>
                  <a:close/>
                </a:path>
              </a:pathLst>
            </a:custGeom>
            <a:solidFill>
              <a:srgbClr val="2F3238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38100"/>
              <a:ext cx="2124945" cy="103403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8" id="58"/>
          <p:cNvGrpSpPr/>
          <p:nvPr/>
        </p:nvGrpSpPr>
        <p:grpSpPr>
          <a:xfrm rot="0">
            <a:off x="8370165" y="3105514"/>
            <a:ext cx="1158342" cy="1022142"/>
            <a:chOff x="0" y="0"/>
            <a:chExt cx="1544456" cy="1362857"/>
          </a:xfrm>
        </p:grpSpPr>
        <p:grpSp>
          <p:nvGrpSpPr>
            <p:cNvPr name="Group 59" id="59"/>
            <p:cNvGrpSpPr/>
            <p:nvPr/>
          </p:nvGrpSpPr>
          <p:grpSpPr>
            <a:xfrm rot="0">
              <a:off x="0" y="0"/>
              <a:ext cx="350932" cy="680969"/>
              <a:chOff x="0" y="0"/>
              <a:chExt cx="160580" cy="311598"/>
            </a:xfrm>
          </p:grpSpPr>
          <p:sp>
            <p:nvSpPr>
              <p:cNvPr name="Freeform 60" id="60"/>
              <p:cNvSpPr/>
              <p:nvPr/>
            </p:nvSpPr>
            <p:spPr>
              <a:xfrm flipH="false" flipV="false" rot="0">
                <a:off x="0" y="0"/>
                <a:ext cx="160580" cy="311598"/>
              </a:xfrm>
              <a:custGeom>
                <a:avLst/>
                <a:gdLst/>
                <a:ahLst/>
                <a:cxnLst/>
                <a:rect r="r" b="b" t="t" l="l"/>
                <a:pathLst>
                  <a:path h="311598" w="16058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1" id="61"/>
              <p:cNvSpPr txBox="true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2" id="62"/>
            <p:cNvGrpSpPr/>
            <p:nvPr/>
          </p:nvGrpSpPr>
          <p:grpSpPr>
            <a:xfrm rot="0">
              <a:off x="597949" y="0"/>
              <a:ext cx="350932" cy="680969"/>
              <a:chOff x="0" y="0"/>
              <a:chExt cx="160580" cy="311598"/>
            </a:xfrm>
          </p:grpSpPr>
          <p:sp>
            <p:nvSpPr>
              <p:cNvPr name="Freeform 63" id="63"/>
              <p:cNvSpPr/>
              <p:nvPr/>
            </p:nvSpPr>
            <p:spPr>
              <a:xfrm flipH="false" flipV="false" rot="0">
                <a:off x="0" y="0"/>
                <a:ext cx="160580" cy="311598"/>
              </a:xfrm>
              <a:custGeom>
                <a:avLst/>
                <a:gdLst/>
                <a:ahLst/>
                <a:cxnLst/>
                <a:rect r="r" b="b" t="t" l="l"/>
                <a:pathLst>
                  <a:path h="311598" w="16058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11598"/>
                    </a:lnTo>
                    <a:lnTo>
                      <a:pt x="0" y="31159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4" id="64"/>
              <p:cNvSpPr txBox="true"/>
              <p:nvPr/>
            </p:nvSpPr>
            <p:spPr>
              <a:xfrm>
                <a:off x="0" y="-38100"/>
                <a:ext cx="160580" cy="349698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5" id="65"/>
            <p:cNvGrpSpPr/>
            <p:nvPr/>
          </p:nvGrpSpPr>
          <p:grpSpPr>
            <a:xfrm rot="0">
              <a:off x="1194283" y="91"/>
              <a:ext cx="350173" cy="723302"/>
              <a:chOff x="0" y="0"/>
              <a:chExt cx="160232" cy="330969"/>
            </a:xfrm>
          </p:grpSpPr>
          <p:sp>
            <p:nvSpPr>
              <p:cNvPr name="Freeform 66" id="66"/>
              <p:cNvSpPr/>
              <p:nvPr/>
            </p:nvSpPr>
            <p:spPr>
              <a:xfrm flipH="false" flipV="false" rot="0">
                <a:off x="0" y="0"/>
                <a:ext cx="160232" cy="330969"/>
              </a:xfrm>
              <a:custGeom>
                <a:avLst/>
                <a:gdLst/>
                <a:ahLst/>
                <a:cxnLst/>
                <a:rect r="r" b="b" t="t" l="l"/>
                <a:pathLst>
                  <a:path h="330969" w="160232">
                    <a:moveTo>
                      <a:pt x="0" y="0"/>
                    </a:moveTo>
                    <a:lnTo>
                      <a:pt x="160232" y="0"/>
                    </a:lnTo>
                    <a:lnTo>
                      <a:pt x="160232" y="330969"/>
                    </a:lnTo>
                    <a:lnTo>
                      <a:pt x="0" y="33096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67" id="67"/>
              <p:cNvSpPr txBox="true"/>
              <p:nvPr/>
            </p:nvSpPr>
            <p:spPr>
              <a:xfrm>
                <a:off x="0" y="-38100"/>
                <a:ext cx="160232" cy="369069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68" id="68"/>
            <p:cNvGrpSpPr/>
            <p:nvPr/>
          </p:nvGrpSpPr>
          <p:grpSpPr>
            <a:xfrm rot="0">
              <a:off x="0" y="615184"/>
              <a:ext cx="350932" cy="747672"/>
              <a:chOff x="0" y="0"/>
              <a:chExt cx="160580" cy="342120"/>
            </a:xfrm>
          </p:grpSpPr>
          <p:sp>
            <p:nvSpPr>
              <p:cNvPr name="Freeform 69" id="69"/>
              <p:cNvSpPr/>
              <p:nvPr/>
            </p:nvSpPr>
            <p:spPr>
              <a:xfrm flipH="false" flipV="false" rot="0">
                <a:off x="0" y="0"/>
                <a:ext cx="160580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16058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0" id="70"/>
              <p:cNvSpPr txBox="true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1" id="71"/>
            <p:cNvGrpSpPr/>
            <p:nvPr/>
          </p:nvGrpSpPr>
          <p:grpSpPr>
            <a:xfrm rot="0">
              <a:off x="294894" y="615184"/>
              <a:ext cx="139604" cy="747672"/>
              <a:chOff x="0" y="0"/>
              <a:chExt cx="63880" cy="342120"/>
            </a:xfrm>
          </p:grpSpPr>
          <p:sp>
            <p:nvSpPr>
              <p:cNvPr name="Freeform 72" id="72"/>
              <p:cNvSpPr/>
              <p:nvPr/>
            </p:nvSpPr>
            <p:spPr>
              <a:xfrm flipH="false" flipV="false" rot="0">
                <a:off x="0" y="0"/>
                <a:ext cx="63880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63880">
                    <a:moveTo>
                      <a:pt x="0" y="0"/>
                    </a:moveTo>
                    <a:lnTo>
                      <a:pt x="63880" y="0"/>
                    </a:lnTo>
                    <a:lnTo>
                      <a:pt x="638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3" id="73"/>
              <p:cNvSpPr txBox="true"/>
              <p:nvPr/>
            </p:nvSpPr>
            <p:spPr>
              <a:xfrm>
                <a:off x="0" y="-38100"/>
                <a:ext cx="63880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4" id="74"/>
            <p:cNvGrpSpPr/>
            <p:nvPr/>
          </p:nvGrpSpPr>
          <p:grpSpPr>
            <a:xfrm rot="0">
              <a:off x="597949" y="615184"/>
              <a:ext cx="350932" cy="747672"/>
              <a:chOff x="0" y="0"/>
              <a:chExt cx="160580" cy="342120"/>
            </a:xfrm>
          </p:grpSpPr>
          <p:sp>
            <p:nvSpPr>
              <p:cNvPr name="Freeform 75" id="75"/>
              <p:cNvSpPr/>
              <p:nvPr/>
            </p:nvSpPr>
            <p:spPr>
              <a:xfrm flipH="false" flipV="false" rot="0">
                <a:off x="0" y="0"/>
                <a:ext cx="160580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160580">
                    <a:moveTo>
                      <a:pt x="0" y="0"/>
                    </a:moveTo>
                    <a:lnTo>
                      <a:pt x="160580" y="0"/>
                    </a:lnTo>
                    <a:lnTo>
                      <a:pt x="16058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6" id="76"/>
              <p:cNvSpPr txBox="true"/>
              <p:nvPr/>
            </p:nvSpPr>
            <p:spPr>
              <a:xfrm>
                <a:off x="0" y="-38100"/>
                <a:ext cx="160580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77" id="77"/>
            <p:cNvGrpSpPr/>
            <p:nvPr/>
          </p:nvGrpSpPr>
          <p:grpSpPr>
            <a:xfrm rot="0">
              <a:off x="1195612" y="615093"/>
              <a:ext cx="348844" cy="747672"/>
              <a:chOff x="0" y="0"/>
              <a:chExt cx="159624" cy="342120"/>
            </a:xfrm>
          </p:grpSpPr>
          <p:sp>
            <p:nvSpPr>
              <p:cNvPr name="Freeform 78" id="78"/>
              <p:cNvSpPr/>
              <p:nvPr/>
            </p:nvSpPr>
            <p:spPr>
              <a:xfrm flipH="false" flipV="false" rot="0">
                <a:off x="0" y="0"/>
                <a:ext cx="159624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159624">
                    <a:moveTo>
                      <a:pt x="0" y="0"/>
                    </a:moveTo>
                    <a:lnTo>
                      <a:pt x="159624" y="0"/>
                    </a:lnTo>
                    <a:lnTo>
                      <a:pt x="159624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79" id="79"/>
              <p:cNvSpPr txBox="true"/>
              <p:nvPr/>
            </p:nvSpPr>
            <p:spPr>
              <a:xfrm>
                <a:off x="0" y="-38100"/>
                <a:ext cx="159624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0" id="80"/>
            <p:cNvGrpSpPr/>
            <p:nvPr/>
          </p:nvGrpSpPr>
          <p:grpSpPr>
            <a:xfrm rot="0">
              <a:off x="1110718" y="615184"/>
              <a:ext cx="129858" cy="747672"/>
              <a:chOff x="0" y="0"/>
              <a:chExt cx="59420" cy="342120"/>
            </a:xfrm>
          </p:grpSpPr>
          <p:sp>
            <p:nvSpPr>
              <p:cNvPr name="Freeform 81" id="81"/>
              <p:cNvSpPr/>
              <p:nvPr/>
            </p:nvSpPr>
            <p:spPr>
              <a:xfrm flipH="false" flipV="false" rot="0">
                <a:off x="0" y="0"/>
                <a:ext cx="59420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594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2" id="82"/>
              <p:cNvSpPr txBox="true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3" id="83"/>
            <p:cNvGrpSpPr/>
            <p:nvPr/>
          </p:nvGrpSpPr>
          <p:grpSpPr>
            <a:xfrm rot="0">
              <a:off x="902588" y="615184"/>
              <a:ext cx="129858" cy="747672"/>
              <a:chOff x="0" y="0"/>
              <a:chExt cx="59420" cy="342120"/>
            </a:xfrm>
          </p:grpSpPr>
          <p:sp>
            <p:nvSpPr>
              <p:cNvPr name="Freeform 84" id="84"/>
              <p:cNvSpPr/>
              <p:nvPr/>
            </p:nvSpPr>
            <p:spPr>
              <a:xfrm flipH="false" flipV="false" rot="0">
                <a:off x="0" y="0"/>
                <a:ext cx="59420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59420">
                    <a:moveTo>
                      <a:pt x="0" y="0"/>
                    </a:moveTo>
                    <a:lnTo>
                      <a:pt x="59420" y="0"/>
                    </a:lnTo>
                    <a:lnTo>
                      <a:pt x="59420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5" id="85"/>
              <p:cNvSpPr txBox="true"/>
              <p:nvPr/>
            </p:nvSpPr>
            <p:spPr>
              <a:xfrm>
                <a:off x="0" y="-38100"/>
                <a:ext cx="59420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86" id="86"/>
            <p:cNvGrpSpPr/>
            <p:nvPr/>
          </p:nvGrpSpPr>
          <p:grpSpPr>
            <a:xfrm rot="0">
              <a:off x="514384" y="615184"/>
              <a:ext cx="117676" cy="747672"/>
              <a:chOff x="0" y="0"/>
              <a:chExt cx="53846" cy="342120"/>
            </a:xfrm>
          </p:grpSpPr>
          <p:sp>
            <p:nvSpPr>
              <p:cNvPr name="Freeform 87" id="87"/>
              <p:cNvSpPr/>
              <p:nvPr/>
            </p:nvSpPr>
            <p:spPr>
              <a:xfrm flipH="false" flipV="false" rot="0">
                <a:off x="0" y="0"/>
                <a:ext cx="53846" cy="342120"/>
              </a:xfrm>
              <a:custGeom>
                <a:avLst/>
                <a:gdLst/>
                <a:ahLst/>
                <a:cxnLst/>
                <a:rect r="r" b="b" t="t" l="l"/>
                <a:pathLst>
                  <a:path h="342120" w="53846">
                    <a:moveTo>
                      <a:pt x="0" y="0"/>
                    </a:moveTo>
                    <a:lnTo>
                      <a:pt x="53846" y="0"/>
                    </a:lnTo>
                    <a:lnTo>
                      <a:pt x="53846" y="342120"/>
                    </a:lnTo>
                    <a:lnTo>
                      <a:pt x="0" y="34212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88" id="88"/>
              <p:cNvSpPr txBox="true"/>
              <p:nvPr/>
            </p:nvSpPr>
            <p:spPr>
              <a:xfrm>
                <a:off x="0" y="-38100"/>
                <a:ext cx="53846" cy="380220"/>
              </a:xfrm>
              <a:prstGeom prst="rect">
                <a:avLst/>
              </a:prstGeom>
            </p:spPr>
            <p:txBody>
              <a:bodyPr anchor="ctr" rtlCol="false" tIns="21930" lIns="21930" bIns="21930" rIns="2193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89" id="89"/>
          <p:cNvGrpSpPr/>
          <p:nvPr/>
        </p:nvGrpSpPr>
        <p:grpSpPr>
          <a:xfrm rot="0">
            <a:off x="13193996" y="3592624"/>
            <a:ext cx="949115" cy="893922"/>
            <a:chOff x="0" y="0"/>
            <a:chExt cx="1265487" cy="1191896"/>
          </a:xfrm>
        </p:grpSpPr>
        <p:grpSp>
          <p:nvGrpSpPr>
            <p:cNvPr name="Group 90" id="90"/>
            <p:cNvGrpSpPr/>
            <p:nvPr/>
          </p:nvGrpSpPr>
          <p:grpSpPr>
            <a:xfrm rot="0">
              <a:off x="54416" y="0"/>
              <a:ext cx="160616" cy="1191896"/>
              <a:chOff x="0" y="0"/>
              <a:chExt cx="174506" cy="1294971"/>
            </a:xfrm>
          </p:grpSpPr>
          <p:sp>
            <p:nvSpPr>
              <p:cNvPr name="Freeform 91" id="91"/>
              <p:cNvSpPr/>
              <p:nvPr/>
            </p:nvSpPr>
            <p:spPr>
              <a:xfrm flipH="false" flipV="false" rot="0">
                <a:off x="0" y="0"/>
                <a:ext cx="174506" cy="1294971"/>
              </a:xfrm>
              <a:custGeom>
                <a:avLst/>
                <a:gdLst/>
                <a:ahLst/>
                <a:cxnLst/>
                <a:rect r="r" b="b" t="t" l="l"/>
                <a:pathLst>
                  <a:path h="1294971" w="174506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2" id="92"/>
              <p:cNvSpPr txBox="true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3" id="93"/>
            <p:cNvGrpSpPr/>
            <p:nvPr/>
          </p:nvGrpSpPr>
          <p:grpSpPr>
            <a:xfrm rot="0">
              <a:off x="553804" y="0"/>
              <a:ext cx="160616" cy="1191896"/>
              <a:chOff x="0" y="0"/>
              <a:chExt cx="174506" cy="1294971"/>
            </a:xfrm>
          </p:grpSpPr>
          <p:sp>
            <p:nvSpPr>
              <p:cNvPr name="Freeform 94" id="94"/>
              <p:cNvSpPr/>
              <p:nvPr/>
            </p:nvSpPr>
            <p:spPr>
              <a:xfrm flipH="false" flipV="false" rot="0">
                <a:off x="0" y="0"/>
                <a:ext cx="174506" cy="1294971"/>
              </a:xfrm>
              <a:custGeom>
                <a:avLst/>
                <a:gdLst/>
                <a:ahLst/>
                <a:cxnLst/>
                <a:rect r="r" b="b" t="t" l="l"/>
                <a:pathLst>
                  <a:path h="1294971" w="174506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5" id="95"/>
              <p:cNvSpPr txBox="true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6" id="96"/>
            <p:cNvGrpSpPr/>
            <p:nvPr/>
          </p:nvGrpSpPr>
          <p:grpSpPr>
            <a:xfrm rot="0">
              <a:off x="1050454" y="0"/>
              <a:ext cx="160616" cy="1191896"/>
              <a:chOff x="0" y="0"/>
              <a:chExt cx="174506" cy="1294971"/>
            </a:xfrm>
          </p:grpSpPr>
          <p:sp>
            <p:nvSpPr>
              <p:cNvPr name="Freeform 97" id="97"/>
              <p:cNvSpPr/>
              <p:nvPr/>
            </p:nvSpPr>
            <p:spPr>
              <a:xfrm flipH="false" flipV="false" rot="0">
                <a:off x="0" y="0"/>
                <a:ext cx="174506" cy="1294971"/>
              </a:xfrm>
              <a:custGeom>
                <a:avLst/>
                <a:gdLst/>
                <a:ahLst/>
                <a:cxnLst/>
                <a:rect r="r" b="b" t="t" l="l"/>
                <a:pathLst>
                  <a:path h="1294971" w="174506">
                    <a:moveTo>
                      <a:pt x="0" y="0"/>
                    </a:moveTo>
                    <a:lnTo>
                      <a:pt x="174506" y="0"/>
                    </a:lnTo>
                    <a:lnTo>
                      <a:pt x="174506" y="1294971"/>
                    </a:lnTo>
                    <a:lnTo>
                      <a:pt x="0" y="1294971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98" id="98"/>
              <p:cNvSpPr txBox="true"/>
              <p:nvPr/>
            </p:nvSpPr>
            <p:spPr>
              <a:xfrm>
                <a:off x="0" y="-38100"/>
                <a:ext cx="174506" cy="1333071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99" id="99"/>
            <p:cNvGrpSpPr/>
            <p:nvPr/>
          </p:nvGrpSpPr>
          <p:grpSpPr>
            <a:xfrm rot="0">
              <a:off x="499388" y="219540"/>
              <a:ext cx="269449" cy="195078"/>
              <a:chOff x="0" y="0"/>
              <a:chExt cx="292751" cy="211948"/>
            </a:xfrm>
          </p:grpSpPr>
          <p:sp>
            <p:nvSpPr>
              <p:cNvPr name="Freeform 100" id="100"/>
              <p:cNvSpPr/>
              <p:nvPr/>
            </p:nvSpPr>
            <p:spPr>
              <a:xfrm flipH="false" flipV="false" rot="0">
                <a:off x="0" y="0"/>
                <a:ext cx="292751" cy="211948"/>
              </a:xfrm>
              <a:custGeom>
                <a:avLst/>
                <a:gdLst/>
                <a:ahLst/>
                <a:cxnLst/>
                <a:rect r="r" b="b" t="t" l="l"/>
                <a:pathLst>
                  <a:path h="211948" w="292751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1" id="101"/>
              <p:cNvSpPr txBox="true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2" id="102"/>
            <p:cNvGrpSpPr/>
            <p:nvPr/>
          </p:nvGrpSpPr>
          <p:grpSpPr>
            <a:xfrm rot="0">
              <a:off x="996038" y="805500"/>
              <a:ext cx="269449" cy="195078"/>
              <a:chOff x="0" y="0"/>
              <a:chExt cx="292751" cy="211948"/>
            </a:xfrm>
          </p:grpSpPr>
          <p:sp>
            <p:nvSpPr>
              <p:cNvPr name="Freeform 103" id="103"/>
              <p:cNvSpPr/>
              <p:nvPr/>
            </p:nvSpPr>
            <p:spPr>
              <a:xfrm flipH="false" flipV="false" rot="0">
                <a:off x="0" y="0"/>
                <a:ext cx="292751" cy="211948"/>
              </a:xfrm>
              <a:custGeom>
                <a:avLst/>
                <a:gdLst/>
                <a:ahLst/>
                <a:cxnLst/>
                <a:rect r="r" b="b" t="t" l="l"/>
                <a:pathLst>
                  <a:path h="211948" w="292751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4" id="104"/>
              <p:cNvSpPr txBox="true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05" id="105"/>
            <p:cNvGrpSpPr/>
            <p:nvPr/>
          </p:nvGrpSpPr>
          <p:grpSpPr>
            <a:xfrm rot="0">
              <a:off x="0" y="498409"/>
              <a:ext cx="269449" cy="195078"/>
              <a:chOff x="0" y="0"/>
              <a:chExt cx="292751" cy="211948"/>
            </a:xfrm>
          </p:grpSpPr>
          <p:sp>
            <p:nvSpPr>
              <p:cNvPr name="Freeform 106" id="106"/>
              <p:cNvSpPr/>
              <p:nvPr/>
            </p:nvSpPr>
            <p:spPr>
              <a:xfrm flipH="false" flipV="false" rot="0">
                <a:off x="0" y="0"/>
                <a:ext cx="292751" cy="211948"/>
              </a:xfrm>
              <a:custGeom>
                <a:avLst/>
                <a:gdLst/>
                <a:ahLst/>
                <a:cxnLst/>
                <a:rect r="r" b="b" t="t" l="l"/>
                <a:pathLst>
                  <a:path h="211948" w="292751">
                    <a:moveTo>
                      <a:pt x="105974" y="0"/>
                    </a:moveTo>
                    <a:lnTo>
                      <a:pt x="186777" y="0"/>
                    </a:lnTo>
                    <a:cubicBezTo>
                      <a:pt x="245305" y="0"/>
                      <a:pt x="292751" y="47446"/>
                      <a:pt x="292751" y="105974"/>
                    </a:cubicBezTo>
                    <a:lnTo>
                      <a:pt x="292751" y="105974"/>
                    </a:lnTo>
                    <a:cubicBezTo>
                      <a:pt x="292751" y="164502"/>
                      <a:pt x="245305" y="211948"/>
                      <a:pt x="186777" y="211948"/>
                    </a:cubicBezTo>
                    <a:lnTo>
                      <a:pt x="105974" y="211948"/>
                    </a:lnTo>
                    <a:cubicBezTo>
                      <a:pt x="47446" y="211948"/>
                      <a:pt x="0" y="164502"/>
                      <a:pt x="0" y="105974"/>
                    </a:cubicBezTo>
                    <a:lnTo>
                      <a:pt x="0" y="105974"/>
                    </a:lnTo>
                    <a:cubicBezTo>
                      <a:pt x="0" y="47446"/>
                      <a:pt x="47446" y="0"/>
                      <a:pt x="105974" y="0"/>
                    </a:cubicBez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07" id="107"/>
              <p:cNvSpPr txBox="true"/>
              <p:nvPr/>
            </p:nvSpPr>
            <p:spPr>
              <a:xfrm>
                <a:off x="0" y="-38100"/>
                <a:ext cx="292751" cy="250048"/>
              </a:xfrm>
              <a:prstGeom prst="rect">
                <a:avLst/>
              </a:prstGeom>
            </p:spPr>
            <p:txBody>
              <a:bodyPr anchor="ctr" rtlCol="false" tIns="9236" lIns="9236" bIns="9236" rIns="9236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08" id="108"/>
          <p:cNvGrpSpPr/>
          <p:nvPr/>
        </p:nvGrpSpPr>
        <p:grpSpPr>
          <a:xfrm rot="0">
            <a:off x="12089671" y="2682169"/>
            <a:ext cx="748249" cy="846690"/>
            <a:chOff x="0" y="0"/>
            <a:chExt cx="997666" cy="1128919"/>
          </a:xfrm>
        </p:grpSpPr>
        <p:grpSp>
          <p:nvGrpSpPr>
            <p:cNvPr name="Group 109" id="109"/>
            <p:cNvGrpSpPr/>
            <p:nvPr/>
          </p:nvGrpSpPr>
          <p:grpSpPr>
            <a:xfrm rot="0">
              <a:off x="0" y="65912"/>
              <a:ext cx="226486" cy="749467"/>
              <a:chOff x="0" y="0"/>
              <a:chExt cx="74739" cy="247319"/>
            </a:xfrm>
          </p:grpSpPr>
          <p:sp>
            <p:nvSpPr>
              <p:cNvPr name="Freeform 110" id="110"/>
              <p:cNvSpPr/>
              <p:nvPr/>
            </p:nvSpPr>
            <p:spPr>
              <a:xfrm flipH="false" flipV="false" rot="0">
                <a:off x="0" y="0"/>
                <a:ext cx="74739" cy="247319"/>
              </a:xfrm>
              <a:custGeom>
                <a:avLst/>
                <a:gdLst/>
                <a:ahLst/>
                <a:cxnLst/>
                <a:rect r="r" b="b" t="t" l="l"/>
                <a:pathLst>
                  <a:path h="247319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1" id="111"/>
              <p:cNvSpPr txBox="true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2" id="112"/>
            <p:cNvGrpSpPr/>
            <p:nvPr/>
          </p:nvGrpSpPr>
          <p:grpSpPr>
            <a:xfrm rot="0">
              <a:off x="257391" y="179389"/>
              <a:ext cx="226486" cy="949530"/>
              <a:chOff x="0" y="0"/>
              <a:chExt cx="74739" cy="313338"/>
            </a:xfrm>
          </p:grpSpPr>
          <p:sp>
            <p:nvSpPr>
              <p:cNvPr name="Freeform 113" id="113"/>
              <p:cNvSpPr/>
              <p:nvPr/>
            </p:nvSpPr>
            <p:spPr>
              <a:xfrm flipH="false" flipV="false" rot="0">
                <a:off x="0" y="0"/>
                <a:ext cx="74739" cy="313338"/>
              </a:xfrm>
              <a:custGeom>
                <a:avLst/>
                <a:gdLst/>
                <a:ahLst/>
                <a:cxnLst/>
                <a:rect r="r" b="b" t="t" l="l"/>
                <a:pathLst>
                  <a:path h="313338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13338"/>
                    </a:lnTo>
                    <a:lnTo>
                      <a:pt x="0" y="31333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4" id="114"/>
              <p:cNvSpPr txBox="true"/>
              <p:nvPr/>
            </p:nvSpPr>
            <p:spPr>
              <a:xfrm>
                <a:off x="0" y="-38100"/>
                <a:ext cx="74739" cy="351438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5" id="115"/>
            <p:cNvGrpSpPr/>
            <p:nvPr/>
          </p:nvGrpSpPr>
          <p:grpSpPr>
            <a:xfrm rot="0">
              <a:off x="514285" y="0"/>
              <a:ext cx="226486" cy="1070997"/>
              <a:chOff x="0" y="0"/>
              <a:chExt cx="74739" cy="353422"/>
            </a:xfrm>
          </p:grpSpPr>
          <p:sp>
            <p:nvSpPr>
              <p:cNvPr name="Freeform 116" id="116"/>
              <p:cNvSpPr/>
              <p:nvPr/>
            </p:nvSpPr>
            <p:spPr>
              <a:xfrm flipH="false" flipV="false" rot="0">
                <a:off x="0" y="0"/>
                <a:ext cx="74739" cy="353422"/>
              </a:xfrm>
              <a:custGeom>
                <a:avLst/>
                <a:gdLst/>
                <a:ahLst/>
                <a:cxnLst/>
                <a:rect r="r" b="b" t="t" l="l"/>
                <a:pathLst>
                  <a:path h="353422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353422"/>
                    </a:lnTo>
                    <a:lnTo>
                      <a:pt x="0" y="353422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17" id="117"/>
              <p:cNvSpPr txBox="true"/>
              <p:nvPr/>
            </p:nvSpPr>
            <p:spPr>
              <a:xfrm>
                <a:off x="0" y="-38100"/>
                <a:ext cx="74739" cy="391522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18" id="118"/>
            <p:cNvGrpSpPr/>
            <p:nvPr/>
          </p:nvGrpSpPr>
          <p:grpSpPr>
            <a:xfrm rot="0">
              <a:off x="771180" y="163640"/>
              <a:ext cx="226486" cy="749467"/>
              <a:chOff x="0" y="0"/>
              <a:chExt cx="74739" cy="247319"/>
            </a:xfrm>
          </p:grpSpPr>
          <p:sp>
            <p:nvSpPr>
              <p:cNvPr name="Freeform 119" id="119"/>
              <p:cNvSpPr/>
              <p:nvPr/>
            </p:nvSpPr>
            <p:spPr>
              <a:xfrm flipH="false" flipV="false" rot="0">
                <a:off x="0" y="0"/>
                <a:ext cx="74739" cy="247319"/>
              </a:xfrm>
              <a:custGeom>
                <a:avLst/>
                <a:gdLst/>
                <a:ahLst/>
                <a:cxnLst/>
                <a:rect r="r" b="b" t="t" l="l"/>
                <a:pathLst>
                  <a:path h="247319" w="74739">
                    <a:moveTo>
                      <a:pt x="0" y="0"/>
                    </a:moveTo>
                    <a:lnTo>
                      <a:pt x="74739" y="0"/>
                    </a:lnTo>
                    <a:lnTo>
                      <a:pt x="74739" y="247319"/>
                    </a:lnTo>
                    <a:lnTo>
                      <a:pt x="0" y="247319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0" id="120"/>
              <p:cNvSpPr txBox="true"/>
              <p:nvPr/>
            </p:nvSpPr>
            <p:spPr>
              <a:xfrm>
                <a:off x="0" y="-38100"/>
                <a:ext cx="74739" cy="285419"/>
              </a:xfrm>
              <a:prstGeom prst="rect">
                <a:avLst/>
              </a:prstGeom>
            </p:spPr>
            <p:txBody>
              <a:bodyPr anchor="ctr" rtlCol="false" tIns="30408" lIns="30408" bIns="30408" rIns="30408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  <p:grpSp>
        <p:nvGrpSpPr>
          <p:cNvPr name="Group 121" id="121"/>
          <p:cNvGrpSpPr/>
          <p:nvPr/>
        </p:nvGrpSpPr>
        <p:grpSpPr>
          <a:xfrm rot="0">
            <a:off x="9528507" y="2515920"/>
            <a:ext cx="1428535" cy="869298"/>
            <a:chOff x="0" y="0"/>
            <a:chExt cx="1904714" cy="1159064"/>
          </a:xfrm>
        </p:grpSpPr>
        <p:grpSp>
          <p:nvGrpSpPr>
            <p:cNvPr name="Group 122" id="122"/>
            <p:cNvGrpSpPr/>
            <p:nvPr/>
          </p:nvGrpSpPr>
          <p:grpSpPr>
            <a:xfrm rot="0">
              <a:off x="780214" y="0"/>
              <a:ext cx="240610" cy="690428"/>
              <a:chOff x="0" y="0"/>
              <a:chExt cx="112845" cy="323807"/>
            </a:xfrm>
          </p:grpSpPr>
          <p:sp>
            <p:nvSpPr>
              <p:cNvPr name="Freeform 123" id="123"/>
              <p:cNvSpPr/>
              <p:nvPr/>
            </p:nvSpPr>
            <p:spPr>
              <a:xfrm flipH="false" flipV="false" rot="0">
                <a:off x="0" y="0"/>
                <a:ext cx="112845" cy="323807"/>
              </a:xfrm>
              <a:custGeom>
                <a:avLst/>
                <a:gdLst/>
                <a:ahLst/>
                <a:cxnLst/>
                <a:rect r="r" b="b" t="t" l="l"/>
                <a:pathLst>
                  <a:path h="323807" w="112845">
                    <a:moveTo>
                      <a:pt x="56423" y="0"/>
                    </a:moveTo>
                    <a:lnTo>
                      <a:pt x="112845" y="323807"/>
                    </a:lnTo>
                    <a:lnTo>
                      <a:pt x="0" y="32380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4" id="124"/>
              <p:cNvSpPr txBox="true"/>
              <p:nvPr/>
            </p:nvSpPr>
            <p:spPr>
              <a:xfrm>
                <a:off x="17632" y="112239"/>
                <a:ext cx="77581" cy="188439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5" id="125"/>
            <p:cNvGrpSpPr/>
            <p:nvPr/>
          </p:nvGrpSpPr>
          <p:grpSpPr>
            <a:xfrm rot="-10800000">
              <a:off x="659908" y="596352"/>
              <a:ext cx="240610" cy="476324"/>
              <a:chOff x="0" y="0"/>
              <a:chExt cx="112845" cy="223393"/>
            </a:xfrm>
          </p:grpSpPr>
          <p:sp>
            <p:nvSpPr>
              <p:cNvPr name="Freeform 126" id="126"/>
              <p:cNvSpPr/>
              <p:nvPr/>
            </p:nvSpPr>
            <p:spPr>
              <a:xfrm flipH="false" flipV="false" rot="0">
                <a:off x="0" y="0"/>
                <a:ext cx="112845" cy="223393"/>
              </a:xfrm>
              <a:custGeom>
                <a:avLst/>
                <a:gdLst/>
                <a:ahLst/>
                <a:cxnLst/>
                <a:rect r="r" b="b" t="t" l="l"/>
                <a:pathLst>
                  <a:path h="223393" w="112845">
                    <a:moveTo>
                      <a:pt x="56423" y="0"/>
                    </a:moveTo>
                    <a:lnTo>
                      <a:pt x="112845" y="223393"/>
                    </a:lnTo>
                    <a:lnTo>
                      <a:pt x="0" y="22339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27" id="127"/>
              <p:cNvSpPr txBox="true"/>
              <p:nvPr/>
            </p:nvSpPr>
            <p:spPr>
              <a:xfrm>
                <a:off x="17632" y="65618"/>
                <a:ext cx="77581" cy="14181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28" id="128"/>
            <p:cNvGrpSpPr/>
            <p:nvPr/>
          </p:nvGrpSpPr>
          <p:grpSpPr>
            <a:xfrm rot="0">
              <a:off x="539603" y="197642"/>
              <a:ext cx="240610" cy="492786"/>
              <a:chOff x="0" y="0"/>
              <a:chExt cx="112845" cy="231114"/>
            </a:xfrm>
          </p:grpSpPr>
          <p:sp>
            <p:nvSpPr>
              <p:cNvPr name="Freeform 129" id="129"/>
              <p:cNvSpPr/>
              <p:nvPr/>
            </p:nvSpPr>
            <p:spPr>
              <a:xfrm flipH="false" flipV="false" rot="0">
                <a:off x="0" y="0"/>
                <a:ext cx="112845" cy="231114"/>
              </a:xfrm>
              <a:custGeom>
                <a:avLst/>
                <a:gdLst/>
                <a:ahLst/>
                <a:cxnLst/>
                <a:rect r="r" b="b" t="t" l="l"/>
                <a:pathLst>
                  <a:path h="231114" w="112845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0" id="130"/>
              <p:cNvSpPr txBox="true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1" id="131"/>
            <p:cNvGrpSpPr/>
            <p:nvPr/>
          </p:nvGrpSpPr>
          <p:grpSpPr>
            <a:xfrm rot="-10800000">
              <a:off x="419298" y="579889"/>
              <a:ext cx="240610" cy="292697"/>
              <a:chOff x="0" y="0"/>
              <a:chExt cx="112845" cy="137273"/>
            </a:xfrm>
          </p:grpSpPr>
          <p:sp>
            <p:nvSpPr>
              <p:cNvPr name="Freeform 132" id="132"/>
              <p:cNvSpPr/>
              <p:nvPr/>
            </p:nvSpPr>
            <p:spPr>
              <a:xfrm flipH="false" flipV="false" rot="0">
                <a:off x="0" y="0"/>
                <a:ext cx="112845" cy="137273"/>
              </a:xfrm>
              <a:custGeom>
                <a:avLst/>
                <a:gdLst/>
                <a:ahLst/>
                <a:cxnLst/>
                <a:rect r="r" b="b" t="t" l="l"/>
                <a:pathLst>
                  <a:path h="137273" w="112845">
                    <a:moveTo>
                      <a:pt x="56423" y="0"/>
                    </a:moveTo>
                    <a:lnTo>
                      <a:pt x="112845" y="137273"/>
                    </a:lnTo>
                    <a:lnTo>
                      <a:pt x="0" y="137273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3" id="133"/>
              <p:cNvSpPr txBox="true"/>
              <p:nvPr/>
            </p:nvSpPr>
            <p:spPr>
              <a:xfrm>
                <a:off x="17632" y="25634"/>
                <a:ext cx="77581" cy="10183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4" id="134"/>
            <p:cNvGrpSpPr/>
            <p:nvPr/>
          </p:nvGrpSpPr>
          <p:grpSpPr>
            <a:xfrm rot="-10800000">
              <a:off x="900519" y="579889"/>
              <a:ext cx="240610" cy="579174"/>
              <a:chOff x="0" y="0"/>
              <a:chExt cx="112845" cy="271630"/>
            </a:xfrm>
          </p:grpSpPr>
          <p:sp>
            <p:nvSpPr>
              <p:cNvPr name="Freeform 135" id="135"/>
              <p:cNvSpPr/>
              <p:nvPr/>
            </p:nvSpPr>
            <p:spPr>
              <a:xfrm flipH="false" flipV="false" rot="0">
                <a:off x="0" y="0"/>
                <a:ext cx="112845" cy="271630"/>
              </a:xfrm>
              <a:custGeom>
                <a:avLst/>
                <a:gdLst/>
                <a:ahLst/>
                <a:cxnLst/>
                <a:rect r="r" b="b" t="t" l="l"/>
                <a:pathLst>
                  <a:path h="271630" w="112845">
                    <a:moveTo>
                      <a:pt x="56423" y="0"/>
                    </a:moveTo>
                    <a:lnTo>
                      <a:pt x="112845" y="271630"/>
                    </a:lnTo>
                    <a:lnTo>
                      <a:pt x="0" y="271630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6" id="136"/>
              <p:cNvSpPr txBox="true"/>
              <p:nvPr/>
            </p:nvSpPr>
            <p:spPr>
              <a:xfrm>
                <a:off x="17632" y="88014"/>
                <a:ext cx="77581" cy="16421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37" id="137"/>
            <p:cNvGrpSpPr/>
            <p:nvPr/>
          </p:nvGrpSpPr>
          <p:grpSpPr>
            <a:xfrm rot="0">
              <a:off x="1020824" y="197642"/>
              <a:ext cx="240610" cy="492786"/>
              <a:chOff x="0" y="0"/>
              <a:chExt cx="112845" cy="231114"/>
            </a:xfrm>
          </p:grpSpPr>
          <p:sp>
            <p:nvSpPr>
              <p:cNvPr name="Freeform 138" id="138"/>
              <p:cNvSpPr/>
              <p:nvPr/>
            </p:nvSpPr>
            <p:spPr>
              <a:xfrm flipH="false" flipV="false" rot="0">
                <a:off x="0" y="0"/>
                <a:ext cx="112845" cy="231114"/>
              </a:xfrm>
              <a:custGeom>
                <a:avLst/>
                <a:gdLst/>
                <a:ahLst/>
                <a:cxnLst/>
                <a:rect r="r" b="b" t="t" l="l"/>
                <a:pathLst>
                  <a:path h="231114" w="112845">
                    <a:moveTo>
                      <a:pt x="56423" y="0"/>
                    </a:moveTo>
                    <a:lnTo>
                      <a:pt x="112845" y="231114"/>
                    </a:lnTo>
                    <a:lnTo>
                      <a:pt x="0" y="231114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39" id="139"/>
              <p:cNvSpPr txBox="true"/>
              <p:nvPr/>
            </p:nvSpPr>
            <p:spPr>
              <a:xfrm>
                <a:off x="17632" y="69203"/>
                <a:ext cx="77581" cy="14540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0" id="140"/>
            <p:cNvGrpSpPr/>
            <p:nvPr/>
          </p:nvGrpSpPr>
          <p:grpSpPr>
            <a:xfrm rot="-10800000">
              <a:off x="1135124" y="579889"/>
              <a:ext cx="240610" cy="421167"/>
              <a:chOff x="0" y="0"/>
              <a:chExt cx="112845" cy="197525"/>
            </a:xfrm>
          </p:grpSpPr>
          <p:sp>
            <p:nvSpPr>
              <p:cNvPr name="Freeform 141" id="141"/>
              <p:cNvSpPr/>
              <p:nvPr/>
            </p:nvSpPr>
            <p:spPr>
              <a:xfrm flipH="false" flipV="false" rot="0">
                <a:off x="0" y="0"/>
                <a:ext cx="112845" cy="197525"/>
              </a:xfrm>
              <a:custGeom>
                <a:avLst/>
                <a:gdLst/>
                <a:ahLst/>
                <a:cxnLst/>
                <a:rect r="r" b="b" t="t" l="l"/>
                <a:pathLst>
                  <a:path h="197525" w="112845">
                    <a:moveTo>
                      <a:pt x="56423" y="0"/>
                    </a:moveTo>
                    <a:lnTo>
                      <a:pt x="112845" y="197525"/>
                    </a:lnTo>
                    <a:lnTo>
                      <a:pt x="0" y="197525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2" id="142"/>
              <p:cNvSpPr txBox="true"/>
              <p:nvPr/>
            </p:nvSpPr>
            <p:spPr>
              <a:xfrm>
                <a:off x="17632" y="53608"/>
                <a:ext cx="77581" cy="129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3" id="143"/>
            <p:cNvGrpSpPr/>
            <p:nvPr/>
          </p:nvGrpSpPr>
          <p:grpSpPr>
            <a:xfrm rot="0">
              <a:off x="1207683" y="296190"/>
              <a:ext cx="240610" cy="382301"/>
              <a:chOff x="0" y="0"/>
              <a:chExt cx="112845" cy="179297"/>
            </a:xfrm>
          </p:grpSpPr>
          <p:sp>
            <p:nvSpPr>
              <p:cNvPr name="Freeform 144" id="144"/>
              <p:cNvSpPr/>
              <p:nvPr/>
            </p:nvSpPr>
            <p:spPr>
              <a:xfrm flipH="false" flipV="false" rot="0">
                <a:off x="0" y="0"/>
                <a:ext cx="112845" cy="179297"/>
              </a:xfrm>
              <a:custGeom>
                <a:avLst/>
                <a:gdLst/>
                <a:ahLst/>
                <a:cxnLst/>
                <a:rect r="r" b="b" t="t" l="l"/>
                <a:pathLst>
                  <a:path h="179297" w="112845">
                    <a:moveTo>
                      <a:pt x="56423" y="0"/>
                    </a:moveTo>
                    <a:lnTo>
                      <a:pt x="112845" y="179297"/>
                    </a:lnTo>
                    <a:lnTo>
                      <a:pt x="0" y="17929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5" id="145"/>
              <p:cNvSpPr txBox="true"/>
              <p:nvPr/>
            </p:nvSpPr>
            <p:spPr>
              <a:xfrm>
                <a:off x="17632" y="45145"/>
                <a:ext cx="77581" cy="121345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6" id="146"/>
            <p:cNvGrpSpPr/>
            <p:nvPr/>
          </p:nvGrpSpPr>
          <p:grpSpPr>
            <a:xfrm rot="-5400000">
              <a:off x="241399" y="271919"/>
              <a:ext cx="177110" cy="659908"/>
              <a:chOff x="0" y="0"/>
              <a:chExt cx="112845" cy="420457"/>
            </a:xfrm>
          </p:grpSpPr>
          <p:sp>
            <p:nvSpPr>
              <p:cNvPr name="Freeform 147" id="147"/>
              <p:cNvSpPr/>
              <p:nvPr/>
            </p:nvSpPr>
            <p:spPr>
              <a:xfrm flipH="false" flipV="false" rot="0">
                <a:off x="0" y="0"/>
                <a:ext cx="112845" cy="420457"/>
              </a:xfrm>
              <a:custGeom>
                <a:avLst/>
                <a:gdLst/>
                <a:ahLst/>
                <a:cxnLst/>
                <a:rect r="r" b="b" t="t" l="l"/>
                <a:pathLst>
                  <a:path h="420457" w="112845">
                    <a:moveTo>
                      <a:pt x="56423" y="0"/>
                    </a:moveTo>
                    <a:lnTo>
                      <a:pt x="112845" y="420457"/>
                    </a:lnTo>
                    <a:lnTo>
                      <a:pt x="0" y="420457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48" id="148"/>
              <p:cNvSpPr txBox="true"/>
              <p:nvPr/>
            </p:nvSpPr>
            <p:spPr>
              <a:xfrm>
                <a:off x="17632" y="157112"/>
                <a:ext cx="77581" cy="23331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grpSp>
          <p:nvGrpSpPr>
            <p:cNvPr name="Group 149" id="149"/>
            <p:cNvGrpSpPr/>
            <p:nvPr/>
          </p:nvGrpSpPr>
          <p:grpSpPr>
            <a:xfrm rot="5400000">
              <a:off x="1551669" y="331862"/>
              <a:ext cx="177110" cy="528979"/>
              <a:chOff x="0" y="0"/>
              <a:chExt cx="112845" cy="337036"/>
            </a:xfrm>
          </p:grpSpPr>
          <p:sp>
            <p:nvSpPr>
              <p:cNvPr name="Freeform 150" id="150"/>
              <p:cNvSpPr/>
              <p:nvPr/>
            </p:nvSpPr>
            <p:spPr>
              <a:xfrm flipH="false" flipV="false" rot="0">
                <a:off x="0" y="0"/>
                <a:ext cx="112845" cy="337036"/>
              </a:xfrm>
              <a:custGeom>
                <a:avLst/>
                <a:gdLst/>
                <a:ahLst/>
                <a:cxnLst/>
                <a:rect r="r" b="b" t="t" l="l"/>
                <a:pathLst>
                  <a:path h="337036" w="112845">
                    <a:moveTo>
                      <a:pt x="56423" y="0"/>
                    </a:moveTo>
                    <a:lnTo>
                      <a:pt x="112845" y="337036"/>
                    </a:lnTo>
                    <a:lnTo>
                      <a:pt x="0" y="337036"/>
                    </a:lnTo>
                    <a:lnTo>
                      <a:pt x="56423" y="0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151" id="151"/>
              <p:cNvSpPr txBox="true"/>
              <p:nvPr/>
            </p:nvSpPr>
            <p:spPr>
              <a:xfrm>
                <a:off x="17632" y="118381"/>
                <a:ext cx="77581" cy="194581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</p:grpSp>
      <p:grpSp>
        <p:nvGrpSpPr>
          <p:cNvPr name="Group 152" id="152"/>
          <p:cNvGrpSpPr/>
          <p:nvPr/>
        </p:nvGrpSpPr>
        <p:grpSpPr>
          <a:xfrm rot="0">
            <a:off x="2795604" y="710817"/>
            <a:ext cx="238286" cy="238779"/>
            <a:chOff x="0" y="0"/>
            <a:chExt cx="317715" cy="318372"/>
          </a:xfrm>
        </p:grpSpPr>
        <p:grpSp>
          <p:nvGrpSpPr>
            <p:cNvPr name="Group 153" id="153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name="Freeform 154" id="154"/>
              <p:cNvSpPr/>
              <p:nvPr/>
            </p:nvSpPr>
            <p:spPr>
              <a:xfrm flipH="false" flipV="false" rot="0">
                <a:off x="0" y="0"/>
                <a:ext cx="62759" cy="62888"/>
              </a:xfrm>
              <a:custGeom>
                <a:avLst/>
                <a:gdLst/>
                <a:ahLst/>
                <a:cxnLst/>
                <a:rect r="r" b="b" t="t" l="l"/>
                <a:pathLst>
                  <a:path h="62888" w="62759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D4C860"/>
              </a:solidFill>
            </p:spPr>
          </p:sp>
          <p:sp>
            <p:nvSpPr>
              <p:cNvPr name="TextBox 155" id="155"/>
              <p:cNvSpPr txBox="true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156" id="156"/>
            <p:cNvSpPr txBox="true"/>
            <p:nvPr/>
          </p:nvSpPr>
          <p:spPr>
            <a:xfrm rot="0">
              <a:off x="50749" y="6429"/>
              <a:ext cx="216217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</a:t>
              </a:r>
            </a:p>
          </p:txBody>
        </p:sp>
      </p:grpSp>
      <p:grpSp>
        <p:nvGrpSpPr>
          <p:cNvPr name="Group 157" id="157"/>
          <p:cNvGrpSpPr/>
          <p:nvPr/>
        </p:nvGrpSpPr>
        <p:grpSpPr>
          <a:xfrm rot="0">
            <a:off x="2795604" y="472038"/>
            <a:ext cx="238286" cy="238779"/>
            <a:chOff x="0" y="0"/>
            <a:chExt cx="317715" cy="318372"/>
          </a:xfrm>
        </p:grpSpPr>
        <p:grpSp>
          <p:nvGrpSpPr>
            <p:cNvPr name="Group 158" id="158"/>
            <p:cNvGrpSpPr/>
            <p:nvPr/>
          </p:nvGrpSpPr>
          <p:grpSpPr>
            <a:xfrm rot="0">
              <a:off x="0" y="0"/>
              <a:ext cx="317715" cy="318372"/>
              <a:chOff x="0" y="0"/>
              <a:chExt cx="62759" cy="62888"/>
            </a:xfrm>
          </p:grpSpPr>
          <p:sp>
            <p:nvSpPr>
              <p:cNvPr name="Freeform 159" id="159"/>
              <p:cNvSpPr/>
              <p:nvPr/>
            </p:nvSpPr>
            <p:spPr>
              <a:xfrm flipH="false" flipV="false" rot="0">
                <a:off x="0" y="0"/>
                <a:ext cx="62759" cy="62888"/>
              </a:xfrm>
              <a:custGeom>
                <a:avLst/>
                <a:gdLst/>
                <a:ahLst/>
                <a:cxnLst/>
                <a:rect r="r" b="b" t="t" l="l"/>
                <a:pathLst>
                  <a:path h="62888" w="62759">
                    <a:moveTo>
                      <a:pt x="0" y="0"/>
                    </a:moveTo>
                    <a:lnTo>
                      <a:pt x="62759" y="0"/>
                    </a:lnTo>
                    <a:lnTo>
                      <a:pt x="62759" y="62888"/>
                    </a:lnTo>
                    <a:lnTo>
                      <a:pt x="0" y="62888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name="TextBox 160" id="160"/>
              <p:cNvSpPr txBox="true"/>
              <p:nvPr/>
            </p:nvSpPr>
            <p:spPr>
              <a:xfrm>
                <a:off x="0" y="-76200"/>
                <a:ext cx="62759" cy="13908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79"/>
                  </a:lnSpc>
                </a:pPr>
              </a:p>
            </p:txBody>
          </p:sp>
        </p:grpSp>
        <p:sp>
          <p:nvSpPr>
            <p:cNvPr name="TextBox 161" id="161"/>
            <p:cNvSpPr txBox="true"/>
            <p:nvPr/>
          </p:nvSpPr>
          <p:spPr>
            <a:xfrm rot="0">
              <a:off x="50749" y="6429"/>
              <a:ext cx="216217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</a:t>
              </a:r>
            </a:p>
          </p:txBody>
        </p:sp>
      </p:grpSp>
      <p:grpSp>
        <p:nvGrpSpPr>
          <p:cNvPr name="Group 162" id="162"/>
          <p:cNvGrpSpPr/>
          <p:nvPr/>
        </p:nvGrpSpPr>
        <p:grpSpPr>
          <a:xfrm rot="0">
            <a:off x="3033890" y="707750"/>
            <a:ext cx="235641" cy="241846"/>
            <a:chOff x="0" y="0"/>
            <a:chExt cx="314189" cy="322462"/>
          </a:xfrm>
        </p:grpSpPr>
        <p:grpSp>
          <p:nvGrpSpPr>
            <p:cNvPr name="Group 163" id="16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164" id="164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165" id="165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166" id="166"/>
            <p:cNvSpPr txBox="true"/>
            <p:nvPr/>
          </p:nvSpPr>
          <p:spPr>
            <a:xfrm rot="0">
              <a:off x="83911" y="10519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</a:t>
              </a:r>
            </a:p>
          </p:txBody>
        </p:sp>
      </p:grpSp>
      <p:grpSp>
        <p:nvGrpSpPr>
          <p:cNvPr name="Group 167" id="167"/>
          <p:cNvGrpSpPr/>
          <p:nvPr/>
        </p:nvGrpSpPr>
        <p:grpSpPr>
          <a:xfrm rot="0">
            <a:off x="3033890" y="472038"/>
            <a:ext cx="235641" cy="241846"/>
            <a:chOff x="0" y="0"/>
            <a:chExt cx="314189" cy="322462"/>
          </a:xfrm>
        </p:grpSpPr>
        <p:grpSp>
          <p:nvGrpSpPr>
            <p:cNvPr name="Group 168" id="16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169" id="169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name="TextBox 170" id="170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79"/>
                  </a:lnSpc>
                </a:pPr>
              </a:p>
            </p:txBody>
          </p:sp>
        </p:grpSp>
        <p:sp>
          <p:nvSpPr>
            <p:cNvPr name="TextBox 171" id="171"/>
            <p:cNvSpPr txBox="true"/>
            <p:nvPr/>
          </p:nvSpPr>
          <p:spPr>
            <a:xfrm rot="0">
              <a:off x="83911" y="10519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</a:t>
              </a:r>
            </a:p>
          </p:txBody>
        </p:sp>
      </p:grpSp>
      <p:grpSp>
        <p:nvGrpSpPr>
          <p:cNvPr name="Group 172" id="172"/>
          <p:cNvGrpSpPr/>
          <p:nvPr/>
        </p:nvGrpSpPr>
        <p:grpSpPr>
          <a:xfrm rot="0">
            <a:off x="3269531" y="707750"/>
            <a:ext cx="235641" cy="241846"/>
            <a:chOff x="0" y="0"/>
            <a:chExt cx="314189" cy="322462"/>
          </a:xfrm>
        </p:grpSpPr>
        <p:grpSp>
          <p:nvGrpSpPr>
            <p:cNvPr name="Group 173" id="17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174" id="174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6BC883"/>
              </a:solidFill>
            </p:spPr>
          </p:sp>
          <p:sp>
            <p:nvSpPr>
              <p:cNvPr name="TextBox 175" id="175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176" id="176"/>
            <p:cNvSpPr txBox="true"/>
            <p:nvPr/>
          </p:nvSpPr>
          <p:spPr>
            <a:xfrm rot="0">
              <a:off x="71899" y="3042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</a:p>
          </p:txBody>
        </p:sp>
      </p:grpSp>
      <p:grpSp>
        <p:nvGrpSpPr>
          <p:cNvPr name="Group 177" id="177"/>
          <p:cNvGrpSpPr/>
          <p:nvPr/>
        </p:nvGrpSpPr>
        <p:grpSpPr>
          <a:xfrm rot="0">
            <a:off x="3501502" y="707750"/>
            <a:ext cx="235641" cy="241846"/>
            <a:chOff x="0" y="0"/>
            <a:chExt cx="314189" cy="322462"/>
          </a:xfrm>
        </p:grpSpPr>
        <p:grpSp>
          <p:nvGrpSpPr>
            <p:cNvPr name="Group 178" id="17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179" id="179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DC3030"/>
              </a:solidFill>
            </p:spPr>
          </p:sp>
          <p:sp>
            <p:nvSpPr>
              <p:cNvPr name="TextBox 180" id="180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181" id="181"/>
            <p:cNvSpPr txBox="true"/>
            <p:nvPr/>
          </p:nvSpPr>
          <p:spPr>
            <a:xfrm rot="0">
              <a:off x="43989" y="3042"/>
              <a:ext cx="226210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</a:t>
              </a:r>
            </a:p>
          </p:txBody>
        </p:sp>
      </p:grpSp>
      <p:grpSp>
        <p:nvGrpSpPr>
          <p:cNvPr name="Group 182" id="182"/>
          <p:cNvGrpSpPr/>
          <p:nvPr/>
        </p:nvGrpSpPr>
        <p:grpSpPr>
          <a:xfrm rot="0">
            <a:off x="3267696" y="472038"/>
            <a:ext cx="235641" cy="241846"/>
            <a:chOff x="0" y="0"/>
            <a:chExt cx="314189" cy="322462"/>
          </a:xfrm>
        </p:grpSpPr>
        <p:grpSp>
          <p:nvGrpSpPr>
            <p:cNvPr name="Group 183" id="183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184" id="184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name="TextBox 185" id="185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186" id="186"/>
            <p:cNvSpPr txBox="true"/>
            <p:nvPr/>
          </p:nvSpPr>
          <p:spPr>
            <a:xfrm rot="0">
              <a:off x="71899" y="3042"/>
              <a:ext cx="146368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R</a:t>
              </a:r>
            </a:p>
          </p:txBody>
        </p:sp>
      </p:grpSp>
      <p:grpSp>
        <p:nvGrpSpPr>
          <p:cNvPr name="Group 187" id="187"/>
          <p:cNvGrpSpPr/>
          <p:nvPr/>
        </p:nvGrpSpPr>
        <p:grpSpPr>
          <a:xfrm rot="0">
            <a:off x="3499666" y="472038"/>
            <a:ext cx="235641" cy="241846"/>
            <a:chOff x="0" y="0"/>
            <a:chExt cx="314189" cy="322462"/>
          </a:xfrm>
        </p:grpSpPr>
        <p:grpSp>
          <p:nvGrpSpPr>
            <p:cNvPr name="Group 188" id="188"/>
            <p:cNvGrpSpPr/>
            <p:nvPr/>
          </p:nvGrpSpPr>
          <p:grpSpPr>
            <a:xfrm rot="0">
              <a:off x="0" y="0"/>
              <a:ext cx="314189" cy="322462"/>
              <a:chOff x="0" y="0"/>
              <a:chExt cx="62062" cy="63696"/>
            </a:xfrm>
          </p:grpSpPr>
          <p:sp>
            <p:nvSpPr>
              <p:cNvPr name="Freeform 189" id="189"/>
              <p:cNvSpPr/>
              <p:nvPr/>
            </p:nvSpPr>
            <p:spPr>
              <a:xfrm flipH="false" flipV="false" rot="0">
                <a:off x="0" y="0"/>
                <a:ext cx="62062" cy="63696"/>
              </a:xfrm>
              <a:custGeom>
                <a:avLst/>
                <a:gdLst/>
                <a:ahLst/>
                <a:cxnLst/>
                <a:rect r="r" b="b" t="t" l="l"/>
                <a:pathLst>
                  <a:path h="63696" w="62062">
                    <a:moveTo>
                      <a:pt x="0" y="0"/>
                    </a:moveTo>
                    <a:lnTo>
                      <a:pt x="62062" y="0"/>
                    </a:lnTo>
                    <a:lnTo>
                      <a:pt x="62062" y="63696"/>
                    </a:lnTo>
                    <a:lnTo>
                      <a:pt x="0" y="63696"/>
                    </a:lnTo>
                    <a:close/>
                  </a:path>
                </a:pathLst>
              </a:custGeom>
              <a:solidFill>
                <a:srgbClr val="A8A9AE"/>
              </a:solidFill>
            </p:spPr>
          </p:sp>
          <p:sp>
            <p:nvSpPr>
              <p:cNvPr name="TextBox 190" id="190"/>
              <p:cNvSpPr txBox="true"/>
              <p:nvPr/>
            </p:nvSpPr>
            <p:spPr>
              <a:xfrm>
                <a:off x="0" y="-76200"/>
                <a:ext cx="62062" cy="13989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5880"/>
                  </a:lnSpc>
                </a:pPr>
              </a:p>
            </p:txBody>
          </p:sp>
        </p:grpSp>
        <p:sp>
          <p:nvSpPr>
            <p:cNvPr name="TextBox 191" id="191"/>
            <p:cNvSpPr txBox="true"/>
            <p:nvPr/>
          </p:nvSpPr>
          <p:spPr>
            <a:xfrm rot="0">
              <a:off x="43989" y="3042"/>
              <a:ext cx="226210" cy="30141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just">
                <a:lnSpc>
                  <a:spcPts val="1977"/>
                </a:lnSpc>
                <a:spcBef>
                  <a:spcPct val="0"/>
                </a:spcBef>
              </a:pPr>
              <a:r>
                <a:rPr lang="en-US" sz="1412">
                  <a:solidFill>
                    <a:srgbClr val="000000"/>
                  </a:solidFill>
                  <a:latin typeface="Canva Sans"/>
                  <a:ea typeface="Canva Sans"/>
                  <a:cs typeface="Canva Sans"/>
                  <a:sym typeface="Canva Sans"/>
                </a:rPr>
                <a:t>W</a:t>
              </a:r>
            </a:p>
          </p:txBody>
        </p:sp>
      </p:grpSp>
      <p:grpSp>
        <p:nvGrpSpPr>
          <p:cNvPr name="Group 192" id="192"/>
          <p:cNvGrpSpPr/>
          <p:nvPr/>
        </p:nvGrpSpPr>
        <p:grpSpPr>
          <a:xfrm rot="0">
            <a:off x="932097" y="1692056"/>
            <a:ext cx="2583532" cy="487471"/>
            <a:chOff x="0" y="0"/>
            <a:chExt cx="3444709" cy="649961"/>
          </a:xfrm>
        </p:grpSpPr>
        <p:grpSp>
          <p:nvGrpSpPr>
            <p:cNvPr name="Group 193" id="193"/>
            <p:cNvGrpSpPr/>
            <p:nvPr/>
          </p:nvGrpSpPr>
          <p:grpSpPr>
            <a:xfrm rot="0">
              <a:off x="0" y="0"/>
              <a:ext cx="3444709" cy="649961"/>
              <a:chOff x="0" y="0"/>
              <a:chExt cx="1636978" cy="308872"/>
            </a:xfrm>
          </p:grpSpPr>
          <p:sp>
            <p:nvSpPr>
              <p:cNvPr name="Freeform 194" id="194"/>
              <p:cNvSpPr/>
              <p:nvPr/>
            </p:nvSpPr>
            <p:spPr>
              <a:xfrm flipH="false" flipV="false" rot="0">
                <a:off x="0" y="0"/>
                <a:ext cx="1636978" cy="308872"/>
              </a:xfrm>
              <a:custGeom>
                <a:avLst/>
                <a:gdLst/>
                <a:ahLst/>
                <a:cxnLst/>
                <a:rect r="r" b="b" t="t" l="l"/>
                <a:pathLst>
                  <a:path h="308872" w="1636978">
                    <a:moveTo>
                      <a:pt x="12456" y="0"/>
                    </a:moveTo>
                    <a:lnTo>
                      <a:pt x="1624522" y="0"/>
                    </a:lnTo>
                    <a:cubicBezTo>
                      <a:pt x="1631401" y="0"/>
                      <a:pt x="1636978" y="5577"/>
                      <a:pt x="1636978" y="12456"/>
                    </a:cubicBezTo>
                    <a:lnTo>
                      <a:pt x="1636978" y="296416"/>
                    </a:lnTo>
                    <a:cubicBezTo>
                      <a:pt x="1636978" y="299719"/>
                      <a:pt x="1635666" y="302887"/>
                      <a:pt x="1633330" y="305223"/>
                    </a:cubicBezTo>
                    <a:cubicBezTo>
                      <a:pt x="1630994" y="307559"/>
                      <a:pt x="1627826" y="308872"/>
                      <a:pt x="1624522" y="308872"/>
                    </a:cubicBezTo>
                    <a:lnTo>
                      <a:pt x="12456" y="308872"/>
                    </a:lnTo>
                    <a:cubicBezTo>
                      <a:pt x="5577" y="308872"/>
                      <a:pt x="0" y="303295"/>
                      <a:pt x="0" y="296416"/>
                    </a:cubicBezTo>
                    <a:lnTo>
                      <a:pt x="0" y="12456"/>
                    </a:lnTo>
                    <a:cubicBezTo>
                      <a:pt x="0" y="5577"/>
                      <a:pt x="5577" y="0"/>
                      <a:pt x="12456" y="0"/>
                    </a:cubicBezTo>
                    <a:close/>
                  </a:path>
                </a:pathLst>
              </a:custGeom>
              <a:solidFill>
                <a:srgbClr val="70767A"/>
              </a:solidFill>
            </p:spPr>
          </p:sp>
          <p:sp>
            <p:nvSpPr>
              <p:cNvPr name="TextBox 195" id="195"/>
              <p:cNvSpPr txBox="true"/>
              <p:nvPr/>
            </p:nvSpPr>
            <p:spPr>
              <a:xfrm>
                <a:off x="0" y="-38100"/>
                <a:ext cx="1636978" cy="346972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  <a:spcBef>
                    <a:spcPct val="0"/>
                  </a:spcBef>
                </a:pPr>
              </a:p>
            </p:txBody>
          </p:sp>
        </p:grpSp>
        <p:grpSp>
          <p:nvGrpSpPr>
            <p:cNvPr name="Group 196" id="196"/>
            <p:cNvGrpSpPr/>
            <p:nvPr/>
          </p:nvGrpSpPr>
          <p:grpSpPr>
            <a:xfrm rot="-5400000">
              <a:off x="196554" y="214542"/>
              <a:ext cx="382370" cy="220878"/>
              <a:chOff x="0" y="0"/>
              <a:chExt cx="593872" cy="343052"/>
            </a:xfrm>
          </p:grpSpPr>
          <p:sp>
            <p:nvSpPr>
              <p:cNvPr name="Freeform 197" id="197"/>
              <p:cNvSpPr/>
              <p:nvPr/>
            </p:nvSpPr>
            <p:spPr>
              <a:xfrm flipH="false" flipV="false" rot="0">
                <a:off x="0" y="0"/>
                <a:ext cx="593872" cy="343052"/>
              </a:xfrm>
              <a:custGeom>
                <a:avLst/>
                <a:gdLst/>
                <a:ahLst/>
                <a:cxnLst/>
                <a:rect r="r" b="b" t="t" l="l"/>
                <a:pathLst>
                  <a:path h="343052" w="59387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198" id="198"/>
              <p:cNvSpPr txBox="true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199" id="199"/>
            <p:cNvGrpSpPr/>
            <p:nvPr/>
          </p:nvGrpSpPr>
          <p:grpSpPr>
            <a:xfrm rot="0">
              <a:off x="226901" y="133796"/>
              <a:ext cx="50399" cy="382370"/>
              <a:chOff x="0" y="0"/>
              <a:chExt cx="23951" cy="181708"/>
            </a:xfrm>
          </p:grpSpPr>
          <p:sp>
            <p:nvSpPr>
              <p:cNvPr name="Freeform 200" id="200"/>
              <p:cNvSpPr/>
              <p:nvPr/>
            </p:nvSpPr>
            <p:spPr>
              <a:xfrm flipH="false" flipV="false" rot="0">
                <a:off x="0" y="0"/>
                <a:ext cx="23951" cy="181708"/>
              </a:xfrm>
              <a:custGeom>
                <a:avLst/>
                <a:gdLst/>
                <a:ahLst/>
                <a:cxnLst/>
                <a:rect r="r" b="b" t="t" l="l"/>
                <a:pathLst>
                  <a:path h="181708" w="23951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  <a:ln cap="sq">
                <a:noFill/>
                <a:prstDash val="solid"/>
                <a:miter/>
              </a:ln>
            </p:spPr>
          </p:sp>
          <p:sp>
            <p:nvSpPr>
              <p:cNvPr name="TextBox 201" id="201"/>
              <p:cNvSpPr txBox="true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2" id="202"/>
            <p:cNvGrpSpPr/>
            <p:nvPr/>
          </p:nvGrpSpPr>
          <p:grpSpPr>
            <a:xfrm rot="5400000">
              <a:off x="624221" y="214542"/>
              <a:ext cx="382370" cy="220878"/>
              <a:chOff x="0" y="0"/>
              <a:chExt cx="593872" cy="343052"/>
            </a:xfrm>
          </p:grpSpPr>
          <p:sp>
            <p:nvSpPr>
              <p:cNvPr name="Freeform 203" id="203"/>
              <p:cNvSpPr/>
              <p:nvPr/>
            </p:nvSpPr>
            <p:spPr>
              <a:xfrm flipH="false" flipV="false" rot="0">
                <a:off x="0" y="0"/>
                <a:ext cx="593872" cy="343052"/>
              </a:xfrm>
              <a:custGeom>
                <a:avLst/>
                <a:gdLst/>
                <a:ahLst/>
                <a:cxnLst/>
                <a:rect r="r" b="b" t="t" l="l"/>
                <a:pathLst>
                  <a:path h="343052" w="593872">
                    <a:moveTo>
                      <a:pt x="296936" y="0"/>
                    </a:moveTo>
                    <a:lnTo>
                      <a:pt x="593872" y="343052"/>
                    </a:lnTo>
                    <a:lnTo>
                      <a:pt x="0" y="343052"/>
                    </a:lnTo>
                    <a:lnTo>
                      <a:pt x="296936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04" id="204"/>
              <p:cNvSpPr txBox="true"/>
              <p:nvPr/>
            </p:nvSpPr>
            <p:spPr>
              <a:xfrm>
                <a:off x="92793" y="121174"/>
                <a:ext cx="408287" cy="197374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5" id="205"/>
            <p:cNvGrpSpPr/>
            <p:nvPr/>
          </p:nvGrpSpPr>
          <p:grpSpPr>
            <a:xfrm rot="-10800000">
              <a:off x="925845" y="133796"/>
              <a:ext cx="50399" cy="382370"/>
              <a:chOff x="0" y="0"/>
              <a:chExt cx="23951" cy="181708"/>
            </a:xfrm>
          </p:grpSpPr>
          <p:sp>
            <p:nvSpPr>
              <p:cNvPr name="Freeform 206" id="206"/>
              <p:cNvSpPr/>
              <p:nvPr/>
            </p:nvSpPr>
            <p:spPr>
              <a:xfrm flipH="false" flipV="false" rot="0">
                <a:off x="0" y="0"/>
                <a:ext cx="23951" cy="181708"/>
              </a:xfrm>
              <a:custGeom>
                <a:avLst/>
                <a:gdLst/>
                <a:ahLst/>
                <a:cxnLst/>
                <a:rect r="r" b="b" t="t" l="l"/>
                <a:pathLst>
                  <a:path h="181708" w="23951">
                    <a:moveTo>
                      <a:pt x="0" y="0"/>
                    </a:moveTo>
                    <a:lnTo>
                      <a:pt x="23951" y="0"/>
                    </a:lnTo>
                    <a:lnTo>
                      <a:pt x="23951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FFFFFF"/>
              </a:solidFill>
            </p:spPr>
          </p:sp>
          <p:sp>
            <p:nvSpPr>
              <p:cNvPr name="TextBox 207" id="207"/>
              <p:cNvSpPr txBox="true"/>
              <p:nvPr/>
            </p:nvSpPr>
            <p:spPr>
              <a:xfrm>
                <a:off x="0" y="-38100"/>
                <a:ext cx="23951" cy="219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08" id="208"/>
            <p:cNvGrpSpPr/>
            <p:nvPr/>
          </p:nvGrpSpPr>
          <p:grpSpPr>
            <a:xfrm rot="0">
              <a:off x="1745647" y="133796"/>
              <a:ext cx="382370" cy="382370"/>
              <a:chOff x="0" y="0"/>
              <a:chExt cx="181708" cy="181708"/>
            </a:xfrm>
          </p:grpSpPr>
          <p:sp>
            <p:nvSpPr>
              <p:cNvPr name="Freeform 209" id="209"/>
              <p:cNvSpPr/>
              <p:nvPr/>
            </p:nvSpPr>
            <p:spPr>
              <a:xfrm flipH="false" flipV="false" rot="0">
                <a:off x="0" y="0"/>
                <a:ext cx="181708" cy="181708"/>
              </a:xfrm>
              <a:custGeom>
                <a:avLst/>
                <a:gdLst/>
                <a:ahLst/>
                <a:cxnLst/>
                <a:rect r="r" b="b" t="t" l="l"/>
                <a:pathLst>
                  <a:path h="181708" w="181708">
                    <a:moveTo>
                      <a:pt x="0" y="0"/>
                    </a:moveTo>
                    <a:lnTo>
                      <a:pt x="181708" y="0"/>
                    </a:lnTo>
                    <a:lnTo>
                      <a:pt x="181708" y="181708"/>
                    </a:lnTo>
                    <a:lnTo>
                      <a:pt x="0" y="181708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10" id="210"/>
              <p:cNvSpPr txBox="true"/>
              <p:nvPr/>
            </p:nvSpPr>
            <p:spPr>
              <a:xfrm>
                <a:off x="0" y="-38100"/>
                <a:ext cx="181708" cy="219808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11" id="211"/>
            <p:cNvGrpSpPr/>
            <p:nvPr/>
          </p:nvGrpSpPr>
          <p:grpSpPr>
            <a:xfrm rot="5400000">
              <a:off x="2309999" y="157694"/>
              <a:ext cx="382370" cy="334574"/>
              <a:chOff x="0" y="0"/>
              <a:chExt cx="812800" cy="711200"/>
            </a:xfrm>
          </p:grpSpPr>
          <p:sp>
            <p:nvSpPr>
              <p:cNvPr name="Freeform 212" id="212"/>
              <p:cNvSpPr/>
              <p:nvPr/>
            </p:nvSpPr>
            <p:spPr>
              <a:xfrm flipH="false" flipV="false" rot="0">
                <a:off x="0" y="0"/>
                <a:ext cx="812800" cy="711200"/>
              </a:xfrm>
              <a:custGeom>
                <a:avLst/>
                <a:gdLst/>
                <a:ahLst/>
                <a:cxnLst/>
                <a:rect r="r" b="b" t="t" l="l"/>
                <a:pathLst>
                  <a:path h="711200" w="812800">
                    <a:moveTo>
                      <a:pt x="406400" y="0"/>
                    </a:moveTo>
                    <a:lnTo>
                      <a:pt x="812800" y="711200"/>
                    </a:lnTo>
                    <a:lnTo>
                      <a:pt x="0" y="711200"/>
                    </a:lnTo>
                    <a:lnTo>
                      <a:pt x="406400" y="0"/>
                    </a:ln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95250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13" id="213"/>
              <p:cNvSpPr txBox="true"/>
              <p:nvPr/>
            </p:nvSpPr>
            <p:spPr>
              <a:xfrm>
                <a:off x="127000" y="292100"/>
                <a:ext cx="558800" cy="3683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  <p:grpSp>
          <p:nvGrpSpPr>
            <p:cNvPr name="Group 214" id="214"/>
            <p:cNvGrpSpPr/>
            <p:nvPr/>
          </p:nvGrpSpPr>
          <p:grpSpPr>
            <a:xfrm rot="0">
              <a:off x="2787156" y="133796"/>
              <a:ext cx="382370" cy="382370"/>
              <a:chOff x="0" y="0"/>
              <a:chExt cx="812800" cy="812800"/>
            </a:xfrm>
          </p:grpSpPr>
          <p:sp>
            <p:nvSpPr>
              <p:cNvPr name="Freeform 215" id="215"/>
              <p:cNvSpPr/>
              <p:nvPr/>
            </p:nvSpPr>
            <p:spPr>
              <a:xfrm flipH="false" flipV="false" rot="0">
                <a:off x="0" y="0"/>
                <a:ext cx="812800" cy="812800"/>
              </a:xfrm>
              <a:custGeom>
                <a:avLst/>
                <a:gdLst/>
                <a:ahLst/>
                <a:cxnLst/>
                <a:rect r="r" b="b" t="t" l="l"/>
                <a:pathLst>
                  <a:path h="812800" w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47625" cap="sq">
                <a:solidFill>
                  <a:srgbClr val="FFFFFF"/>
                </a:solidFill>
                <a:prstDash val="solid"/>
                <a:miter/>
              </a:ln>
            </p:spPr>
          </p:sp>
          <p:sp>
            <p:nvSpPr>
              <p:cNvPr name="TextBox 216" id="216"/>
              <p:cNvSpPr txBox="true"/>
              <p:nvPr/>
            </p:nvSpPr>
            <p:spPr>
              <a:xfrm>
                <a:off x="76200" y="38100"/>
                <a:ext cx="660400" cy="69850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60"/>
                  </a:lnSpc>
                </a:pPr>
              </a:p>
            </p:txBody>
          </p:sp>
        </p:grp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452104" cy="10379308"/>
          </a:xfrm>
          <a:custGeom>
            <a:avLst/>
            <a:gdLst/>
            <a:ahLst/>
            <a:cxnLst/>
            <a:rect r="r" b="b" t="t" l="l"/>
            <a:pathLst>
              <a:path h="10379308" w="18452104">
                <a:moveTo>
                  <a:pt x="0" y="0"/>
                </a:moveTo>
                <a:lnTo>
                  <a:pt x="18452104" y="0"/>
                </a:lnTo>
                <a:lnTo>
                  <a:pt x="18452104" y="10379308"/>
                </a:lnTo>
                <a:lnTo>
                  <a:pt x="0" y="103793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DAGfSUeyRfo</dc:identifier>
  <dcterms:modified xsi:type="dcterms:W3CDTF">2011-08-01T06:04:30Z</dcterms:modified>
  <cp:revision>1</cp:revision>
  <dc:title>Hatsune Miku Programming Contest</dc:title>
</cp:coreProperties>
</file>