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3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8288000" cy="10287000"/>
  <p:notesSz cx="6858000" cy="9144000"/>
  <p:embeddedFontLst>
    <p:embeddedFont>
      <p:font typeface="Canva Sans" panose="020B0503030501040103"/>
      <p:regular r:id="rId10"/>
    </p:embeddedFont>
    <p:embeddedFont>
      <p:font typeface="Tahoma Bold" panose="020B0804030504040204"/>
      <p:bold r:id="rId11"/>
    </p:embeddedFont>
    <p:embeddedFont>
      <p:font typeface="Calibri" panose="020F050202020403020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9713913"/>
            <a:ext cx="18288000" cy="552214"/>
            <a:chOff x="0" y="0"/>
            <a:chExt cx="4816593" cy="1454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45439"/>
            </a:xfrm>
            <a:custGeom>
              <a:avLst/>
              <a:gdLst/>
              <a:ahLst/>
              <a:cxnLst/>
              <a:rect l="l" t="t" r="r" b="b"/>
              <a:pathLst>
                <a:path w="4816592" h="145439">
                  <a:moveTo>
                    <a:pt x="0" y="0"/>
                  </a:moveTo>
                  <a:lnTo>
                    <a:pt x="4816592" y="0"/>
                  </a:lnTo>
                  <a:lnTo>
                    <a:pt x="4816592" y="145439"/>
                  </a:lnTo>
                  <a:lnTo>
                    <a:pt x="0" y="1454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83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0"/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6077839" y="429947"/>
            <a:ext cx="2210161" cy="8486808"/>
            <a:chOff x="0" y="0"/>
            <a:chExt cx="1499042" cy="57561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99042" cy="5756180"/>
            </a:xfrm>
            <a:custGeom>
              <a:avLst/>
              <a:gdLst/>
              <a:ahLst/>
              <a:cxnLst/>
              <a:rect l="l" t="t" r="r" b="b"/>
              <a:pathLst>
                <a:path w="1499042" h="5756180">
                  <a:moveTo>
                    <a:pt x="178647" y="0"/>
                  </a:moveTo>
                  <a:lnTo>
                    <a:pt x="1320395" y="0"/>
                  </a:lnTo>
                  <a:cubicBezTo>
                    <a:pt x="1367776" y="0"/>
                    <a:pt x="1413215" y="18822"/>
                    <a:pt x="1446718" y="52324"/>
                  </a:cubicBezTo>
                  <a:cubicBezTo>
                    <a:pt x="1480221" y="85827"/>
                    <a:pt x="1499042" y="131267"/>
                    <a:pt x="1499042" y="178647"/>
                  </a:cubicBezTo>
                  <a:lnTo>
                    <a:pt x="1499042" y="5577534"/>
                  </a:lnTo>
                  <a:cubicBezTo>
                    <a:pt x="1499042" y="5624914"/>
                    <a:pt x="1480221" y="5670353"/>
                    <a:pt x="1446718" y="5703856"/>
                  </a:cubicBezTo>
                  <a:cubicBezTo>
                    <a:pt x="1413215" y="5737359"/>
                    <a:pt x="1367776" y="5756180"/>
                    <a:pt x="1320395" y="5756180"/>
                  </a:cubicBezTo>
                  <a:lnTo>
                    <a:pt x="178647" y="5756180"/>
                  </a:lnTo>
                  <a:cubicBezTo>
                    <a:pt x="131267" y="5756180"/>
                    <a:pt x="85827" y="5737359"/>
                    <a:pt x="52324" y="5703856"/>
                  </a:cubicBezTo>
                  <a:cubicBezTo>
                    <a:pt x="18822" y="5670353"/>
                    <a:pt x="0" y="5624914"/>
                    <a:pt x="0" y="5577534"/>
                  </a:cubicBezTo>
                  <a:lnTo>
                    <a:pt x="0" y="178647"/>
                  </a:lnTo>
                  <a:cubicBezTo>
                    <a:pt x="0" y="131267"/>
                    <a:pt x="18822" y="85827"/>
                    <a:pt x="52324" y="52324"/>
                  </a:cubicBezTo>
                  <a:cubicBezTo>
                    <a:pt x="85827" y="18822"/>
                    <a:pt x="131267" y="0"/>
                    <a:pt x="178647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499042" cy="5794281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6190313" y="831844"/>
            <a:ext cx="1998835" cy="208894"/>
            <a:chOff x="0" y="0"/>
            <a:chExt cx="1837942" cy="19207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37942" cy="192079"/>
            </a:xfrm>
            <a:custGeom>
              <a:avLst/>
              <a:gdLst/>
              <a:ahLst/>
              <a:cxnLst/>
              <a:rect l="l" t="t" r="r" b="b"/>
              <a:pathLst>
                <a:path w="1837942" h="192079">
                  <a:moveTo>
                    <a:pt x="38732" y="0"/>
                  </a:moveTo>
                  <a:lnTo>
                    <a:pt x="1799210" y="0"/>
                  </a:lnTo>
                  <a:cubicBezTo>
                    <a:pt x="1820601" y="0"/>
                    <a:pt x="1837942" y="17341"/>
                    <a:pt x="1837942" y="38732"/>
                  </a:cubicBezTo>
                  <a:lnTo>
                    <a:pt x="1837942" y="153347"/>
                  </a:lnTo>
                  <a:cubicBezTo>
                    <a:pt x="1837942" y="174738"/>
                    <a:pt x="1820601" y="192079"/>
                    <a:pt x="1799210" y="192079"/>
                  </a:cubicBezTo>
                  <a:lnTo>
                    <a:pt x="38732" y="192079"/>
                  </a:lnTo>
                  <a:cubicBezTo>
                    <a:pt x="17341" y="192079"/>
                    <a:pt x="0" y="174738"/>
                    <a:pt x="0" y="153347"/>
                  </a:cubicBezTo>
                  <a:lnTo>
                    <a:pt x="0" y="38732"/>
                  </a:lnTo>
                  <a:cubicBezTo>
                    <a:pt x="0" y="17341"/>
                    <a:pt x="17341" y="0"/>
                    <a:pt x="38732" y="0"/>
                  </a:cubicBez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37942" cy="230179"/>
            </a:xfrm>
            <a:prstGeom prst="rect">
              <a:avLst/>
            </a:prstGeom>
          </p:spPr>
          <p:txBody>
            <a:bodyPr lIns="14551" tIns="14551" rIns="14551" bIns="1455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-5400000">
            <a:off x="16295193" y="882518"/>
            <a:ext cx="122910" cy="107546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14551" tIns="14551" rIns="14551" bIns="1455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6210466" y="1374305"/>
            <a:ext cx="990212" cy="164151"/>
            <a:chOff x="0" y="0"/>
            <a:chExt cx="1434391" cy="23778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4391" cy="237784"/>
            </a:xfrm>
            <a:custGeom>
              <a:avLst/>
              <a:gdLst/>
              <a:ahLst/>
              <a:cxnLst/>
              <a:rect l="l" t="t" r="r" b="b"/>
              <a:pathLst>
                <a:path w="1434391" h="237784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lIns="9236" tIns="9236" rIns="9236" bIns="923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8" name="Group 18"/>
          <p:cNvGrpSpPr/>
          <p:nvPr/>
        </p:nvGrpSpPr>
        <p:grpSpPr>
          <a:xfrm rot="0">
            <a:off x="17219089" y="1374305"/>
            <a:ext cx="990212" cy="164151"/>
            <a:chOff x="0" y="0"/>
            <a:chExt cx="1434391" cy="23778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34391" cy="237784"/>
            </a:xfrm>
            <a:custGeom>
              <a:avLst/>
              <a:gdLst/>
              <a:ahLst/>
              <a:cxnLst/>
              <a:rect l="l" t="t" r="r" b="b"/>
              <a:pathLst>
                <a:path w="1434391" h="237784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lIns="9236" tIns="9236" rIns="9236" bIns="923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17651832" y="1407929"/>
            <a:ext cx="12773" cy="96905"/>
            <a:chOff x="0" y="0"/>
            <a:chExt cx="23951" cy="1817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17644141" y="1428392"/>
            <a:ext cx="96905" cy="55977"/>
            <a:chOff x="0" y="0"/>
            <a:chExt cx="593872" cy="343052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17700118" y="1428392"/>
            <a:ext cx="96905" cy="55977"/>
            <a:chOff x="0" y="0"/>
            <a:chExt cx="593872" cy="34305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16771182" y="2015704"/>
            <a:ext cx="446452" cy="5834806"/>
            <a:chOff x="0" y="0"/>
            <a:chExt cx="302806" cy="395745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02806" cy="3957459"/>
            </a:xfrm>
            <a:custGeom>
              <a:avLst/>
              <a:gdLst/>
              <a:ahLst/>
              <a:cxnLst/>
              <a:rect l="l" t="t" r="r" b="b"/>
              <a:pathLst>
                <a:path w="302806" h="3957459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17217634" y="2015704"/>
            <a:ext cx="446452" cy="5834806"/>
            <a:chOff x="0" y="0"/>
            <a:chExt cx="302806" cy="395745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302806" cy="3957459"/>
            </a:xfrm>
            <a:custGeom>
              <a:avLst/>
              <a:gdLst/>
              <a:ahLst/>
              <a:cxnLst/>
              <a:rect l="l" t="t" r="r" b="b"/>
              <a:pathLst>
                <a:path w="302806" h="3957459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16097993" y="8138768"/>
            <a:ext cx="2190007" cy="520181"/>
            <a:chOff x="0" y="0"/>
            <a:chExt cx="1485373" cy="35281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485373" cy="352813"/>
            </a:xfrm>
            <a:custGeom>
              <a:avLst/>
              <a:gdLst/>
              <a:ahLst/>
              <a:cxnLst/>
              <a:rect l="l" t="t" r="r" b="b"/>
              <a:pathLst>
                <a:path w="1485373" h="352813">
                  <a:moveTo>
                    <a:pt x="35351" y="0"/>
                  </a:moveTo>
                  <a:lnTo>
                    <a:pt x="1450022" y="0"/>
                  </a:lnTo>
                  <a:cubicBezTo>
                    <a:pt x="1459398" y="0"/>
                    <a:pt x="1468390" y="3724"/>
                    <a:pt x="1475019" y="10354"/>
                  </a:cubicBezTo>
                  <a:cubicBezTo>
                    <a:pt x="1481649" y="16984"/>
                    <a:pt x="1485373" y="25975"/>
                    <a:pt x="1485373" y="35351"/>
                  </a:cubicBezTo>
                  <a:lnTo>
                    <a:pt x="1485373" y="317462"/>
                  </a:lnTo>
                  <a:cubicBezTo>
                    <a:pt x="1485373" y="326837"/>
                    <a:pt x="1481649" y="335829"/>
                    <a:pt x="1475019" y="342459"/>
                  </a:cubicBezTo>
                  <a:cubicBezTo>
                    <a:pt x="1468390" y="349088"/>
                    <a:pt x="1459398" y="352813"/>
                    <a:pt x="1450022" y="352813"/>
                  </a:cubicBezTo>
                  <a:lnTo>
                    <a:pt x="35351" y="352813"/>
                  </a:lnTo>
                  <a:cubicBezTo>
                    <a:pt x="25975" y="352813"/>
                    <a:pt x="16984" y="349088"/>
                    <a:pt x="10354" y="342459"/>
                  </a:cubicBezTo>
                  <a:cubicBezTo>
                    <a:pt x="3724" y="335829"/>
                    <a:pt x="0" y="326837"/>
                    <a:pt x="0" y="317462"/>
                  </a:cubicBezTo>
                  <a:lnTo>
                    <a:pt x="0" y="35351"/>
                  </a:lnTo>
                  <a:cubicBezTo>
                    <a:pt x="0" y="25975"/>
                    <a:pt x="3724" y="16984"/>
                    <a:pt x="10354" y="10354"/>
                  </a:cubicBezTo>
                  <a:cubicBezTo>
                    <a:pt x="16984" y="3724"/>
                    <a:pt x="25975" y="0"/>
                    <a:pt x="35351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485373" cy="390913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16444109" y="8713222"/>
            <a:ext cx="492983" cy="149271"/>
            <a:chOff x="0" y="0"/>
            <a:chExt cx="472690" cy="143127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72690" cy="143127"/>
            </a:xfrm>
            <a:custGeom>
              <a:avLst/>
              <a:gdLst/>
              <a:ahLst/>
              <a:cxnLst/>
              <a:rect l="l" t="t" r="r" b="b"/>
              <a:pathLst>
                <a:path w="472690" h="143127">
                  <a:moveTo>
                    <a:pt x="71563" y="0"/>
                  </a:moveTo>
                  <a:lnTo>
                    <a:pt x="401127" y="0"/>
                  </a:lnTo>
                  <a:cubicBezTo>
                    <a:pt x="420107" y="0"/>
                    <a:pt x="438309" y="7540"/>
                    <a:pt x="451730" y="20960"/>
                  </a:cubicBezTo>
                  <a:cubicBezTo>
                    <a:pt x="465151" y="34381"/>
                    <a:pt x="472690" y="52584"/>
                    <a:pt x="472690" y="71563"/>
                  </a:cubicBezTo>
                  <a:lnTo>
                    <a:pt x="472690" y="71563"/>
                  </a:lnTo>
                  <a:cubicBezTo>
                    <a:pt x="472690" y="111087"/>
                    <a:pt x="440651" y="143127"/>
                    <a:pt x="401127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472690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2" name="Group 42"/>
          <p:cNvGrpSpPr/>
          <p:nvPr/>
        </p:nvGrpSpPr>
        <p:grpSpPr>
          <a:xfrm rot="0">
            <a:off x="16935765" y="8713222"/>
            <a:ext cx="623038" cy="149271"/>
            <a:chOff x="0" y="0"/>
            <a:chExt cx="597393" cy="14312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97393" cy="143127"/>
            </a:xfrm>
            <a:custGeom>
              <a:avLst/>
              <a:gdLst/>
              <a:ahLst/>
              <a:cxnLst/>
              <a:rect l="l" t="t" r="r" b="b"/>
              <a:pathLst>
                <a:path w="597393" h="143127">
                  <a:moveTo>
                    <a:pt x="71563" y="0"/>
                  </a:moveTo>
                  <a:lnTo>
                    <a:pt x="525830" y="0"/>
                  </a:lnTo>
                  <a:cubicBezTo>
                    <a:pt x="565353" y="0"/>
                    <a:pt x="597393" y="32040"/>
                    <a:pt x="597393" y="71563"/>
                  </a:cubicBezTo>
                  <a:lnTo>
                    <a:pt x="597393" y="71563"/>
                  </a:lnTo>
                  <a:cubicBezTo>
                    <a:pt x="597393" y="90543"/>
                    <a:pt x="589853" y="108745"/>
                    <a:pt x="576433" y="122166"/>
                  </a:cubicBezTo>
                  <a:cubicBezTo>
                    <a:pt x="563012" y="135587"/>
                    <a:pt x="544809" y="143127"/>
                    <a:pt x="52583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59739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5" name="Group 45"/>
          <p:cNvGrpSpPr/>
          <p:nvPr/>
        </p:nvGrpSpPr>
        <p:grpSpPr>
          <a:xfrm rot="0">
            <a:off x="16229707" y="560107"/>
            <a:ext cx="476928" cy="156557"/>
            <a:chOff x="0" y="0"/>
            <a:chExt cx="436013" cy="143127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8" name="Group 48"/>
          <p:cNvGrpSpPr/>
          <p:nvPr/>
        </p:nvGrpSpPr>
        <p:grpSpPr>
          <a:xfrm rot="0">
            <a:off x="16705350" y="560107"/>
            <a:ext cx="476928" cy="156557"/>
            <a:chOff x="0" y="0"/>
            <a:chExt cx="436013" cy="143127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1" name="Group 51"/>
          <p:cNvGrpSpPr/>
          <p:nvPr/>
        </p:nvGrpSpPr>
        <p:grpSpPr>
          <a:xfrm rot="0">
            <a:off x="17182278" y="560107"/>
            <a:ext cx="476928" cy="156557"/>
            <a:chOff x="0" y="0"/>
            <a:chExt cx="436013" cy="143127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4" name="Group 54"/>
          <p:cNvGrpSpPr/>
          <p:nvPr/>
        </p:nvGrpSpPr>
        <p:grpSpPr>
          <a:xfrm rot="0">
            <a:off x="17659205" y="560107"/>
            <a:ext cx="476928" cy="156557"/>
            <a:chOff x="0" y="0"/>
            <a:chExt cx="436013" cy="143127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7" name="Group 57"/>
          <p:cNvGrpSpPr/>
          <p:nvPr/>
        </p:nvGrpSpPr>
        <p:grpSpPr>
          <a:xfrm rot="0">
            <a:off x="2626560" y="2470"/>
            <a:ext cx="3428439" cy="333484"/>
            <a:chOff x="0" y="0"/>
            <a:chExt cx="4571253" cy="444645"/>
          </a:xfrm>
        </p:grpSpPr>
        <p:grpSp>
          <p:nvGrpSpPr>
            <p:cNvPr id="58" name="Group 58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5" name="TextBox 75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76" name="Group 76"/>
          <p:cNvGrpSpPr/>
          <p:nvPr/>
        </p:nvGrpSpPr>
        <p:grpSpPr>
          <a:xfrm rot="0">
            <a:off x="16209363" y="1116938"/>
            <a:ext cx="1960046" cy="200956"/>
            <a:chOff x="0" y="0"/>
            <a:chExt cx="946396" cy="9703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946396" cy="97030"/>
            </a:xfrm>
            <a:custGeom>
              <a:avLst/>
              <a:gdLst/>
              <a:ahLst/>
              <a:cxnLst/>
              <a:rect l="l" t="t" r="r" b="b"/>
              <a:pathLst>
                <a:path w="946396" h="97030">
                  <a:moveTo>
                    <a:pt x="19749" y="0"/>
                  </a:moveTo>
                  <a:lnTo>
                    <a:pt x="926647" y="0"/>
                  </a:lnTo>
                  <a:cubicBezTo>
                    <a:pt x="937554" y="0"/>
                    <a:pt x="946396" y="8842"/>
                    <a:pt x="946396" y="19749"/>
                  </a:cubicBezTo>
                  <a:lnTo>
                    <a:pt x="946396" y="77281"/>
                  </a:lnTo>
                  <a:cubicBezTo>
                    <a:pt x="946396" y="88188"/>
                    <a:pt x="937554" y="97030"/>
                    <a:pt x="926647" y="97030"/>
                  </a:cubicBezTo>
                  <a:lnTo>
                    <a:pt x="19749" y="97030"/>
                  </a:lnTo>
                  <a:cubicBezTo>
                    <a:pt x="14511" y="97030"/>
                    <a:pt x="9488" y="94949"/>
                    <a:pt x="5784" y="91246"/>
                  </a:cubicBezTo>
                  <a:cubicBezTo>
                    <a:pt x="2081" y="87542"/>
                    <a:pt x="0" y="82519"/>
                    <a:pt x="0" y="77281"/>
                  </a:cubicBezTo>
                  <a:lnTo>
                    <a:pt x="0" y="19749"/>
                  </a:lnTo>
                  <a:cubicBezTo>
                    <a:pt x="0" y="8842"/>
                    <a:pt x="8842" y="0"/>
                    <a:pt x="19749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78" name="TextBox 78"/>
            <p:cNvSpPr txBox="1"/>
            <p:nvPr/>
          </p:nvSpPr>
          <p:spPr>
            <a:xfrm>
              <a:off x="0" y="-38100"/>
              <a:ext cx="946396" cy="135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79" name="Group 79"/>
          <p:cNvGrpSpPr/>
          <p:nvPr/>
        </p:nvGrpSpPr>
        <p:grpSpPr>
          <a:xfrm rot="0">
            <a:off x="454481" y="740756"/>
            <a:ext cx="2007030" cy="278702"/>
            <a:chOff x="0" y="0"/>
            <a:chExt cx="528601" cy="73403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81" name="TextBox 81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2" name="Group 82"/>
          <p:cNvGrpSpPr/>
          <p:nvPr/>
        </p:nvGrpSpPr>
        <p:grpSpPr>
          <a:xfrm rot="0">
            <a:off x="544107" y="753252"/>
            <a:ext cx="238286" cy="238779"/>
            <a:chOff x="0" y="0"/>
            <a:chExt cx="317715" cy="318372"/>
          </a:xfrm>
        </p:grpSpPr>
        <p:grpSp>
          <p:nvGrpSpPr>
            <p:cNvPr id="83" name="Group 83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85" name="TextBox 85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86" name="TextBox 86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87" name="Group 87"/>
          <p:cNvGrpSpPr/>
          <p:nvPr/>
        </p:nvGrpSpPr>
        <p:grpSpPr>
          <a:xfrm rot="0">
            <a:off x="782393" y="750185"/>
            <a:ext cx="235641" cy="241846"/>
            <a:chOff x="0" y="0"/>
            <a:chExt cx="314189" cy="322462"/>
          </a:xfrm>
        </p:grpSpPr>
        <p:grpSp>
          <p:nvGrpSpPr>
            <p:cNvPr id="88" name="Group 8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89" name="Freeform 8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90" name="TextBox 9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91" name="TextBox 91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92" name="Group 92"/>
          <p:cNvGrpSpPr/>
          <p:nvPr/>
        </p:nvGrpSpPr>
        <p:grpSpPr>
          <a:xfrm rot="0">
            <a:off x="10461954" y="9884130"/>
            <a:ext cx="530657" cy="364715"/>
            <a:chOff x="0" y="0"/>
            <a:chExt cx="707543" cy="486287"/>
          </a:xfrm>
        </p:grpSpPr>
        <p:grpSp>
          <p:nvGrpSpPr>
            <p:cNvPr id="93" name="Group 93"/>
            <p:cNvGrpSpPr/>
            <p:nvPr/>
          </p:nvGrpSpPr>
          <p:grpSpPr>
            <a:xfrm rot="0">
              <a:off x="0" y="41322"/>
              <a:ext cx="707543" cy="403642"/>
              <a:chOff x="0" y="0"/>
              <a:chExt cx="541419" cy="308872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541419" cy="308872"/>
              </a:xfrm>
              <a:custGeom>
                <a:avLst/>
                <a:gdLst/>
                <a:ahLst/>
                <a:cxnLst/>
                <a:rect l="l" t="t" r="r" b="b"/>
                <a:pathLst>
                  <a:path w="541419" h="308872">
                    <a:moveTo>
                      <a:pt x="37661" y="0"/>
                    </a:moveTo>
                    <a:lnTo>
                      <a:pt x="503758" y="0"/>
                    </a:lnTo>
                    <a:cubicBezTo>
                      <a:pt x="524558" y="0"/>
                      <a:pt x="541419" y="16861"/>
                      <a:pt x="541419" y="37661"/>
                    </a:cubicBezTo>
                    <a:lnTo>
                      <a:pt x="541419" y="271211"/>
                    </a:lnTo>
                    <a:cubicBezTo>
                      <a:pt x="541419" y="292010"/>
                      <a:pt x="524558" y="308872"/>
                      <a:pt x="503758" y="308872"/>
                    </a:cubicBezTo>
                    <a:lnTo>
                      <a:pt x="37661" y="308872"/>
                    </a:lnTo>
                    <a:cubicBezTo>
                      <a:pt x="16861" y="308872"/>
                      <a:pt x="0" y="292010"/>
                      <a:pt x="0" y="271211"/>
                    </a:cubicBezTo>
                    <a:lnTo>
                      <a:pt x="0" y="37661"/>
                    </a:lnTo>
                    <a:cubicBezTo>
                      <a:pt x="0" y="16861"/>
                      <a:pt x="16861" y="0"/>
                      <a:pt x="37661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95" name="TextBox 95"/>
              <p:cNvSpPr txBox="1"/>
              <p:nvPr/>
            </p:nvSpPr>
            <p:spPr>
              <a:xfrm>
                <a:off x="0" y="-38100"/>
                <a:ext cx="541419" cy="3469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96" name="Group 96"/>
            <p:cNvGrpSpPr/>
            <p:nvPr/>
          </p:nvGrpSpPr>
          <p:grpSpPr>
            <a:xfrm rot="0">
              <a:off x="168233" y="160398"/>
              <a:ext cx="165492" cy="165492"/>
              <a:chOff x="0" y="0"/>
              <a:chExt cx="812800" cy="812800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8" name="TextBox 9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99" name="Freeform 99"/>
            <p:cNvSpPr/>
            <p:nvPr/>
          </p:nvSpPr>
          <p:spPr>
            <a:xfrm rot="-2165333" flipH="1">
              <a:off x="176534" y="66267"/>
              <a:ext cx="340246" cy="353753"/>
            </a:xfrm>
            <a:custGeom>
              <a:avLst/>
              <a:gdLst/>
              <a:ahLst/>
              <a:cxnLst/>
              <a:rect l="l" t="t" r="r" b="b"/>
              <a:pathLst>
                <a:path w="340246" h="353753">
                  <a:moveTo>
                    <a:pt x="340246" y="0"/>
                  </a:moveTo>
                  <a:lnTo>
                    <a:pt x="0" y="0"/>
                  </a:lnTo>
                  <a:lnTo>
                    <a:pt x="0" y="353753"/>
                  </a:lnTo>
                  <a:lnTo>
                    <a:pt x="340246" y="353753"/>
                  </a:lnTo>
                  <a:lnTo>
                    <a:pt x="34024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0" name="Group 100"/>
          <p:cNvGrpSpPr/>
          <p:nvPr/>
        </p:nvGrpSpPr>
        <p:grpSpPr>
          <a:xfrm rot="0">
            <a:off x="12850631" y="9925912"/>
            <a:ext cx="1705452" cy="288405"/>
            <a:chOff x="0" y="0"/>
            <a:chExt cx="924520" cy="156343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02" name="TextBox 102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03" name="AutoShape 103"/>
          <p:cNvSpPr/>
          <p:nvPr/>
        </p:nvSpPr>
        <p:spPr>
          <a:xfrm flipV="1">
            <a:off x="13112518" y="9925912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4" name="Group 104"/>
          <p:cNvGrpSpPr/>
          <p:nvPr/>
        </p:nvGrpSpPr>
        <p:grpSpPr>
          <a:xfrm rot="0">
            <a:off x="12907750" y="9974562"/>
            <a:ext cx="188361" cy="188308"/>
            <a:chOff x="0" y="0"/>
            <a:chExt cx="414405" cy="414290"/>
          </a:xfrm>
        </p:grpSpPr>
        <p:sp>
          <p:nvSpPr>
            <p:cNvPr id="105" name="Freeform 105"/>
            <p:cNvSpPr/>
            <p:nvPr/>
          </p:nvSpPr>
          <p:spPr>
            <a:xfrm>
              <a:off x="0" y="0"/>
              <a:ext cx="414405" cy="414290"/>
            </a:xfrm>
            <a:custGeom>
              <a:avLst/>
              <a:gdLst/>
              <a:ahLst/>
              <a:cxnLst/>
              <a:rect l="l" t="t" r="r" b="b"/>
              <a:pathLst>
                <a:path w="414405" h="414290">
                  <a:moveTo>
                    <a:pt x="207203" y="0"/>
                  </a:moveTo>
                  <a:cubicBezTo>
                    <a:pt x="92768" y="0"/>
                    <a:pt x="0" y="92742"/>
                    <a:pt x="0" y="207145"/>
                  </a:cubicBezTo>
                  <a:cubicBezTo>
                    <a:pt x="0" y="321548"/>
                    <a:pt x="92768" y="414290"/>
                    <a:pt x="207203" y="414290"/>
                  </a:cubicBezTo>
                  <a:cubicBezTo>
                    <a:pt x="321637" y="414290"/>
                    <a:pt x="414405" y="321548"/>
                    <a:pt x="414405" y="207145"/>
                  </a:cubicBezTo>
                  <a:cubicBezTo>
                    <a:pt x="414405" y="92742"/>
                    <a:pt x="321637" y="0"/>
                    <a:pt x="2072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6" name="TextBox 106"/>
            <p:cNvSpPr txBox="1"/>
            <p:nvPr/>
          </p:nvSpPr>
          <p:spPr>
            <a:xfrm>
              <a:off x="38850" y="740"/>
              <a:ext cx="336704" cy="37471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7" name="AutoShape 107"/>
          <p:cNvSpPr/>
          <p:nvPr/>
        </p:nvSpPr>
        <p:spPr>
          <a:xfrm flipV="1">
            <a:off x="13001930" y="9974562"/>
            <a:ext cx="0" cy="94154"/>
          </a:xfrm>
          <a:prstGeom prst="line">
            <a:avLst/>
          </a:prstGeom>
          <a:ln w="9525" cap="flat">
            <a:solidFill>
              <a:srgbClr val="2F32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8" name="AutoShape 108"/>
          <p:cNvSpPr/>
          <p:nvPr/>
        </p:nvSpPr>
        <p:spPr>
          <a:xfrm flipH="1" flipV="1">
            <a:off x="13001930" y="10068716"/>
            <a:ext cx="94180" cy="0"/>
          </a:xfrm>
          <a:prstGeom prst="line">
            <a:avLst/>
          </a:prstGeom>
          <a:ln w="9525" cap="flat">
            <a:solidFill>
              <a:srgbClr val="2F323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9" name="Group 109"/>
          <p:cNvGrpSpPr/>
          <p:nvPr/>
        </p:nvGrpSpPr>
        <p:grpSpPr>
          <a:xfrm rot="0">
            <a:off x="12995283" y="10058134"/>
            <a:ext cx="16782" cy="16782"/>
            <a:chOff x="0" y="0"/>
            <a:chExt cx="523151" cy="523151"/>
          </a:xfrm>
        </p:grpSpPr>
        <p:sp>
          <p:nvSpPr>
            <p:cNvPr id="110" name="Freeform 110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111" name="TextBox 111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2" name="AutoShape 112"/>
          <p:cNvSpPr/>
          <p:nvPr/>
        </p:nvSpPr>
        <p:spPr>
          <a:xfrm flipV="1">
            <a:off x="11350965" y="9922285"/>
            <a:ext cx="0" cy="292033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3" name="Group 113"/>
          <p:cNvGrpSpPr/>
          <p:nvPr/>
        </p:nvGrpSpPr>
        <p:grpSpPr>
          <a:xfrm rot="0">
            <a:off x="11068895" y="9925912"/>
            <a:ext cx="1705452" cy="288405"/>
            <a:chOff x="0" y="0"/>
            <a:chExt cx="924520" cy="156343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15" name="TextBox 115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6" name="AutoShape 116"/>
          <p:cNvSpPr/>
          <p:nvPr/>
        </p:nvSpPr>
        <p:spPr>
          <a:xfrm flipV="1">
            <a:off x="11330782" y="9925912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7" name="Group 117"/>
          <p:cNvGrpSpPr/>
          <p:nvPr/>
        </p:nvGrpSpPr>
        <p:grpSpPr>
          <a:xfrm rot="0">
            <a:off x="11183619" y="10058849"/>
            <a:ext cx="16782" cy="16782"/>
            <a:chOff x="0" y="0"/>
            <a:chExt cx="523151" cy="523151"/>
          </a:xfrm>
        </p:grpSpPr>
        <p:sp>
          <p:nvSpPr>
            <p:cNvPr id="118" name="Freeform 118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119" name="TextBox 119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0" name="Group 120"/>
          <p:cNvGrpSpPr/>
          <p:nvPr/>
        </p:nvGrpSpPr>
        <p:grpSpPr>
          <a:xfrm rot="0">
            <a:off x="11153606" y="10068476"/>
            <a:ext cx="110561" cy="83155"/>
            <a:chOff x="0" y="0"/>
            <a:chExt cx="550832" cy="414290"/>
          </a:xfrm>
        </p:grpSpPr>
        <p:sp>
          <p:nvSpPr>
            <p:cNvPr id="121" name="Freeform 121"/>
            <p:cNvSpPr/>
            <p:nvPr/>
          </p:nvSpPr>
          <p:spPr>
            <a:xfrm>
              <a:off x="0" y="0"/>
              <a:ext cx="550832" cy="414290"/>
            </a:xfrm>
            <a:custGeom>
              <a:avLst/>
              <a:gdLst/>
              <a:ahLst/>
              <a:cxnLst/>
              <a:rect l="l" t="t" r="r" b="b"/>
              <a:pathLst>
                <a:path w="550832" h="414290">
                  <a:moveTo>
                    <a:pt x="275416" y="0"/>
                  </a:moveTo>
                  <a:cubicBezTo>
                    <a:pt x="123308" y="0"/>
                    <a:pt x="0" y="92742"/>
                    <a:pt x="0" y="207145"/>
                  </a:cubicBezTo>
                  <a:cubicBezTo>
                    <a:pt x="0" y="321548"/>
                    <a:pt x="123308" y="414290"/>
                    <a:pt x="275416" y="414290"/>
                  </a:cubicBezTo>
                  <a:cubicBezTo>
                    <a:pt x="427524" y="414290"/>
                    <a:pt x="550832" y="321548"/>
                    <a:pt x="550832" y="207145"/>
                  </a:cubicBezTo>
                  <a:cubicBezTo>
                    <a:pt x="550832" y="92742"/>
                    <a:pt x="427524" y="0"/>
                    <a:pt x="2754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2" name="TextBox 122"/>
            <p:cNvSpPr txBox="1"/>
            <p:nvPr/>
          </p:nvSpPr>
          <p:spPr>
            <a:xfrm>
              <a:off x="51641" y="740"/>
              <a:ext cx="447551" cy="374710"/>
            </a:xfrm>
            <a:prstGeom prst="rect">
              <a:avLst/>
            </a:prstGeom>
          </p:spPr>
          <p:txBody>
            <a:bodyPr lIns="24991" tIns="24991" rIns="24991" bIns="249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23" name="AutoShape 123"/>
          <p:cNvSpPr/>
          <p:nvPr/>
        </p:nvSpPr>
        <p:spPr>
          <a:xfrm flipV="1">
            <a:off x="11254795" y="9964637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4" name="Group 124"/>
          <p:cNvGrpSpPr/>
          <p:nvPr/>
        </p:nvGrpSpPr>
        <p:grpSpPr>
          <a:xfrm rot="0">
            <a:off x="14699883" y="9922285"/>
            <a:ext cx="1239640" cy="292033"/>
            <a:chOff x="0" y="0"/>
            <a:chExt cx="799123" cy="188256"/>
          </a:xfrm>
        </p:grpSpPr>
        <p:sp>
          <p:nvSpPr>
            <p:cNvPr id="125" name="Freeform 125"/>
            <p:cNvSpPr/>
            <p:nvPr/>
          </p:nvSpPr>
          <p:spPr>
            <a:xfrm>
              <a:off x="0" y="0"/>
              <a:ext cx="799123" cy="188256"/>
            </a:xfrm>
            <a:custGeom>
              <a:avLst/>
              <a:gdLst/>
              <a:ahLst/>
              <a:cxnLst/>
              <a:rect l="l" t="t" r="r" b="b"/>
              <a:pathLst>
                <a:path w="799123" h="188256">
                  <a:moveTo>
                    <a:pt x="62453" y="0"/>
                  </a:moveTo>
                  <a:lnTo>
                    <a:pt x="736670" y="0"/>
                  </a:lnTo>
                  <a:cubicBezTo>
                    <a:pt x="753233" y="0"/>
                    <a:pt x="769118" y="6580"/>
                    <a:pt x="780831" y="18292"/>
                  </a:cubicBezTo>
                  <a:cubicBezTo>
                    <a:pt x="792543" y="30004"/>
                    <a:pt x="799123" y="45889"/>
                    <a:pt x="799123" y="62453"/>
                  </a:cubicBezTo>
                  <a:lnTo>
                    <a:pt x="799123" y="125803"/>
                  </a:lnTo>
                  <a:cubicBezTo>
                    <a:pt x="799123" y="142367"/>
                    <a:pt x="792543" y="158252"/>
                    <a:pt x="780831" y="169964"/>
                  </a:cubicBezTo>
                  <a:cubicBezTo>
                    <a:pt x="769118" y="181677"/>
                    <a:pt x="753233" y="188256"/>
                    <a:pt x="736670" y="188256"/>
                  </a:cubicBezTo>
                  <a:lnTo>
                    <a:pt x="62453" y="188256"/>
                  </a:lnTo>
                  <a:cubicBezTo>
                    <a:pt x="45889" y="188256"/>
                    <a:pt x="30004" y="181677"/>
                    <a:pt x="18292" y="169964"/>
                  </a:cubicBezTo>
                  <a:cubicBezTo>
                    <a:pt x="6580" y="158252"/>
                    <a:pt x="0" y="142367"/>
                    <a:pt x="0" y="125803"/>
                  </a:cubicBezTo>
                  <a:lnTo>
                    <a:pt x="0" y="62453"/>
                  </a:lnTo>
                  <a:cubicBezTo>
                    <a:pt x="0" y="45889"/>
                    <a:pt x="6580" y="30004"/>
                    <a:pt x="18292" y="18292"/>
                  </a:cubicBezTo>
                  <a:cubicBezTo>
                    <a:pt x="30004" y="6580"/>
                    <a:pt x="45889" y="0"/>
                    <a:pt x="62453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26" name="TextBox 126"/>
            <p:cNvSpPr txBox="1"/>
            <p:nvPr/>
          </p:nvSpPr>
          <p:spPr>
            <a:xfrm>
              <a:off x="0" y="-38100"/>
              <a:ext cx="799123" cy="226356"/>
            </a:xfrm>
            <a:prstGeom prst="rect">
              <a:avLst/>
            </a:prstGeom>
          </p:spPr>
          <p:txBody>
            <a:bodyPr lIns="20755" tIns="20755" rIns="20755" bIns="20755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7" name="Group 127"/>
          <p:cNvGrpSpPr/>
          <p:nvPr/>
        </p:nvGrpSpPr>
        <p:grpSpPr>
          <a:xfrm rot="0">
            <a:off x="14699883" y="9947037"/>
            <a:ext cx="285612" cy="242528"/>
            <a:chOff x="0" y="0"/>
            <a:chExt cx="129284" cy="109782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129284" cy="109782"/>
            </a:xfrm>
            <a:custGeom>
              <a:avLst/>
              <a:gdLst/>
              <a:ahLst/>
              <a:cxnLst/>
              <a:rect l="l" t="t" r="r" b="b"/>
              <a:pathLst>
                <a:path w="129284" h="109782">
                  <a:moveTo>
                    <a:pt x="54891" y="0"/>
                  </a:moveTo>
                  <a:lnTo>
                    <a:pt x="74393" y="0"/>
                  </a:lnTo>
                  <a:cubicBezTo>
                    <a:pt x="104709" y="0"/>
                    <a:pt x="129284" y="24576"/>
                    <a:pt x="129284" y="54891"/>
                  </a:cubicBezTo>
                  <a:lnTo>
                    <a:pt x="129284" y="54891"/>
                  </a:lnTo>
                  <a:cubicBezTo>
                    <a:pt x="129284" y="69449"/>
                    <a:pt x="123501" y="83411"/>
                    <a:pt x="113207" y="93705"/>
                  </a:cubicBezTo>
                  <a:cubicBezTo>
                    <a:pt x="102913" y="103999"/>
                    <a:pt x="88951" y="109782"/>
                    <a:pt x="74393" y="109782"/>
                  </a:cubicBezTo>
                  <a:lnTo>
                    <a:pt x="54891" y="109782"/>
                  </a:lnTo>
                  <a:cubicBezTo>
                    <a:pt x="40333" y="109782"/>
                    <a:pt x="26371" y="103999"/>
                    <a:pt x="16077" y="93705"/>
                  </a:cubicBezTo>
                  <a:cubicBezTo>
                    <a:pt x="5783" y="83411"/>
                    <a:pt x="0" y="69449"/>
                    <a:pt x="0" y="54891"/>
                  </a:cubicBezTo>
                  <a:lnTo>
                    <a:pt x="0" y="54891"/>
                  </a:lnTo>
                  <a:cubicBezTo>
                    <a:pt x="0" y="40333"/>
                    <a:pt x="5783" y="26371"/>
                    <a:pt x="16077" y="16077"/>
                  </a:cubicBezTo>
                  <a:cubicBezTo>
                    <a:pt x="26371" y="5783"/>
                    <a:pt x="40333" y="0"/>
                    <a:pt x="548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9" name="TextBox 129"/>
            <p:cNvSpPr txBox="1"/>
            <p:nvPr/>
          </p:nvSpPr>
          <p:spPr>
            <a:xfrm>
              <a:off x="0" y="-38100"/>
              <a:ext cx="129284" cy="147882"/>
            </a:xfrm>
            <a:prstGeom prst="rect">
              <a:avLst/>
            </a:prstGeom>
          </p:spPr>
          <p:txBody>
            <a:bodyPr lIns="29558" tIns="29558" rIns="29558" bIns="29558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30" name="Group 130"/>
          <p:cNvGrpSpPr/>
          <p:nvPr/>
        </p:nvGrpSpPr>
        <p:grpSpPr>
          <a:xfrm rot="0">
            <a:off x="14754009" y="10068301"/>
            <a:ext cx="72835" cy="68029"/>
            <a:chOff x="0" y="0"/>
            <a:chExt cx="443559" cy="414290"/>
          </a:xfrm>
        </p:grpSpPr>
        <p:sp>
          <p:nvSpPr>
            <p:cNvPr id="131" name="Freeform 131"/>
            <p:cNvSpPr/>
            <p:nvPr/>
          </p:nvSpPr>
          <p:spPr>
            <a:xfrm>
              <a:off x="0" y="0"/>
              <a:ext cx="443559" cy="414290"/>
            </a:xfrm>
            <a:custGeom>
              <a:avLst/>
              <a:gdLst/>
              <a:ahLst/>
              <a:cxnLst/>
              <a:rect l="l" t="t" r="r" b="b"/>
              <a:pathLst>
                <a:path w="443559" h="414290">
                  <a:moveTo>
                    <a:pt x="221779" y="0"/>
                  </a:moveTo>
                  <a:cubicBezTo>
                    <a:pt x="99294" y="0"/>
                    <a:pt x="0" y="92742"/>
                    <a:pt x="0" y="207145"/>
                  </a:cubicBezTo>
                  <a:cubicBezTo>
                    <a:pt x="0" y="321548"/>
                    <a:pt x="99294" y="414290"/>
                    <a:pt x="221779" y="414290"/>
                  </a:cubicBezTo>
                  <a:cubicBezTo>
                    <a:pt x="344265" y="414290"/>
                    <a:pt x="443559" y="321548"/>
                    <a:pt x="443559" y="207145"/>
                  </a:cubicBezTo>
                  <a:cubicBezTo>
                    <a:pt x="443559" y="92742"/>
                    <a:pt x="344265" y="0"/>
                    <a:pt x="2217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2" name="TextBox 132"/>
            <p:cNvSpPr txBox="1"/>
            <p:nvPr/>
          </p:nvSpPr>
          <p:spPr>
            <a:xfrm>
              <a:off x="41584" y="740"/>
              <a:ext cx="360392" cy="374710"/>
            </a:xfrm>
            <a:prstGeom prst="rect">
              <a:avLst/>
            </a:prstGeom>
          </p:spPr>
          <p:txBody>
            <a:bodyPr lIns="22299" tIns="22299" rIns="22299" bIns="22299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33" name="AutoShape 133"/>
          <p:cNvSpPr/>
          <p:nvPr/>
        </p:nvSpPr>
        <p:spPr>
          <a:xfrm flipV="1">
            <a:off x="14820795" y="9977775"/>
            <a:ext cx="0" cy="12454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4" name="Group 134"/>
          <p:cNvGrpSpPr/>
          <p:nvPr/>
        </p:nvGrpSpPr>
        <p:grpSpPr>
          <a:xfrm rot="5400000">
            <a:off x="14793732" y="10026732"/>
            <a:ext cx="168995" cy="71080"/>
            <a:chOff x="0" y="0"/>
            <a:chExt cx="812800" cy="341867"/>
          </a:xfrm>
        </p:grpSpPr>
        <p:sp>
          <p:nvSpPr>
            <p:cNvPr id="135" name="Freeform 135"/>
            <p:cNvSpPr/>
            <p:nvPr/>
          </p:nvSpPr>
          <p:spPr>
            <a:xfrm>
              <a:off x="0" y="0"/>
              <a:ext cx="812800" cy="341867"/>
            </a:xfrm>
            <a:custGeom>
              <a:avLst/>
              <a:gdLst/>
              <a:ahLst/>
              <a:cxnLst/>
              <a:rect l="l" t="t" r="r" b="b"/>
              <a:pathLst>
                <a:path w="812800" h="341867">
                  <a:moveTo>
                    <a:pt x="273050" y="0"/>
                  </a:moveTo>
                  <a:lnTo>
                    <a:pt x="0" y="170933"/>
                  </a:lnTo>
                  <a:lnTo>
                    <a:pt x="273050" y="341867"/>
                  </a:lnTo>
                  <a:lnTo>
                    <a:pt x="273050" y="208517"/>
                  </a:lnTo>
                  <a:lnTo>
                    <a:pt x="539750" y="208517"/>
                  </a:lnTo>
                  <a:lnTo>
                    <a:pt x="539750" y="341867"/>
                  </a:lnTo>
                  <a:lnTo>
                    <a:pt x="812800" y="170933"/>
                  </a:lnTo>
                  <a:lnTo>
                    <a:pt x="539750" y="0"/>
                  </a:lnTo>
                  <a:lnTo>
                    <a:pt x="539750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6" name="TextBox 136"/>
            <p:cNvSpPr txBox="1"/>
            <p:nvPr/>
          </p:nvSpPr>
          <p:spPr>
            <a:xfrm>
              <a:off x="101600" y="101600"/>
              <a:ext cx="609600" cy="100567"/>
            </a:xfrm>
            <a:prstGeom prst="rect">
              <a:avLst/>
            </a:prstGeom>
          </p:spPr>
          <p:txBody>
            <a:bodyPr lIns="29558" tIns="29558" rIns="29558" bIns="2955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7" name="Group 137"/>
          <p:cNvGrpSpPr/>
          <p:nvPr/>
        </p:nvGrpSpPr>
        <p:grpSpPr>
          <a:xfrm rot="0">
            <a:off x="15764162" y="9975129"/>
            <a:ext cx="86091" cy="69009"/>
            <a:chOff x="0" y="0"/>
            <a:chExt cx="887243" cy="711200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887243" cy="711200"/>
            </a:xfrm>
            <a:custGeom>
              <a:avLst/>
              <a:gdLst/>
              <a:ahLst/>
              <a:cxnLst/>
              <a:rect l="l" t="t" r="r" b="b"/>
              <a:pathLst>
                <a:path w="887243" h="711200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9" name="TextBox 139"/>
            <p:cNvSpPr txBox="1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lIns="17208" tIns="17208" rIns="17208" bIns="1720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0" name="Group 140"/>
          <p:cNvGrpSpPr/>
          <p:nvPr/>
        </p:nvGrpSpPr>
        <p:grpSpPr>
          <a:xfrm rot="-10800000">
            <a:off x="15764162" y="10075929"/>
            <a:ext cx="86091" cy="69009"/>
            <a:chOff x="0" y="0"/>
            <a:chExt cx="887243" cy="711200"/>
          </a:xfrm>
        </p:grpSpPr>
        <p:sp>
          <p:nvSpPr>
            <p:cNvPr id="141" name="Freeform 141"/>
            <p:cNvSpPr/>
            <p:nvPr/>
          </p:nvSpPr>
          <p:spPr>
            <a:xfrm>
              <a:off x="0" y="0"/>
              <a:ext cx="887243" cy="711200"/>
            </a:xfrm>
            <a:custGeom>
              <a:avLst/>
              <a:gdLst/>
              <a:ahLst/>
              <a:cxnLst/>
              <a:rect l="l" t="t" r="r" b="b"/>
              <a:pathLst>
                <a:path w="887243" h="711200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2" name="TextBox 142"/>
            <p:cNvSpPr txBox="1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lIns="17208" tIns="17208" rIns="17208" bIns="1720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3" name="Group 143"/>
          <p:cNvGrpSpPr/>
          <p:nvPr/>
        </p:nvGrpSpPr>
        <p:grpSpPr>
          <a:xfrm rot="0">
            <a:off x="5949778" y="2470"/>
            <a:ext cx="3428439" cy="333484"/>
            <a:chOff x="0" y="0"/>
            <a:chExt cx="4571253" cy="444645"/>
          </a:xfrm>
        </p:grpSpPr>
        <p:grpSp>
          <p:nvGrpSpPr>
            <p:cNvPr id="144" name="Group 144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145" name="Freeform 145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46" name="TextBox 146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7" name="Group 147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48" name="Freeform 148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9" name="TextBox 149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0" name="Group 150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51" name="Freeform 151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2" name="TextBox 152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3" name="Group 153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5" name="TextBox 155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6" name="Group 156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57" name="Freeform 157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8" name="TextBox 158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9" name="Group 159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1" name="TextBox 161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62" name="Group 162"/>
          <p:cNvGrpSpPr/>
          <p:nvPr/>
        </p:nvGrpSpPr>
        <p:grpSpPr>
          <a:xfrm rot="0">
            <a:off x="9278235" y="2470"/>
            <a:ext cx="3428439" cy="333484"/>
            <a:chOff x="0" y="0"/>
            <a:chExt cx="4571253" cy="444645"/>
          </a:xfrm>
        </p:grpSpPr>
        <p:grpSp>
          <p:nvGrpSpPr>
            <p:cNvPr id="163" name="Group 163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65" name="TextBox 165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6" name="Group 166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67" name="Freeform 167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8" name="TextBox 168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9" name="Group 169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1" name="TextBox 171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2" name="Group 172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73" name="Freeform 173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4" name="TextBox 174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5" name="Group 175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76" name="Freeform 176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7" name="TextBox 177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8" name="Group 178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179" name="Freeform 179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0" name="TextBox 180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81" name="Group 181"/>
          <p:cNvGrpSpPr/>
          <p:nvPr/>
        </p:nvGrpSpPr>
        <p:grpSpPr>
          <a:xfrm rot="0">
            <a:off x="12614032" y="2470"/>
            <a:ext cx="2559183" cy="333484"/>
            <a:chOff x="0" y="0"/>
            <a:chExt cx="3412244" cy="444645"/>
          </a:xfrm>
        </p:grpSpPr>
        <p:grpSp>
          <p:nvGrpSpPr>
            <p:cNvPr id="182" name="Group 182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83" name="Freeform 183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4" name="TextBox 184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5" name="Group 185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86" name="Freeform 186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7" name="TextBox 187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8" name="Group 188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0" name="TextBox 19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1" name="Group 191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92" name="Freeform 192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3" name="TextBox 193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94" name="Group 194"/>
          <p:cNvGrpSpPr/>
          <p:nvPr/>
        </p:nvGrpSpPr>
        <p:grpSpPr>
          <a:xfrm rot="0">
            <a:off x="127314" y="740756"/>
            <a:ext cx="340870" cy="278137"/>
            <a:chOff x="0" y="0"/>
            <a:chExt cx="89776" cy="73254"/>
          </a:xfrm>
        </p:grpSpPr>
        <p:sp>
          <p:nvSpPr>
            <p:cNvPr id="195" name="Freeform 195"/>
            <p:cNvSpPr/>
            <p:nvPr/>
          </p:nvSpPr>
          <p:spPr>
            <a:xfrm>
              <a:off x="0" y="0"/>
              <a:ext cx="89776" cy="73254"/>
            </a:xfrm>
            <a:custGeom>
              <a:avLst/>
              <a:gdLst/>
              <a:ahLst/>
              <a:cxnLst/>
              <a:rect l="l" t="t" r="r" b="b"/>
              <a:pathLst>
                <a:path w="89776" h="73254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E7B944"/>
            </a:solidFill>
          </p:spPr>
        </p:sp>
        <p:sp>
          <p:nvSpPr>
            <p:cNvPr id="196" name="TextBox 196"/>
            <p:cNvSpPr txBox="1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7" name="Group 197"/>
          <p:cNvGrpSpPr/>
          <p:nvPr/>
        </p:nvGrpSpPr>
        <p:grpSpPr>
          <a:xfrm rot="0">
            <a:off x="227847" y="772716"/>
            <a:ext cx="51496" cy="99926"/>
            <a:chOff x="0" y="0"/>
            <a:chExt cx="160580" cy="311598"/>
          </a:xfrm>
        </p:grpSpPr>
        <p:sp>
          <p:nvSpPr>
            <p:cNvPr id="198" name="Freeform 198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9" name="TextBox 199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0" name="Group 200"/>
          <p:cNvGrpSpPr/>
          <p:nvPr/>
        </p:nvGrpSpPr>
        <p:grpSpPr>
          <a:xfrm rot="0">
            <a:off x="315590" y="772716"/>
            <a:ext cx="51496" cy="99926"/>
            <a:chOff x="0" y="0"/>
            <a:chExt cx="160580" cy="311598"/>
          </a:xfrm>
        </p:grpSpPr>
        <p:sp>
          <p:nvSpPr>
            <p:cNvPr id="201" name="Freeform 201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2" name="TextBox 202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3" name="Group 203"/>
          <p:cNvGrpSpPr/>
          <p:nvPr/>
        </p:nvGrpSpPr>
        <p:grpSpPr>
          <a:xfrm rot="0">
            <a:off x="403096" y="772729"/>
            <a:ext cx="51385" cy="106138"/>
            <a:chOff x="0" y="0"/>
            <a:chExt cx="160232" cy="330969"/>
          </a:xfrm>
        </p:grpSpPr>
        <p:sp>
          <p:nvSpPr>
            <p:cNvPr id="204" name="Freeform 204"/>
            <p:cNvSpPr/>
            <p:nvPr/>
          </p:nvSpPr>
          <p:spPr>
            <a:xfrm>
              <a:off x="0" y="0"/>
              <a:ext cx="160232" cy="330969"/>
            </a:xfrm>
            <a:custGeom>
              <a:avLst/>
              <a:gdLst/>
              <a:ahLst/>
              <a:cxnLst/>
              <a:rect l="l" t="t" r="r" b="b"/>
              <a:pathLst>
                <a:path w="160232" h="330969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5" name="TextBox 205"/>
            <p:cNvSpPr txBox="1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6" name="Group 206"/>
          <p:cNvGrpSpPr/>
          <p:nvPr/>
        </p:nvGrpSpPr>
        <p:grpSpPr>
          <a:xfrm rot="0">
            <a:off x="227847" y="862988"/>
            <a:ext cx="51496" cy="109714"/>
            <a:chOff x="0" y="0"/>
            <a:chExt cx="160580" cy="342120"/>
          </a:xfrm>
        </p:grpSpPr>
        <p:sp>
          <p:nvSpPr>
            <p:cNvPr id="207" name="Freeform 207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8" name="TextBox 208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9" name="Group 209"/>
          <p:cNvGrpSpPr/>
          <p:nvPr/>
        </p:nvGrpSpPr>
        <p:grpSpPr>
          <a:xfrm rot="0">
            <a:off x="271119" y="862988"/>
            <a:ext cx="20485" cy="109714"/>
            <a:chOff x="0" y="0"/>
            <a:chExt cx="63880" cy="342120"/>
          </a:xfrm>
        </p:grpSpPr>
        <p:sp>
          <p:nvSpPr>
            <p:cNvPr id="210" name="Freeform 210"/>
            <p:cNvSpPr/>
            <p:nvPr/>
          </p:nvSpPr>
          <p:spPr>
            <a:xfrm>
              <a:off x="0" y="0"/>
              <a:ext cx="63880" cy="342120"/>
            </a:xfrm>
            <a:custGeom>
              <a:avLst/>
              <a:gdLst/>
              <a:ahLst/>
              <a:cxnLst/>
              <a:rect l="l" t="t" r="r" b="b"/>
              <a:pathLst>
                <a:path w="63880" h="34212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1" name="TextBox 211"/>
            <p:cNvSpPr txBox="1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2" name="Group 212"/>
          <p:cNvGrpSpPr/>
          <p:nvPr/>
        </p:nvGrpSpPr>
        <p:grpSpPr>
          <a:xfrm rot="0">
            <a:off x="315590" y="862988"/>
            <a:ext cx="51496" cy="109714"/>
            <a:chOff x="0" y="0"/>
            <a:chExt cx="160580" cy="342120"/>
          </a:xfrm>
        </p:grpSpPr>
        <p:sp>
          <p:nvSpPr>
            <p:cNvPr id="213" name="Freeform 213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4" name="TextBox 214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5" name="Group 215"/>
          <p:cNvGrpSpPr/>
          <p:nvPr/>
        </p:nvGrpSpPr>
        <p:grpSpPr>
          <a:xfrm rot="0">
            <a:off x="403291" y="862975"/>
            <a:ext cx="51189" cy="109714"/>
            <a:chOff x="0" y="0"/>
            <a:chExt cx="159624" cy="342120"/>
          </a:xfrm>
        </p:grpSpPr>
        <p:sp>
          <p:nvSpPr>
            <p:cNvPr id="216" name="Freeform 216"/>
            <p:cNvSpPr/>
            <p:nvPr/>
          </p:nvSpPr>
          <p:spPr>
            <a:xfrm>
              <a:off x="0" y="0"/>
              <a:ext cx="159624" cy="342120"/>
            </a:xfrm>
            <a:custGeom>
              <a:avLst/>
              <a:gdLst/>
              <a:ahLst/>
              <a:cxnLst/>
              <a:rect l="l" t="t" r="r" b="b"/>
              <a:pathLst>
                <a:path w="159624" h="342120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7" name="TextBox 217"/>
            <p:cNvSpPr txBox="1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8" name="Group 218"/>
          <p:cNvGrpSpPr/>
          <p:nvPr/>
        </p:nvGrpSpPr>
        <p:grpSpPr>
          <a:xfrm rot="0">
            <a:off x="390834" y="862988"/>
            <a:ext cx="19055" cy="109714"/>
            <a:chOff x="0" y="0"/>
            <a:chExt cx="59420" cy="342120"/>
          </a:xfrm>
        </p:grpSpPr>
        <p:sp>
          <p:nvSpPr>
            <p:cNvPr id="219" name="Freeform 219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0" name="TextBox 220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1" name="Group 221"/>
          <p:cNvGrpSpPr/>
          <p:nvPr/>
        </p:nvGrpSpPr>
        <p:grpSpPr>
          <a:xfrm rot="0">
            <a:off x="360293" y="862988"/>
            <a:ext cx="19055" cy="109714"/>
            <a:chOff x="0" y="0"/>
            <a:chExt cx="59420" cy="342120"/>
          </a:xfrm>
        </p:grpSpPr>
        <p:sp>
          <p:nvSpPr>
            <p:cNvPr id="222" name="Freeform 222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3" name="TextBox 223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4" name="Group 224"/>
          <p:cNvGrpSpPr/>
          <p:nvPr/>
        </p:nvGrpSpPr>
        <p:grpSpPr>
          <a:xfrm rot="0">
            <a:off x="303328" y="862988"/>
            <a:ext cx="17268" cy="109714"/>
            <a:chOff x="0" y="0"/>
            <a:chExt cx="53846" cy="342120"/>
          </a:xfrm>
        </p:grpSpPr>
        <p:sp>
          <p:nvSpPr>
            <p:cNvPr id="225" name="Freeform 225"/>
            <p:cNvSpPr/>
            <p:nvPr/>
          </p:nvSpPr>
          <p:spPr>
            <a:xfrm>
              <a:off x="0" y="0"/>
              <a:ext cx="53846" cy="342120"/>
            </a:xfrm>
            <a:custGeom>
              <a:avLst/>
              <a:gdLst/>
              <a:ahLst/>
              <a:cxnLst/>
              <a:rect l="l" t="t" r="r" b="b"/>
              <a:pathLst>
                <a:path w="53846" h="342120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6" name="TextBox 226"/>
            <p:cNvSpPr txBox="1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7" name="Group 227"/>
          <p:cNvGrpSpPr/>
          <p:nvPr/>
        </p:nvGrpSpPr>
        <p:grpSpPr>
          <a:xfrm rot="0">
            <a:off x="12614032" y="2470"/>
            <a:ext cx="3428439" cy="333484"/>
            <a:chOff x="0" y="0"/>
            <a:chExt cx="4571253" cy="444645"/>
          </a:xfrm>
        </p:grpSpPr>
        <p:grpSp>
          <p:nvGrpSpPr>
            <p:cNvPr id="228" name="Group 228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229" name="Freeform 229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230" name="TextBox 230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1" name="Group 231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232" name="Freeform 232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3" name="TextBox 233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4" name="Group 234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235" name="Freeform 235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6" name="TextBox 236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7" name="Group 237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238" name="Freeform 238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9" name="TextBox 239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0" name="Group 240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241" name="Freeform 241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2" name="TextBox 242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3" name="Group 243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5" name="TextBox 245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46" name="Group 246"/>
          <p:cNvGrpSpPr/>
          <p:nvPr/>
        </p:nvGrpSpPr>
        <p:grpSpPr>
          <a:xfrm rot="0">
            <a:off x="2461511" y="740756"/>
            <a:ext cx="122932" cy="278137"/>
            <a:chOff x="0" y="0"/>
            <a:chExt cx="163910" cy="370849"/>
          </a:xfrm>
        </p:grpSpPr>
        <p:grpSp>
          <p:nvGrpSpPr>
            <p:cNvPr id="247" name="Group 247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248" name="Freeform 248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9" name="TextBox 249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0" name="Group 250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251" name="Freeform 251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252" name="TextBox 252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3" name="Group 253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254" name="Freeform 254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255" name="TextBox 255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56" name="Group 256"/>
          <p:cNvGrpSpPr/>
          <p:nvPr/>
        </p:nvGrpSpPr>
        <p:grpSpPr>
          <a:xfrm rot="0">
            <a:off x="3139691" y="2435684"/>
            <a:ext cx="1428535" cy="869298"/>
            <a:chOff x="0" y="0"/>
            <a:chExt cx="1904714" cy="1159064"/>
          </a:xfrm>
        </p:grpSpPr>
        <p:grpSp>
          <p:nvGrpSpPr>
            <p:cNvPr id="257" name="Group 257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112845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23807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9" name="TextBox 259"/>
              <p:cNvSpPr txBox="1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0" name="Group 260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id="261" name="Freeform 261"/>
              <p:cNvSpPr/>
              <p:nvPr/>
            </p:nvSpPr>
            <p:spPr>
              <a:xfrm>
                <a:off x="0" y="0"/>
                <a:ext cx="112845" cy="22339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23393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2" name="TextBox 262"/>
              <p:cNvSpPr txBox="1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3" name="Group 263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5" name="TextBox 265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6" name="Group 266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id="267" name="Freeform 267"/>
              <p:cNvSpPr/>
              <p:nvPr/>
            </p:nvSpPr>
            <p:spPr>
              <a:xfrm>
                <a:off x="0" y="0"/>
                <a:ext cx="112845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37273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8" name="TextBox 268"/>
              <p:cNvSpPr txBox="1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9" name="Group 269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112845" cy="271630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71630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1" name="TextBox 271"/>
              <p:cNvSpPr txBox="1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2" name="Group 272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id="273" name="Freeform 273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4" name="TextBox 274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5" name="Group 275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id="276" name="Freeform 276"/>
              <p:cNvSpPr/>
              <p:nvPr/>
            </p:nvSpPr>
            <p:spPr>
              <a:xfrm>
                <a:off x="0" y="0"/>
                <a:ext cx="11284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9752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7" name="TextBox 277"/>
              <p:cNvSpPr txBox="1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8" name="Group 278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id="279" name="Freeform 279"/>
              <p:cNvSpPr/>
              <p:nvPr/>
            </p:nvSpPr>
            <p:spPr>
              <a:xfrm>
                <a:off x="0" y="0"/>
                <a:ext cx="112845" cy="17929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79297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0" name="TextBox 280"/>
              <p:cNvSpPr txBox="1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1" name="Group 281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id="282" name="Freeform 282"/>
              <p:cNvSpPr/>
              <p:nvPr/>
            </p:nvSpPr>
            <p:spPr>
              <a:xfrm>
                <a:off x="0" y="0"/>
                <a:ext cx="112845" cy="42045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420457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3" name="TextBox 283"/>
              <p:cNvSpPr txBox="1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4" name="Group 284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id="285" name="Freeform 285"/>
              <p:cNvSpPr/>
              <p:nvPr/>
            </p:nvSpPr>
            <p:spPr>
              <a:xfrm>
                <a:off x="0" y="0"/>
                <a:ext cx="112845" cy="337036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37036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6" name="TextBox 286"/>
              <p:cNvSpPr txBox="1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87" name="Group 287"/>
          <p:cNvGrpSpPr/>
          <p:nvPr/>
        </p:nvGrpSpPr>
        <p:grpSpPr>
          <a:xfrm rot="0">
            <a:off x="6731443" y="2285548"/>
            <a:ext cx="748249" cy="846690"/>
            <a:chOff x="0" y="0"/>
            <a:chExt cx="997666" cy="1128919"/>
          </a:xfrm>
        </p:grpSpPr>
        <p:grpSp>
          <p:nvGrpSpPr>
            <p:cNvPr id="288" name="Group 288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id="289" name="Freeform 289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0" name="TextBox 290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1" name="Group 291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id="292" name="Freeform 292"/>
              <p:cNvSpPr/>
              <p:nvPr/>
            </p:nvSpPr>
            <p:spPr>
              <a:xfrm>
                <a:off x="0" y="0"/>
                <a:ext cx="74739" cy="313338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13338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3" name="TextBox 293"/>
              <p:cNvSpPr txBox="1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4" name="Group 294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id="295" name="Freeform 295"/>
              <p:cNvSpPr/>
              <p:nvPr/>
            </p:nvSpPr>
            <p:spPr>
              <a:xfrm>
                <a:off x="0" y="0"/>
                <a:ext cx="74739" cy="353422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53422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6" name="TextBox 296"/>
              <p:cNvSpPr txBox="1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7" name="Group 297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id="298" name="Freeform 298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9" name="TextBox 299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00" name="Group 300"/>
          <p:cNvGrpSpPr/>
          <p:nvPr/>
        </p:nvGrpSpPr>
        <p:grpSpPr>
          <a:xfrm rot="0">
            <a:off x="9007772" y="2015704"/>
            <a:ext cx="949115" cy="893922"/>
            <a:chOff x="0" y="0"/>
            <a:chExt cx="1265487" cy="1191896"/>
          </a:xfrm>
        </p:grpSpPr>
        <p:grpSp>
          <p:nvGrpSpPr>
            <p:cNvPr id="301" name="Group 301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id="302" name="Freeform 302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3" name="TextBox 303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4" name="Group 304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id="305" name="Freeform 305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6" name="TextBox 306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7" name="Group 307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id="308" name="Freeform 308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9" name="TextBox 309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0" name="Group 310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id="311" name="Freeform 311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2" name="TextBox 312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3" name="Group 313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id="314" name="Freeform 314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5" name="TextBox 315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6" name="Group 316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id="317" name="Freeform 317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8" name="TextBox 318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9" name="Group 319"/>
          <p:cNvGrpSpPr/>
          <p:nvPr/>
        </p:nvGrpSpPr>
        <p:grpSpPr>
          <a:xfrm rot="0">
            <a:off x="454481" y="1018893"/>
            <a:ext cx="2007030" cy="278702"/>
            <a:chOff x="0" y="0"/>
            <a:chExt cx="528601" cy="73403"/>
          </a:xfrm>
        </p:grpSpPr>
        <p:sp>
          <p:nvSpPr>
            <p:cNvPr id="320" name="Freeform 320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321" name="TextBox 321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2" name="Group 322"/>
          <p:cNvGrpSpPr/>
          <p:nvPr/>
        </p:nvGrpSpPr>
        <p:grpSpPr>
          <a:xfrm rot="0">
            <a:off x="544107" y="1031389"/>
            <a:ext cx="238286" cy="238779"/>
            <a:chOff x="0" y="0"/>
            <a:chExt cx="317715" cy="318372"/>
          </a:xfrm>
        </p:grpSpPr>
        <p:grpSp>
          <p:nvGrpSpPr>
            <p:cNvPr id="323" name="Group 323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324" name="Freeform 324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325" name="TextBox 325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326" name="TextBox 326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327" name="Group 327"/>
          <p:cNvGrpSpPr/>
          <p:nvPr/>
        </p:nvGrpSpPr>
        <p:grpSpPr>
          <a:xfrm rot="0">
            <a:off x="782393" y="1028322"/>
            <a:ext cx="235641" cy="241846"/>
            <a:chOff x="0" y="0"/>
            <a:chExt cx="314189" cy="322462"/>
          </a:xfrm>
        </p:grpSpPr>
        <p:grpSp>
          <p:nvGrpSpPr>
            <p:cNvPr id="328" name="Group 32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329" name="Freeform 32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330" name="TextBox 33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331" name="TextBox 331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332" name="Group 332"/>
          <p:cNvGrpSpPr/>
          <p:nvPr/>
        </p:nvGrpSpPr>
        <p:grpSpPr>
          <a:xfrm rot="0">
            <a:off x="127314" y="1018893"/>
            <a:ext cx="340870" cy="278137"/>
            <a:chOff x="0" y="0"/>
            <a:chExt cx="89776" cy="73254"/>
          </a:xfrm>
        </p:grpSpPr>
        <p:sp>
          <p:nvSpPr>
            <p:cNvPr id="333" name="Freeform 333"/>
            <p:cNvSpPr/>
            <p:nvPr/>
          </p:nvSpPr>
          <p:spPr>
            <a:xfrm>
              <a:off x="0" y="0"/>
              <a:ext cx="89776" cy="73254"/>
            </a:xfrm>
            <a:custGeom>
              <a:avLst/>
              <a:gdLst/>
              <a:ahLst/>
              <a:cxnLst/>
              <a:rect l="l" t="t" r="r" b="b"/>
              <a:pathLst>
                <a:path w="89776" h="73254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B55BB2"/>
            </a:solidFill>
          </p:spPr>
        </p:sp>
        <p:sp>
          <p:nvSpPr>
            <p:cNvPr id="334" name="TextBox 334"/>
            <p:cNvSpPr txBox="1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5" name="Group 335"/>
          <p:cNvGrpSpPr/>
          <p:nvPr/>
        </p:nvGrpSpPr>
        <p:grpSpPr>
          <a:xfrm rot="0">
            <a:off x="227847" y="1050853"/>
            <a:ext cx="51496" cy="99926"/>
            <a:chOff x="0" y="0"/>
            <a:chExt cx="160580" cy="311598"/>
          </a:xfrm>
        </p:grpSpPr>
        <p:sp>
          <p:nvSpPr>
            <p:cNvPr id="336" name="Freeform 336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7" name="TextBox 337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8" name="Group 338"/>
          <p:cNvGrpSpPr/>
          <p:nvPr/>
        </p:nvGrpSpPr>
        <p:grpSpPr>
          <a:xfrm rot="0">
            <a:off x="315590" y="1050853"/>
            <a:ext cx="51496" cy="99926"/>
            <a:chOff x="0" y="0"/>
            <a:chExt cx="160580" cy="311598"/>
          </a:xfrm>
        </p:grpSpPr>
        <p:sp>
          <p:nvSpPr>
            <p:cNvPr id="339" name="Freeform 339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0" name="TextBox 340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1" name="Group 341"/>
          <p:cNvGrpSpPr/>
          <p:nvPr/>
        </p:nvGrpSpPr>
        <p:grpSpPr>
          <a:xfrm rot="0">
            <a:off x="403096" y="1050866"/>
            <a:ext cx="51385" cy="106138"/>
            <a:chOff x="0" y="0"/>
            <a:chExt cx="160232" cy="330969"/>
          </a:xfrm>
        </p:grpSpPr>
        <p:sp>
          <p:nvSpPr>
            <p:cNvPr id="342" name="Freeform 342"/>
            <p:cNvSpPr/>
            <p:nvPr/>
          </p:nvSpPr>
          <p:spPr>
            <a:xfrm>
              <a:off x="0" y="0"/>
              <a:ext cx="160232" cy="330969"/>
            </a:xfrm>
            <a:custGeom>
              <a:avLst/>
              <a:gdLst/>
              <a:ahLst/>
              <a:cxnLst/>
              <a:rect l="l" t="t" r="r" b="b"/>
              <a:pathLst>
                <a:path w="160232" h="330969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3" name="TextBox 343"/>
            <p:cNvSpPr txBox="1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4" name="Group 344"/>
          <p:cNvGrpSpPr/>
          <p:nvPr/>
        </p:nvGrpSpPr>
        <p:grpSpPr>
          <a:xfrm rot="0">
            <a:off x="227847" y="1141125"/>
            <a:ext cx="51496" cy="109714"/>
            <a:chOff x="0" y="0"/>
            <a:chExt cx="160580" cy="342120"/>
          </a:xfrm>
        </p:grpSpPr>
        <p:sp>
          <p:nvSpPr>
            <p:cNvPr id="345" name="Freeform 345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6" name="TextBox 346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7" name="Group 347"/>
          <p:cNvGrpSpPr/>
          <p:nvPr/>
        </p:nvGrpSpPr>
        <p:grpSpPr>
          <a:xfrm rot="0">
            <a:off x="271119" y="1141125"/>
            <a:ext cx="20485" cy="109714"/>
            <a:chOff x="0" y="0"/>
            <a:chExt cx="63880" cy="342120"/>
          </a:xfrm>
        </p:grpSpPr>
        <p:sp>
          <p:nvSpPr>
            <p:cNvPr id="348" name="Freeform 348"/>
            <p:cNvSpPr/>
            <p:nvPr/>
          </p:nvSpPr>
          <p:spPr>
            <a:xfrm>
              <a:off x="0" y="0"/>
              <a:ext cx="63880" cy="342120"/>
            </a:xfrm>
            <a:custGeom>
              <a:avLst/>
              <a:gdLst/>
              <a:ahLst/>
              <a:cxnLst/>
              <a:rect l="l" t="t" r="r" b="b"/>
              <a:pathLst>
                <a:path w="63880" h="34212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9" name="TextBox 349"/>
            <p:cNvSpPr txBox="1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0" name="Group 350"/>
          <p:cNvGrpSpPr/>
          <p:nvPr/>
        </p:nvGrpSpPr>
        <p:grpSpPr>
          <a:xfrm rot="0">
            <a:off x="315590" y="1141125"/>
            <a:ext cx="51496" cy="109714"/>
            <a:chOff x="0" y="0"/>
            <a:chExt cx="160580" cy="342120"/>
          </a:xfrm>
        </p:grpSpPr>
        <p:sp>
          <p:nvSpPr>
            <p:cNvPr id="351" name="Freeform 351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2" name="TextBox 352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3" name="Group 353"/>
          <p:cNvGrpSpPr/>
          <p:nvPr/>
        </p:nvGrpSpPr>
        <p:grpSpPr>
          <a:xfrm rot="0">
            <a:off x="403291" y="1141112"/>
            <a:ext cx="51189" cy="109714"/>
            <a:chOff x="0" y="0"/>
            <a:chExt cx="159624" cy="342120"/>
          </a:xfrm>
        </p:grpSpPr>
        <p:sp>
          <p:nvSpPr>
            <p:cNvPr id="354" name="Freeform 354"/>
            <p:cNvSpPr/>
            <p:nvPr/>
          </p:nvSpPr>
          <p:spPr>
            <a:xfrm>
              <a:off x="0" y="0"/>
              <a:ext cx="159624" cy="342120"/>
            </a:xfrm>
            <a:custGeom>
              <a:avLst/>
              <a:gdLst/>
              <a:ahLst/>
              <a:cxnLst/>
              <a:rect l="l" t="t" r="r" b="b"/>
              <a:pathLst>
                <a:path w="159624" h="342120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5" name="TextBox 355"/>
            <p:cNvSpPr txBox="1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6" name="Group 356"/>
          <p:cNvGrpSpPr/>
          <p:nvPr/>
        </p:nvGrpSpPr>
        <p:grpSpPr>
          <a:xfrm rot="0">
            <a:off x="390834" y="1141125"/>
            <a:ext cx="19055" cy="109714"/>
            <a:chOff x="0" y="0"/>
            <a:chExt cx="59420" cy="342120"/>
          </a:xfrm>
        </p:grpSpPr>
        <p:sp>
          <p:nvSpPr>
            <p:cNvPr id="357" name="Freeform 357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8" name="TextBox 358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9" name="Group 359"/>
          <p:cNvGrpSpPr/>
          <p:nvPr/>
        </p:nvGrpSpPr>
        <p:grpSpPr>
          <a:xfrm rot="0">
            <a:off x="360293" y="1141125"/>
            <a:ext cx="19055" cy="109714"/>
            <a:chOff x="0" y="0"/>
            <a:chExt cx="59420" cy="342120"/>
          </a:xfrm>
        </p:grpSpPr>
        <p:sp>
          <p:nvSpPr>
            <p:cNvPr id="360" name="Freeform 360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1" name="TextBox 361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2" name="Group 362"/>
          <p:cNvGrpSpPr/>
          <p:nvPr/>
        </p:nvGrpSpPr>
        <p:grpSpPr>
          <a:xfrm rot="0">
            <a:off x="303328" y="1141125"/>
            <a:ext cx="17268" cy="109714"/>
            <a:chOff x="0" y="0"/>
            <a:chExt cx="53846" cy="342120"/>
          </a:xfrm>
        </p:grpSpPr>
        <p:sp>
          <p:nvSpPr>
            <p:cNvPr id="363" name="Freeform 363"/>
            <p:cNvSpPr/>
            <p:nvPr/>
          </p:nvSpPr>
          <p:spPr>
            <a:xfrm>
              <a:off x="0" y="0"/>
              <a:ext cx="53846" cy="342120"/>
            </a:xfrm>
            <a:custGeom>
              <a:avLst/>
              <a:gdLst/>
              <a:ahLst/>
              <a:cxnLst/>
              <a:rect l="l" t="t" r="r" b="b"/>
              <a:pathLst>
                <a:path w="53846" h="342120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4" name="TextBox 364"/>
            <p:cNvSpPr txBox="1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5" name="Group 365"/>
          <p:cNvGrpSpPr/>
          <p:nvPr/>
        </p:nvGrpSpPr>
        <p:grpSpPr>
          <a:xfrm rot="0">
            <a:off x="2461511" y="1018893"/>
            <a:ext cx="122932" cy="278137"/>
            <a:chOff x="0" y="0"/>
            <a:chExt cx="163910" cy="370849"/>
          </a:xfrm>
        </p:grpSpPr>
        <p:grpSp>
          <p:nvGrpSpPr>
            <p:cNvPr id="366" name="Group 366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367" name="Freeform 367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8" name="TextBox 368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69" name="Group 369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370" name="Freeform 370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71" name="TextBox 371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72" name="Group 372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373" name="Freeform 373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74" name="TextBox 374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75" name="Group 375"/>
          <p:cNvGrpSpPr/>
          <p:nvPr/>
        </p:nvGrpSpPr>
        <p:grpSpPr>
          <a:xfrm rot="0">
            <a:off x="747783" y="-1378"/>
            <a:ext cx="1686006" cy="301402"/>
            <a:chOff x="0" y="0"/>
            <a:chExt cx="874565" cy="156343"/>
          </a:xfrm>
        </p:grpSpPr>
        <p:sp>
          <p:nvSpPr>
            <p:cNvPr id="376" name="Freeform 376"/>
            <p:cNvSpPr/>
            <p:nvPr/>
          </p:nvSpPr>
          <p:spPr>
            <a:xfrm>
              <a:off x="0" y="0"/>
              <a:ext cx="874565" cy="156343"/>
            </a:xfrm>
            <a:custGeom>
              <a:avLst/>
              <a:gdLst/>
              <a:ahLst/>
              <a:cxnLst/>
              <a:rect l="l" t="t" r="r" b="b"/>
              <a:pathLst>
                <a:path w="874565" h="156343">
                  <a:moveTo>
                    <a:pt x="45919" y="0"/>
                  </a:moveTo>
                  <a:lnTo>
                    <a:pt x="828646" y="0"/>
                  </a:lnTo>
                  <a:cubicBezTo>
                    <a:pt x="854007" y="0"/>
                    <a:pt x="874565" y="20558"/>
                    <a:pt x="874565" y="45919"/>
                  </a:cubicBezTo>
                  <a:lnTo>
                    <a:pt x="874565" y="110425"/>
                  </a:lnTo>
                  <a:cubicBezTo>
                    <a:pt x="874565" y="135785"/>
                    <a:pt x="854007" y="156343"/>
                    <a:pt x="828646" y="156343"/>
                  </a:cubicBezTo>
                  <a:lnTo>
                    <a:pt x="45919" y="156343"/>
                  </a:lnTo>
                  <a:cubicBezTo>
                    <a:pt x="20558" y="156343"/>
                    <a:pt x="0" y="135785"/>
                    <a:pt x="0" y="110425"/>
                  </a:cubicBezTo>
                  <a:lnTo>
                    <a:pt x="0" y="45919"/>
                  </a:lnTo>
                  <a:cubicBezTo>
                    <a:pt x="0" y="20558"/>
                    <a:pt x="20558" y="0"/>
                    <a:pt x="45919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377" name="TextBox 377"/>
            <p:cNvSpPr txBox="1"/>
            <p:nvPr/>
          </p:nvSpPr>
          <p:spPr>
            <a:xfrm>
              <a:off x="0" y="-38100"/>
              <a:ext cx="874565" cy="194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8" name="Group 378"/>
          <p:cNvGrpSpPr/>
          <p:nvPr/>
        </p:nvGrpSpPr>
        <p:grpSpPr>
          <a:xfrm rot="0">
            <a:off x="1327290" y="52017"/>
            <a:ext cx="1014335" cy="194614"/>
            <a:chOff x="0" y="0"/>
            <a:chExt cx="1257456" cy="241260"/>
          </a:xfrm>
        </p:grpSpPr>
        <p:sp>
          <p:nvSpPr>
            <p:cNvPr id="379" name="Freeform 379"/>
            <p:cNvSpPr/>
            <p:nvPr/>
          </p:nvSpPr>
          <p:spPr>
            <a:xfrm>
              <a:off x="0" y="0"/>
              <a:ext cx="1257456" cy="241260"/>
            </a:xfrm>
            <a:custGeom>
              <a:avLst/>
              <a:gdLst/>
              <a:ahLst/>
              <a:cxnLst/>
              <a:rect l="l" t="t" r="r" b="b"/>
              <a:pathLst>
                <a:path w="1257456" h="241260">
                  <a:moveTo>
                    <a:pt x="76325" y="0"/>
                  </a:moveTo>
                  <a:lnTo>
                    <a:pt x="1181131" y="0"/>
                  </a:lnTo>
                  <a:cubicBezTo>
                    <a:pt x="1223284" y="0"/>
                    <a:pt x="1257456" y="34172"/>
                    <a:pt x="1257456" y="76325"/>
                  </a:cubicBezTo>
                  <a:lnTo>
                    <a:pt x="1257456" y="164935"/>
                  </a:lnTo>
                  <a:cubicBezTo>
                    <a:pt x="1257456" y="207088"/>
                    <a:pt x="1223284" y="241260"/>
                    <a:pt x="1181131" y="241260"/>
                  </a:cubicBezTo>
                  <a:lnTo>
                    <a:pt x="76325" y="241260"/>
                  </a:lnTo>
                  <a:cubicBezTo>
                    <a:pt x="34172" y="241260"/>
                    <a:pt x="0" y="207088"/>
                    <a:pt x="0" y="164935"/>
                  </a:cubicBezTo>
                  <a:lnTo>
                    <a:pt x="0" y="76325"/>
                  </a:lnTo>
                  <a:cubicBezTo>
                    <a:pt x="0" y="34172"/>
                    <a:pt x="34172" y="0"/>
                    <a:pt x="763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380" name="TextBox 380"/>
            <p:cNvSpPr txBox="1"/>
            <p:nvPr/>
          </p:nvSpPr>
          <p:spPr>
            <a:xfrm>
              <a:off x="0" y="-38100"/>
              <a:ext cx="1257456" cy="279360"/>
            </a:xfrm>
            <a:prstGeom prst="rect">
              <a:avLst/>
            </a:prstGeom>
          </p:spPr>
          <p:txBody>
            <a:bodyPr lIns="10793" tIns="10793" rIns="10793" bIns="10793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81" name="AutoShape 381"/>
          <p:cNvSpPr/>
          <p:nvPr/>
        </p:nvSpPr>
        <p:spPr>
          <a:xfrm flipV="1">
            <a:off x="1829882" y="52017"/>
            <a:ext cx="0" cy="194614"/>
          </a:xfrm>
          <a:prstGeom prst="line">
            <a:avLst/>
          </a:prstGeom>
          <a:ln w="9525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2" name="Group 382"/>
          <p:cNvGrpSpPr/>
          <p:nvPr/>
        </p:nvGrpSpPr>
        <p:grpSpPr>
          <a:xfrm rot="-10800000">
            <a:off x="1875788" y="90216"/>
            <a:ext cx="166894" cy="114545"/>
            <a:chOff x="0" y="0"/>
            <a:chExt cx="717959" cy="492760"/>
          </a:xfrm>
        </p:grpSpPr>
        <p:sp>
          <p:nvSpPr>
            <p:cNvPr id="383" name="Freeform 383"/>
            <p:cNvSpPr/>
            <p:nvPr/>
          </p:nvSpPr>
          <p:spPr>
            <a:xfrm>
              <a:off x="0" y="0"/>
              <a:ext cx="717959" cy="492760"/>
            </a:xfrm>
            <a:custGeom>
              <a:avLst/>
              <a:gdLst/>
              <a:ahLst/>
              <a:cxnLst/>
              <a:rect l="l" t="t" r="r" b="b"/>
              <a:pathLst>
                <a:path w="717959" h="492760">
                  <a:moveTo>
                    <a:pt x="717959" y="0"/>
                  </a:moveTo>
                  <a:lnTo>
                    <a:pt x="717959" y="378460"/>
                  </a:lnTo>
                  <a:lnTo>
                    <a:pt x="358980" y="492760"/>
                  </a:lnTo>
                  <a:lnTo>
                    <a:pt x="0" y="378460"/>
                  </a:lnTo>
                  <a:lnTo>
                    <a:pt x="0" y="0"/>
                  </a:lnTo>
                  <a:lnTo>
                    <a:pt x="71795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EAD7E"/>
              </a:solidFill>
              <a:prstDash val="solid"/>
              <a:miter/>
            </a:ln>
          </p:spPr>
        </p:sp>
        <p:sp>
          <p:nvSpPr>
            <p:cNvPr id="384" name="TextBox 384"/>
            <p:cNvSpPr txBox="1"/>
            <p:nvPr/>
          </p:nvSpPr>
          <p:spPr>
            <a:xfrm>
              <a:off x="0" y="-38100"/>
              <a:ext cx="717959" cy="416560"/>
            </a:xfrm>
            <a:prstGeom prst="rect">
              <a:avLst/>
            </a:prstGeom>
          </p:spPr>
          <p:txBody>
            <a:bodyPr lIns="5081" tIns="5081" rIns="5081" bIns="508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85" name="AutoShape 385"/>
          <p:cNvSpPr/>
          <p:nvPr/>
        </p:nvSpPr>
        <p:spPr>
          <a:xfrm flipV="1">
            <a:off x="1875788" y="159340"/>
            <a:ext cx="64926" cy="0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6" name="AutoShape 386"/>
          <p:cNvSpPr/>
          <p:nvPr/>
        </p:nvSpPr>
        <p:spPr>
          <a:xfrm flipV="1">
            <a:off x="1977756" y="159340"/>
            <a:ext cx="64926" cy="0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7" name="AutoShape 387"/>
          <p:cNvSpPr/>
          <p:nvPr/>
        </p:nvSpPr>
        <p:spPr>
          <a:xfrm flipH="1" flipV="1">
            <a:off x="1959235" y="90216"/>
            <a:ext cx="0" cy="57273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8" name="AutoShape 388"/>
          <p:cNvSpPr/>
          <p:nvPr/>
        </p:nvSpPr>
        <p:spPr>
          <a:xfrm flipH="1" flipV="1">
            <a:off x="1959235" y="171767"/>
            <a:ext cx="0" cy="32994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9" name="Group 389"/>
          <p:cNvGrpSpPr/>
          <p:nvPr/>
        </p:nvGrpSpPr>
        <p:grpSpPr>
          <a:xfrm rot="0">
            <a:off x="2143619" y="90216"/>
            <a:ext cx="139407" cy="114545"/>
            <a:chOff x="0" y="0"/>
            <a:chExt cx="221764" cy="182215"/>
          </a:xfrm>
        </p:grpSpPr>
        <p:sp>
          <p:nvSpPr>
            <p:cNvPr id="390" name="Freeform 390"/>
            <p:cNvSpPr/>
            <p:nvPr/>
          </p:nvSpPr>
          <p:spPr>
            <a:xfrm>
              <a:off x="0" y="0"/>
              <a:ext cx="221764" cy="182215"/>
            </a:xfrm>
            <a:custGeom>
              <a:avLst/>
              <a:gdLst/>
              <a:ahLst/>
              <a:cxnLst/>
              <a:rect l="l" t="t" r="r" b="b"/>
              <a:pathLst>
                <a:path w="221764" h="182215">
                  <a:moveTo>
                    <a:pt x="0" y="0"/>
                  </a:moveTo>
                  <a:lnTo>
                    <a:pt x="221764" y="0"/>
                  </a:lnTo>
                  <a:lnTo>
                    <a:pt x="221764" y="182215"/>
                  </a:lnTo>
                  <a:lnTo>
                    <a:pt x="0" y="182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91" name="TextBox 391"/>
            <p:cNvSpPr txBox="1"/>
            <p:nvPr/>
          </p:nvSpPr>
          <p:spPr>
            <a:xfrm>
              <a:off x="0" y="-38100"/>
              <a:ext cx="221764" cy="220315"/>
            </a:xfrm>
            <a:prstGeom prst="rect">
              <a:avLst/>
            </a:prstGeom>
          </p:spPr>
          <p:txBody>
            <a:bodyPr lIns="8411" tIns="8411" rIns="8411" bIns="841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92" name="AutoShape 392"/>
          <p:cNvSpPr/>
          <p:nvPr/>
        </p:nvSpPr>
        <p:spPr>
          <a:xfrm flipV="1">
            <a:off x="2149086" y="131632"/>
            <a:ext cx="124954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3" name="AutoShape 393"/>
          <p:cNvSpPr/>
          <p:nvPr/>
        </p:nvSpPr>
        <p:spPr>
          <a:xfrm>
            <a:off x="2149086" y="165617"/>
            <a:ext cx="124954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4" name="AutoShape 394"/>
          <p:cNvSpPr/>
          <p:nvPr/>
        </p:nvSpPr>
        <p:spPr>
          <a:xfrm flipV="1">
            <a:off x="2088442" y="52017"/>
            <a:ext cx="0" cy="194614"/>
          </a:xfrm>
          <a:prstGeom prst="line">
            <a:avLst/>
          </a:prstGeom>
          <a:ln w="9525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95" name="Group 395"/>
          <p:cNvGrpSpPr/>
          <p:nvPr/>
        </p:nvGrpSpPr>
        <p:grpSpPr>
          <a:xfrm rot="0">
            <a:off x="6424193" y="9906463"/>
            <a:ext cx="4028236" cy="358220"/>
            <a:chOff x="0" y="0"/>
            <a:chExt cx="2552372" cy="226975"/>
          </a:xfrm>
        </p:grpSpPr>
        <p:sp>
          <p:nvSpPr>
            <p:cNvPr id="396" name="Freeform 396"/>
            <p:cNvSpPr/>
            <p:nvPr/>
          </p:nvSpPr>
          <p:spPr>
            <a:xfrm>
              <a:off x="0" y="0"/>
              <a:ext cx="2552372" cy="226975"/>
            </a:xfrm>
            <a:custGeom>
              <a:avLst/>
              <a:gdLst/>
              <a:ahLst/>
              <a:cxnLst/>
              <a:rect l="l" t="t" r="r" b="b"/>
              <a:pathLst>
                <a:path w="2552372" h="226975">
                  <a:moveTo>
                    <a:pt x="19219" y="0"/>
                  </a:moveTo>
                  <a:lnTo>
                    <a:pt x="2533153" y="0"/>
                  </a:lnTo>
                  <a:cubicBezTo>
                    <a:pt x="2538250" y="0"/>
                    <a:pt x="2543139" y="2025"/>
                    <a:pt x="2546743" y="5629"/>
                  </a:cubicBezTo>
                  <a:cubicBezTo>
                    <a:pt x="2550347" y="9233"/>
                    <a:pt x="2552372" y="14122"/>
                    <a:pt x="2552372" y="19219"/>
                  </a:cubicBezTo>
                  <a:lnTo>
                    <a:pt x="2552372" y="207756"/>
                  </a:lnTo>
                  <a:cubicBezTo>
                    <a:pt x="2552372" y="218370"/>
                    <a:pt x="2543768" y="226975"/>
                    <a:pt x="2533153" y="226975"/>
                  </a:cubicBezTo>
                  <a:lnTo>
                    <a:pt x="19219" y="226975"/>
                  </a:lnTo>
                  <a:cubicBezTo>
                    <a:pt x="8605" y="226975"/>
                    <a:pt x="0" y="218370"/>
                    <a:pt x="0" y="207756"/>
                  </a:cubicBezTo>
                  <a:lnTo>
                    <a:pt x="0" y="19219"/>
                  </a:lnTo>
                  <a:cubicBezTo>
                    <a:pt x="0" y="8605"/>
                    <a:pt x="8605" y="0"/>
                    <a:pt x="19219" y="0"/>
                  </a:cubicBezTo>
                  <a:close/>
                </a:path>
              </a:pathLst>
            </a:custGeom>
            <a:solidFill>
              <a:srgbClr val="70767A">
                <a:alpha val="7843"/>
              </a:srgbClr>
            </a:solidFill>
          </p:spPr>
        </p:sp>
        <p:sp>
          <p:nvSpPr>
            <p:cNvPr id="397" name="TextBox 397"/>
            <p:cNvSpPr txBox="1"/>
            <p:nvPr/>
          </p:nvSpPr>
          <p:spPr>
            <a:xfrm>
              <a:off x="0" y="-38100"/>
              <a:ext cx="2552372" cy="265075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98" name="Group 398"/>
          <p:cNvGrpSpPr/>
          <p:nvPr/>
        </p:nvGrpSpPr>
        <p:grpSpPr>
          <a:xfrm rot="0">
            <a:off x="6424193" y="9909945"/>
            <a:ext cx="461187" cy="356108"/>
            <a:chOff x="0" y="0"/>
            <a:chExt cx="614917" cy="474811"/>
          </a:xfrm>
        </p:grpSpPr>
        <p:grpSp>
          <p:nvGrpSpPr>
            <p:cNvPr id="399" name="Group 399"/>
            <p:cNvGrpSpPr/>
            <p:nvPr/>
          </p:nvGrpSpPr>
          <p:grpSpPr>
            <a:xfrm rot="0">
              <a:off x="153089" y="3656"/>
              <a:ext cx="459055" cy="471155"/>
              <a:chOff x="0" y="0"/>
              <a:chExt cx="218150" cy="223900"/>
            </a:xfrm>
          </p:grpSpPr>
          <p:sp>
            <p:nvSpPr>
              <p:cNvPr id="400" name="Freeform 400"/>
              <p:cNvSpPr/>
              <p:nvPr/>
            </p:nvSpPr>
            <p:spPr>
              <a:xfrm>
                <a:off x="0" y="0"/>
                <a:ext cx="218150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218150" h="223900">
                    <a:moveTo>
                      <a:pt x="0" y="0"/>
                    </a:moveTo>
                    <a:lnTo>
                      <a:pt x="218150" y="0"/>
                    </a:lnTo>
                    <a:lnTo>
                      <a:pt x="218150" y="223900"/>
                    </a:lnTo>
                    <a:lnTo>
                      <a:pt x="0" y="223900"/>
                    </a:ln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401" name="TextBox 401"/>
              <p:cNvSpPr txBox="1"/>
              <p:nvPr/>
            </p:nvSpPr>
            <p:spPr>
              <a:xfrm>
                <a:off x="0" y="-38100"/>
                <a:ext cx="218150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402" name="Group 402"/>
            <p:cNvGrpSpPr/>
            <p:nvPr/>
          </p:nvGrpSpPr>
          <p:grpSpPr>
            <a:xfrm rot="-10800000">
              <a:off x="0" y="0"/>
              <a:ext cx="614917" cy="471155"/>
              <a:chOff x="0" y="0"/>
              <a:chExt cx="292218" cy="223900"/>
            </a:xfrm>
          </p:grpSpPr>
          <p:sp>
            <p:nvSpPr>
              <p:cNvPr id="403" name="Freeform 403"/>
              <p:cNvSpPr/>
              <p:nvPr/>
            </p:nvSpPr>
            <p:spPr>
              <a:xfrm>
                <a:off x="0" y="0"/>
                <a:ext cx="292218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292218" h="223900">
                    <a:moveTo>
                      <a:pt x="111950" y="0"/>
                    </a:moveTo>
                    <a:lnTo>
                      <a:pt x="180268" y="0"/>
                    </a:lnTo>
                    <a:cubicBezTo>
                      <a:pt x="242096" y="0"/>
                      <a:pt x="292218" y="50122"/>
                      <a:pt x="292218" y="111950"/>
                    </a:cubicBezTo>
                    <a:lnTo>
                      <a:pt x="292218" y="111950"/>
                    </a:lnTo>
                    <a:cubicBezTo>
                      <a:pt x="292218" y="173778"/>
                      <a:pt x="242096" y="223900"/>
                      <a:pt x="180268" y="223900"/>
                    </a:cubicBezTo>
                    <a:lnTo>
                      <a:pt x="111950" y="223900"/>
                    </a:lnTo>
                    <a:cubicBezTo>
                      <a:pt x="50122" y="223900"/>
                      <a:pt x="0" y="173778"/>
                      <a:pt x="0" y="111950"/>
                    </a:cubicBezTo>
                    <a:lnTo>
                      <a:pt x="0" y="111950"/>
                    </a:lnTo>
                    <a:cubicBezTo>
                      <a:pt x="0" y="50122"/>
                      <a:pt x="50122" y="0"/>
                      <a:pt x="111950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404" name="TextBox 404"/>
              <p:cNvSpPr txBox="1"/>
              <p:nvPr/>
            </p:nvSpPr>
            <p:spPr>
              <a:xfrm>
                <a:off x="0" y="-38100"/>
                <a:ext cx="292218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id="405" name="Group 405"/>
          <p:cNvGrpSpPr/>
          <p:nvPr/>
        </p:nvGrpSpPr>
        <p:grpSpPr>
          <a:xfrm rot="0">
            <a:off x="6880564" y="9913931"/>
            <a:ext cx="439398" cy="350751"/>
            <a:chOff x="0" y="0"/>
            <a:chExt cx="278411" cy="222243"/>
          </a:xfrm>
        </p:grpSpPr>
        <p:sp>
          <p:nvSpPr>
            <p:cNvPr id="406" name="Freeform 406"/>
            <p:cNvSpPr/>
            <p:nvPr/>
          </p:nvSpPr>
          <p:spPr>
            <a:xfrm>
              <a:off x="0" y="0"/>
              <a:ext cx="278411" cy="222243"/>
            </a:xfrm>
            <a:custGeom>
              <a:avLst/>
              <a:gdLst/>
              <a:ahLst/>
              <a:cxnLst/>
              <a:rect l="l" t="t" r="r" b="b"/>
              <a:pathLst>
                <a:path w="278411" h="222243">
                  <a:moveTo>
                    <a:pt x="0" y="0"/>
                  </a:moveTo>
                  <a:lnTo>
                    <a:pt x="278411" y="0"/>
                  </a:lnTo>
                  <a:lnTo>
                    <a:pt x="278411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407" name="TextBox 407"/>
            <p:cNvSpPr txBox="1"/>
            <p:nvPr/>
          </p:nvSpPr>
          <p:spPr>
            <a:xfrm>
              <a:off x="0" y="-38100"/>
              <a:ext cx="278411" cy="260343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08" name="Group 408"/>
          <p:cNvGrpSpPr/>
          <p:nvPr/>
        </p:nvGrpSpPr>
        <p:grpSpPr>
          <a:xfrm rot="0">
            <a:off x="7319962" y="9913931"/>
            <a:ext cx="439398" cy="350751"/>
            <a:chOff x="0" y="0"/>
            <a:chExt cx="278411" cy="222243"/>
          </a:xfrm>
        </p:grpSpPr>
        <p:sp>
          <p:nvSpPr>
            <p:cNvPr id="409" name="Freeform 409"/>
            <p:cNvSpPr/>
            <p:nvPr/>
          </p:nvSpPr>
          <p:spPr>
            <a:xfrm>
              <a:off x="0" y="0"/>
              <a:ext cx="278411" cy="222243"/>
            </a:xfrm>
            <a:custGeom>
              <a:avLst/>
              <a:gdLst/>
              <a:ahLst/>
              <a:cxnLst/>
              <a:rect l="l" t="t" r="r" b="b"/>
              <a:pathLst>
                <a:path w="278411" h="222243">
                  <a:moveTo>
                    <a:pt x="0" y="0"/>
                  </a:moveTo>
                  <a:lnTo>
                    <a:pt x="278411" y="0"/>
                  </a:lnTo>
                  <a:lnTo>
                    <a:pt x="278411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410" name="TextBox 410"/>
            <p:cNvSpPr txBox="1"/>
            <p:nvPr/>
          </p:nvSpPr>
          <p:spPr>
            <a:xfrm>
              <a:off x="0" y="-38100"/>
              <a:ext cx="278411" cy="260343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11" name="Group 411"/>
          <p:cNvGrpSpPr/>
          <p:nvPr/>
        </p:nvGrpSpPr>
        <p:grpSpPr>
          <a:xfrm rot="0">
            <a:off x="7759360" y="9915375"/>
            <a:ext cx="439398" cy="350751"/>
            <a:chOff x="0" y="0"/>
            <a:chExt cx="278411" cy="222243"/>
          </a:xfrm>
        </p:grpSpPr>
        <p:sp>
          <p:nvSpPr>
            <p:cNvPr id="412" name="Freeform 412"/>
            <p:cNvSpPr/>
            <p:nvPr/>
          </p:nvSpPr>
          <p:spPr>
            <a:xfrm>
              <a:off x="0" y="0"/>
              <a:ext cx="278411" cy="222243"/>
            </a:xfrm>
            <a:custGeom>
              <a:avLst/>
              <a:gdLst/>
              <a:ahLst/>
              <a:cxnLst/>
              <a:rect l="l" t="t" r="r" b="b"/>
              <a:pathLst>
                <a:path w="278411" h="222243">
                  <a:moveTo>
                    <a:pt x="0" y="0"/>
                  </a:moveTo>
                  <a:lnTo>
                    <a:pt x="278411" y="0"/>
                  </a:lnTo>
                  <a:lnTo>
                    <a:pt x="278411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413" name="TextBox 413"/>
            <p:cNvSpPr txBox="1"/>
            <p:nvPr/>
          </p:nvSpPr>
          <p:spPr>
            <a:xfrm>
              <a:off x="0" y="-38100"/>
              <a:ext cx="278411" cy="260343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14" name="Group 414"/>
          <p:cNvGrpSpPr/>
          <p:nvPr/>
        </p:nvGrpSpPr>
        <p:grpSpPr>
          <a:xfrm rot="0">
            <a:off x="8198758" y="9915375"/>
            <a:ext cx="552312" cy="350751"/>
            <a:chOff x="0" y="0"/>
            <a:chExt cx="349956" cy="222243"/>
          </a:xfrm>
        </p:grpSpPr>
        <p:sp>
          <p:nvSpPr>
            <p:cNvPr id="415" name="Freeform 415"/>
            <p:cNvSpPr/>
            <p:nvPr/>
          </p:nvSpPr>
          <p:spPr>
            <a:xfrm>
              <a:off x="0" y="0"/>
              <a:ext cx="349956" cy="222243"/>
            </a:xfrm>
            <a:custGeom>
              <a:avLst/>
              <a:gdLst/>
              <a:ahLst/>
              <a:cxnLst/>
              <a:rect l="l" t="t" r="r" b="b"/>
              <a:pathLst>
                <a:path w="349956" h="222243">
                  <a:moveTo>
                    <a:pt x="0" y="0"/>
                  </a:moveTo>
                  <a:lnTo>
                    <a:pt x="349956" y="0"/>
                  </a:lnTo>
                  <a:lnTo>
                    <a:pt x="349956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416" name="TextBox 416"/>
            <p:cNvSpPr txBox="1"/>
            <p:nvPr/>
          </p:nvSpPr>
          <p:spPr>
            <a:xfrm>
              <a:off x="0" y="-38100"/>
              <a:ext cx="349956" cy="260343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17" name="Group 417"/>
          <p:cNvGrpSpPr/>
          <p:nvPr/>
        </p:nvGrpSpPr>
        <p:grpSpPr>
          <a:xfrm rot="0">
            <a:off x="8751652" y="9915375"/>
            <a:ext cx="581470" cy="350751"/>
            <a:chOff x="0" y="0"/>
            <a:chExt cx="368431" cy="222243"/>
          </a:xfrm>
        </p:grpSpPr>
        <p:sp>
          <p:nvSpPr>
            <p:cNvPr id="418" name="Freeform 418"/>
            <p:cNvSpPr/>
            <p:nvPr/>
          </p:nvSpPr>
          <p:spPr>
            <a:xfrm>
              <a:off x="0" y="0"/>
              <a:ext cx="368431" cy="222243"/>
            </a:xfrm>
            <a:custGeom>
              <a:avLst/>
              <a:gdLst/>
              <a:ahLst/>
              <a:cxnLst/>
              <a:rect l="l" t="t" r="r" b="b"/>
              <a:pathLst>
                <a:path w="368431" h="222243">
                  <a:moveTo>
                    <a:pt x="0" y="0"/>
                  </a:moveTo>
                  <a:lnTo>
                    <a:pt x="368431" y="0"/>
                  </a:lnTo>
                  <a:lnTo>
                    <a:pt x="368431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419" name="TextBox 419"/>
            <p:cNvSpPr txBox="1"/>
            <p:nvPr/>
          </p:nvSpPr>
          <p:spPr>
            <a:xfrm>
              <a:off x="0" y="-38100"/>
              <a:ext cx="368431" cy="260343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20" name="Group 420"/>
          <p:cNvGrpSpPr/>
          <p:nvPr/>
        </p:nvGrpSpPr>
        <p:grpSpPr>
          <a:xfrm rot="-5400000">
            <a:off x="6516287" y="9997574"/>
            <a:ext cx="286778" cy="165658"/>
            <a:chOff x="0" y="0"/>
            <a:chExt cx="593872" cy="343052"/>
          </a:xfrm>
        </p:grpSpPr>
        <p:sp>
          <p:nvSpPr>
            <p:cNvPr id="421" name="Freeform 421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22" name="TextBox 422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23" name="Group 423"/>
          <p:cNvGrpSpPr/>
          <p:nvPr/>
        </p:nvGrpSpPr>
        <p:grpSpPr>
          <a:xfrm rot="0">
            <a:off x="6539048" y="9937015"/>
            <a:ext cx="37800" cy="286778"/>
            <a:chOff x="0" y="0"/>
            <a:chExt cx="23951" cy="181708"/>
          </a:xfrm>
        </p:grpSpPr>
        <p:sp>
          <p:nvSpPr>
            <p:cNvPr id="424" name="Freeform 424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25" name="TextBox 425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26" name="Group 426"/>
          <p:cNvGrpSpPr/>
          <p:nvPr/>
        </p:nvGrpSpPr>
        <p:grpSpPr>
          <a:xfrm rot="5400000">
            <a:off x="6939121" y="9997574"/>
            <a:ext cx="286778" cy="165658"/>
            <a:chOff x="0" y="0"/>
            <a:chExt cx="593872" cy="343052"/>
          </a:xfrm>
        </p:grpSpPr>
        <p:sp>
          <p:nvSpPr>
            <p:cNvPr id="427" name="Freeform 427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28" name="TextBox 428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29" name="Group 429"/>
          <p:cNvGrpSpPr/>
          <p:nvPr/>
        </p:nvGrpSpPr>
        <p:grpSpPr>
          <a:xfrm rot="-10800000">
            <a:off x="7165338" y="9937015"/>
            <a:ext cx="37800" cy="286778"/>
            <a:chOff x="0" y="0"/>
            <a:chExt cx="23951" cy="181708"/>
          </a:xfrm>
        </p:grpSpPr>
        <p:sp>
          <p:nvSpPr>
            <p:cNvPr id="430" name="Freeform 430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31" name="TextBox 431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2" name="Group 432"/>
          <p:cNvGrpSpPr/>
          <p:nvPr/>
        </p:nvGrpSpPr>
        <p:grpSpPr>
          <a:xfrm rot="0">
            <a:off x="8884420" y="9937015"/>
            <a:ext cx="286778" cy="286778"/>
            <a:chOff x="0" y="0"/>
            <a:chExt cx="181708" cy="181708"/>
          </a:xfrm>
        </p:grpSpPr>
        <p:sp>
          <p:nvSpPr>
            <p:cNvPr id="433" name="Freeform 433"/>
            <p:cNvSpPr/>
            <p:nvPr/>
          </p:nvSpPr>
          <p:spPr>
            <a:xfrm>
              <a:off x="0" y="0"/>
              <a:ext cx="181708" cy="181708"/>
            </a:xfrm>
            <a:custGeom>
              <a:avLst/>
              <a:gdLst/>
              <a:ahLst/>
              <a:cxnLst/>
              <a:rect l="l" t="t" r="r" b="b"/>
              <a:pathLst>
                <a:path w="181708" h="181708">
                  <a:moveTo>
                    <a:pt x="0" y="0"/>
                  </a:moveTo>
                  <a:lnTo>
                    <a:pt x="181708" y="0"/>
                  </a:lnTo>
                  <a:lnTo>
                    <a:pt x="181708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34" name="TextBox 434"/>
            <p:cNvSpPr txBox="1"/>
            <p:nvPr/>
          </p:nvSpPr>
          <p:spPr>
            <a:xfrm>
              <a:off x="0" y="-38100"/>
              <a:ext cx="181708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5" name="Group 435"/>
          <p:cNvGrpSpPr/>
          <p:nvPr/>
        </p:nvGrpSpPr>
        <p:grpSpPr>
          <a:xfrm rot="0">
            <a:off x="9333122" y="9911316"/>
            <a:ext cx="537254" cy="353366"/>
            <a:chOff x="0" y="0"/>
            <a:chExt cx="340415" cy="223900"/>
          </a:xfrm>
        </p:grpSpPr>
        <p:sp>
          <p:nvSpPr>
            <p:cNvPr id="436" name="Freeform 436"/>
            <p:cNvSpPr/>
            <p:nvPr/>
          </p:nvSpPr>
          <p:spPr>
            <a:xfrm>
              <a:off x="0" y="0"/>
              <a:ext cx="340415" cy="223900"/>
            </a:xfrm>
            <a:custGeom>
              <a:avLst/>
              <a:gdLst/>
              <a:ahLst/>
              <a:cxnLst/>
              <a:rect l="l" t="t" r="r" b="b"/>
              <a:pathLst>
                <a:path w="340415" h="223900">
                  <a:moveTo>
                    <a:pt x="0" y="0"/>
                  </a:moveTo>
                  <a:lnTo>
                    <a:pt x="340415" y="0"/>
                  </a:lnTo>
                  <a:lnTo>
                    <a:pt x="340415" y="223900"/>
                  </a:lnTo>
                  <a:lnTo>
                    <a:pt x="0" y="223900"/>
                  </a:lnTo>
                  <a:close/>
                </a:path>
              </a:pathLst>
            </a:custGeom>
            <a:solidFill>
              <a:srgbClr val="6BC883"/>
            </a:solidFill>
          </p:spPr>
        </p:sp>
        <p:sp>
          <p:nvSpPr>
            <p:cNvPr id="437" name="TextBox 437"/>
            <p:cNvSpPr txBox="1"/>
            <p:nvPr/>
          </p:nvSpPr>
          <p:spPr>
            <a:xfrm>
              <a:off x="0" y="-38100"/>
              <a:ext cx="340415" cy="2620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38" name="Group 438"/>
          <p:cNvGrpSpPr/>
          <p:nvPr/>
        </p:nvGrpSpPr>
        <p:grpSpPr>
          <a:xfrm rot="5400000">
            <a:off x="9486649" y="9954938"/>
            <a:ext cx="286778" cy="250930"/>
            <a:chOff x="0" y="0"/>
            <a:chExt cx="812800" cy="711200"/>
          </a:xfrm>
        </p:grpSpPr>
        <p:sp>
          <p:nvSpPr>
            <p:cNvPr id="439" name="Freeform 43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40" name="TextBox 440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1" name="Group 441"/>
          <p:cNvGrpSpPr/>
          <p:nvPr/>
        </p:nvGrpSpPr>
        <p:grpSpPr>
          <a:xfrm rot="0">
            <a:off x="9870376" y="9906463"/>
            <a:ext cx="582053" cy="358220"/>
            <a:chOff x="0" y="0"/>
            <a:chExt cx="776070" cy="477626"/>
          </a:xfrm>
        </p:grpSpPr>
        <p:grpSp>
          <p:nvGrpSpPr>
            <p:cNvPr id="442" name="Group 442"/>
            <p:cNvGrpSpPr/>
            <p:nvPr/>
          </p:nvGrpSpPr>
          <p:grpSpPr>
            <a:xfrm rot="0">
              <a:off x="0" y="6471"/>
              <a:ext cx="534770" cy="471155"/>
              <a:chOff x="0" y="0"/>
              <a:chExt cx="254131" cy="223900"/>
            </a:xfrm>
          </p:grpSpPr>
          <p:sp>
            <p:nvSpPr>
              <p:cNvPr id="443" name="Freeform 443"/>
              <p:cNvSpPr/>
              <p:nvPr/>
            </p:nvSpPr>
            <p:spPr>
              <a:xfrm>
                <a:off x="0" y="0"/>
                <a:ext cx="254131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254131" h="223900">
                    <a:moveTo>
                      <a:pt x="0" y="0"/>
                    </a:moveTo>
                    <a:lnTo>
                      <a:pt x="254131" y="0"/>
                    </a:lnTo>
                    <a:lnTo>
                      <a:pt x="254131" y="223900"/>
                    </a:lnTo>
                    <a:lnTo>
                      <a:pt x="0" y="223900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444" name="TextBox 444"/>
              <p:cNvSpPr txBox="1"/>
              <p:nvPr/>
            </p:nvSpPr>
            <p:spPr>
              <a:xfrm>
                <a:off x="0" y="-38100"/>
                <a:ext cx="254131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445" name="Group 445"/>
            <p:cNvGrpSpPr/>
            <p:nvPr/>
          </p:nvGrpSpPr>
          <p:grpSpPr>
            <a:xfrm rot="0">
              <a:off x="59731" y="0"/>
              <a:ext cx="716339" cy="471155"/>
              <a:chOff x="0" y="0"/>
              <a:chExt cx="340415" cy="223900"/>
            </a:xfrm>
          </p:grpSpPr>
          <p:sp>
            <p:nvSpPr>
              <p:cNvPr id="446" name="Freeform 446"/>
              <p:cNvSpPr/>
              <p:nvPr/>
            </p:nvSpPr>
            <p:spPr>
              <a:xfrm>
                <a:off x="0" y="0"/>
                <a:ext cx="34041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340415" h="223900">
                    <a:moveTo>
                      <a:pt x="111950" y="0"/>
                    </a:moveTo>
                    <a:lnTo>
                      <a:pt x="228465" y="0"/>
                    </a:lnTo>
                    <a:cubicBezTo>
                      <a:pt x="290293" y="0"/>
                      <a:pt x="340415" y="50122"/>
                      <a:pt x="340415" y="111950"/>
                    </a:cubicBezTo>
                    <a:lnTo>
                      <a:pt x="340415" y="111950"/>
                    </a:lnTo>
                    <a:cubicBezTo>
                      <a:pt x="340415" y="173778"/>
                      <a:pt x="290293" y="223900"/>
                      <a:pt x="228465" y="223900"/>
                    </a:cubicBezTo>
                    <a:lnTo>
                      <a:pt x="111950" y="223900"/>
                    </a:lnTo>
                    <a:cubicBezTo>
                      <a:pt x="50122" y="223900"/>
                      <a:pt x="0" y="173778"/>
                      <a:pt x="0" y="111950"/>
                    </a:cubicBezTo>
                    <a:lnTo>
                      <a:pt x="0" y="111950"/>
                    </a:lnTo>
                    <a:cubicBezTo>
                      <a:pt x="0" y="50122"/>
                      <a:pt x="50122" y="0"/>
                      <a:pt x="111950" y="0"/>
                    </a:cubicBezTo>
                    <a:close/>
                  </a:path>
                </a:pathLst>
              </a:custGeom>
              <a:solidFill>
                <a:srgbClr val="2F3135"/>
              </a:solidFill>
            </p:spPr>
          </p:sp>
          <p:sp>
            <p:nvSpPr>
              <p:cNvPr id="447" name="TextBox 447"/>
              <p:cNvSpPr txBox="1"/>
              <p:nvPr/>
            </p:nvSpPr>
            <p:spPr>
              <a:xfrm>
                <a:off x="0" y="-38100"/>
                <a:ext cx="340415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id="448" name="Group 448"/>
          <p:cNvGrpSpPr/>
          <p:nvPr/>
        </p:nvGrpSpPr>
        <p:grpSpPr>
          <a:xfrm rot="0">
            <a:off x="10032301" y="9937015"/>
            <a:ext cx="286778" cy="286778"/>
            <a:chOff x="0" y="0"/>
            <a:chExt cx="812800" cy="812800"/>
          </a:xfrm>
        </p:grpSpPr>
        <p:sp>
          <p:nvSpPr>
            <p:cNvPr id="449" name="Freeform 4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50" name="TextBox 45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51" name="Group 451"/>
          <p:cNvGrpSpPr/>
          <p:nvPr/>
        </p:nvGrpSpPr>
        <p:grpSpPr>
          <a:xfrm rot="-5400000">
            <a:off x="7307027" y="9997574"/>
            <a:ext cx="286778" cy="165658"/>
            <a:chOff x="0" y="0"/>
            <a:chExt cx="593872" cy="343052"/>
          </a:xfrm>
        </p:grpSpPr>
        <p:sp>
          <p:nvSpPr>
            <p:cNvPr id="452" name="Freeform 452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53" name="TextBox 453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54" name="Group 454"/>
          <p:cNvGrpSpPr/>
          <p:nvPr/>
        </p:nvGrpSpPr>
        <p:grpSpPr>
          <a:xfrm rot="0">
            <a:off x="7551168" y="9937015"/>
            <a:ext cx="47625" cy="286778"/>
            <a:chOff x="0" y="0"/>
            <a:chExt cx="30176" cy="181708"/>
          </a:xfrm>
        </p:grpSpPr>
        <p:sp>
          <p:nvSpPr>
            <p:cNvPr id="455" name="Freeform 455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56" name="TextBox 456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57" name="Group 457"/>
          <p:cNvGrpSpPr/>
          <p:nvPr/>
        </p:nvGrpSpPr>
        <p:grpSpPr>
          <a:xfrm rot="0">
            <a:off x="7616715" y="9937015"/>
            <a:ext cx="47625" cy="286778"/>
            <a:chOff x="0" y="0"/>
            <a:chExt cx="30176" cy="181708"/>
          </a:xfrm>
        </p:grpSpPr>
        <p:sp>
          <p:nvSpPr>
            <p:cNvPr id="458" name="Freeform 458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59" name="TextBox 459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60" name="Group 460"/>
          <p:cNvGrpSpPr/>
          <p:nvPr/>
        </p:nvGrpSpPr>
        <p:grpSpPr>
          <a:xfrm rot="5400000">
            <a:off x="7912764" y="9997574"/>
            <a:ext cx="286778" cy="165658"/>
            <a:chOff x="0" y="0"/>
            <a:chExt cx="593872" cy="343052"/>
          </a:xfrm>
        </p:grpSpPr>
        <p:sp>
          <p:nvSpPr>
            <p:cNvPr id="461" name="Freeform 461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62" name="TextBox 462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63" name="Group 463"/>
          <p:cNvGrpSpPr/>
          <p:nvPr/>
        </p:nvGrpSpPr>
        <p:grpSpPr>
          <a:xfrm rot="-10800000">
            <a:off x="7907776" y="9937015"/>
            <a:ext cx="47625" cy="286778"/>
            <a:chOff x="0" y="0"/>
            <a:chExt cx="30176" cy="181708"/>
          </a:xfrm>
        </p:grpSpPr>
        <p:sp>
          <p:nvSpPr>
            <p:cNvPr id="464" name="Freeform 464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65" name="TextBox 465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66" name="Group 466"/>
          <p:cNvGrpSpPr/>
          <p:nvPr/>
        </p:nvGrpSpPr>
        <p:grpSpPr>
          <a:xfrm rot="-10800000">
            <a:off x="7842228" y="9937015"/>
            <a:ext cx="47625" cy="286778"/>
            <a:chOff x="0" y="0"/>
            <a:chExt cx="30176" cy="181708"/>
          </a:xfrm>
        </p:grpSpPr>
        <p:sp>
          <p:nvSpPr>
            <p:cNvPr id="467" name="Freeform 467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68" name="TextBox 468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69" name="Group 469"/>
          <p:cNvGrpSpPr/>
          <p:nvPr/>
        </p:nvGrpSpPr>
        <p:grpSpPr>
          <a:xfrm rot="0">
            <a:off x="3631554" y="9913931"/>
            <a:ext cx="1705452" cy="288405"/>
            <a:chOff x="0" y="0"/>
            <a:chExt cx="924520" cy="156343"/>
          </a:xfrm>
        </p:grpSpPr>
        <p:sp>
          <p:nvSpPr>
            <p:cNvPr id="470" name="Freeform 470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471" name="TextBox 471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472" name="AutoShape 472"/>
          <p:cNvSpPr/>
          <p:nvPr/>
        </p:nvSpPr>
        <p:spPr>
          <a:xfrm flipV="1">
            <a:off x="3893441" y="9913931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73" name="Group 473"/>
          <p:cNvGrpSpPr/>
          <p:nvPr/>
        </p:nvGrpSpPr>
        <p:grpSpPr>
          <a:xfrm rot="0">
            <a:off x="3784377" y="10048435"/>
            <a:ext cx="16782" cy="16782"/>
            <a:chOff x="0" y="0"/>
            <a:chExt cx="523151" cy="523151"/>
          </a:xfrm>
        </p:grpSpPr>
        <p:sp>
          <p:nvSpPr>
            <p:cNvPr id="474" name="Freeform 474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75" name="TextBox 475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76" name="Group 476"/>
          <p:cNvGrpSpPr/>
          <p:nvPr/>
        </p:nvGrpSpPr>
        <p:grpSpPr>
          <a:xfrm rot="0">
            <a:off x="3773827" y="10052026"/>
            <a:ext cx="16782" cy="16782"/>
            <a:chOff x="0" y="0"/>
            <a:chExt cx="523151" cy="523151"/>
          </a:xfrm>
        </p:grpSpPr>
        <p:sp>
          <p:nvSpPr>
            <p:cNvPr id="477" name="Freeform 477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78" name="TextBox 478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79" name="AutoShape 479"/>
          <p:cNvSpPr/>
          <p:nvPr/>
        </p:nvSpPr>
        <p:spPr>
          <a:xfrm flipV="1">
            <a:off x="3816020" y="9990589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80" name="Group 480"/>
          <p:cNvGrpSpPr/>
          <p:nvPr/>
        </p:nvGrpSpPr>
        <p:grpSpPr>
          <a:xfrm rot="0">
            <a:off x="1875788" y="9922285"/>
            <a:ext cx="1705452" cy="288405"/>
            <a:chOff x="0" y="0"/>
            <a:chExt cx="924520" cy="156343"/>
          </a:xfrm>
        </p:grpSpPr>
        <p:sp>
          <p:nvSpPr>
            <p:cNvPr id="481" name="Freeform 481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482" name="TextBox 482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483" name="AutoShape 483"/>
          <p:cNvSpPr/>
          <p:nvPr/>
        </p:nvSpPr>
        <p:spPr>
          <a:xfrm flipV="1">
            <a:off x="2137675" y="9922285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84" name="Group 484"/>
          <p:cNvGrpSpPr/>
          <p:nvPr/>
        </p:nvGrpSpPr>
        <p:grpSpPr>
          <a:xfrm rot="0">
            <a:off x="2028611" y="10047034"/>
            <a:ext cx="16782" cy="16782"/>
            <a:chOff x="0" y="0"/>
            <a:chExt cx="523151" cy="523151"/>
          </a:xfrm>
        </p:grpSpPr>
        <p:sp>
          <p:nvSpPr>
            <p:cNvPr id="485" name="Freeform 485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86" name="TextBox 486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87" name="Group 487"/>
          <p:cNvGrpSpPr/>
          <p:nvPr/>
        </p:nvGrpSpPr>
        <p:grpSpPr>
          <a:xfrm rot="0">
            <a:off x="2018061" y="10050624"/>
            <a:ext cx="16782" cy="16782"/>
            <a:chOff x="0" y="0"/>
            <a:chExt cx="523151" cy="523151"/>
          </a:xfrm>
        </p:grpSpPr>
        <p:sp>
          <p:nvSpPr>
            <p:cNvPr id="488" name="Freeform 488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89" name="TextBox 489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90" name="AutoShape 490"/>
          <p:cNvSpPr/>
          <p:nvPr/>
        </p:nvSpPr>
        <p:spPr>
          <a:xfrm flipV="1">
            <a:off x="1996844" y="9997616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1" name="Freeform 491"/>
          <p:cNvSpPr/>
          <p:nvPr/>
        </p:nvSpPr>
        <p:spPr>
          <a:xfrm rot="5400000">
            <a:off x="1996844" y="9995779"/>
            <a:ext cx="80316" cy="80316"/>
          </a:xfrm>
          <a:custGeom>
            <a:avLst/>
            <a:gdLst/>
            <a:ahLst/>
            <a:cxnLst/>
            <a:rect l="l" t="t" r="r" b="b"/>
            <a:pathLst>
              <a:path w="80316" h="80316">
                <a:moveTo>
                  <a:pt x="0" y="0"/>
                </a:moveTo>
                <a:lnTo>
                  <a:pt x="80316" y="0"/>
                </a:lnTo>
                <a:lnTo>
                  <a:pt x="80316" y="80316"/>
                </a:lnTo>
                <a:lnTo>
                  <a:pt x="0" y="8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92" name="Freeform 492"/>
          <p:cNvSpPr/>
          <p:nvPr/>
        </p:nvSpPr>
        <p:spPr>
          <a:xfrm rot="-10800000">
            <a:off x="3738891" y="9987530"/>
            <a:ext cx="86654" cy="86654"/>
          </a:xfrm>
          <a:custGeom>
            <a:avLst/>
            <a:gdLst/>
            <a:ahLst/>
            <a:cxnLst/>
            <a:rect l="l" t="t" r="r" b="b"/>
            <a:pathLst>
              <a:path w="86654" h="86654">
                <a:moveTo>
                  <a:pt x="0" y="0"/>
                </a:moveTo>
                <a:lnTo>
                  <a:pt x="86654" y="0"/>
                </a:lnTo>
                <a:lnTo>
                  <a:pt x="86654" y="86654"/>
                </a:lnTo>
                <a:lnTo>
                  <a:pt x="0" y="866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93" name="TextBox 493"/>
          <p:cNvSpPr txBox="1"/>
          <p:nvPr/>
        </p:nvSpPr>
        <p:spPr>
          <a:xfrm>
            <a:off x="16345766" y="844345"/>
            <a:ext cx="611533" cy="164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0"/>
              </a:lnSpc>
              <a:spcBef>
                <a:spcPct val="0"/>
              </a:spcBef>
            </a:pPr>
            <a:r>
              <a:rPr lang="en-US" sz="9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Master</a:t>
            </a:r>
            <a:endParaRPr lang="en-US" sz="9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94" name="TextBox 494"/>
          <p:cNvSpPr txBox="1"/>
          <p:nvPr/>
        </p:nvSpPr>
        <p:spPr>
          <a:xfrm>
            <a:off x="16071047" y="1140793"/>
            <a:ext cx="1190166" cy="13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Digital Scale</a:t>
            </a:r>
            <a:endParaRPr lang="en-US" sz="8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95" name="TextBox 495"/>
          <p:cNvSpPr txBox="1"/>
          <p:nvPr/>
        </p:nvSpPr>
        <p:spPr>
          <a:xfrm>
            <a:off x="17075799" y="1140793"/>
            <a:ext cx="1190166" cy="13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70767A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-18 dBFS</a:t>
            </a:r>
            <a:endParaRPr lang="en-US" sz="800">
              <a:solidFill>
                <a:srgbClr val="70767A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96" name="TextBox 496"/>
          <p:cNvSpPr txBox="1"/>
          <p:nvPr/>
        </p:nvSpPr>
        <p:spPr>
          <a:xfrm>
            <a:off x="16289629" y="582561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VSTi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97" name="TextBox 497"/>
          <p:cNvSpPr txBox="1"/>
          <p:nvPr/>
        </p:nvSpPr>
        <p:spPr>
          <a:xfrm>
            <a:off x="16757223" y="573416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メディア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98" name="TextBox 498"/>
          <p:cNvSpPr txBox="1"/>
          <p:nvPr/>
        </p:nvSpPr>
        <p:spPr>
          <a:xfrm>
            <a:off x="17242200" y="582133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CR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99" name="TextBox 499"/>
          <p:cNvSpPr txBox="1"/>
          <p:nvPr/>
        </p:nvSpPr>
        <p:spPr>
          <a:xfrm>
            <a:off x="17706830" y="578484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メーター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500" name="TextBox 500"/>
          <p:cNvSpPr txBox="1"/>
          <p:nvPr/>
        </p:nvSpPr>
        <p:spPr>
          <a:xfrm>
            <a:off x="16512059" y="8727956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マスター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501" name="TextBox 501"/>
          <p:cNvSpPr txBox="1"/>
          <p:nvPr/>
        </p:nvSpPr>
        <p:spPr>
          <a:xfrm>
            <a:off x="17009493" y="8727956"/>
            <a:ext cx="475583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ラウドネス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pSp>
        <p:nvGrpSpPr>
          <p:cNvPr id="502" name="Group 502"/>
          <p:cNvGrpSpPr/>
          <p:nvPr/>
        </p:nvGrpSpPr>
        <p:grpSpPr>
          <a:xfrm rot="0">
            <a:off x="0" y="462619"/>
            <a:ext cx="473762" cy="278137"/>
            <a:chOff x="0" y="0"/>
            <a:chExt cx="124777" cy="73254"/>
          </a:xfrm>
        </p:grpSpPr>
        <p:sp>
          <p:nvSpPr>
            <p:cNvPr id="503" name="Freeform 503"/>
            <p:cNvSpPr/>
            <p:nvPr/>
          </p:nvSpPr>
          <p:spPr>
            <a:xfrm>
              <a:off x="0" y="0"/>
              <a:ext cx="124777" cy="73254"/>
            </a:xfrm>
            <a:custGeom>
              <a:avLst/>
              <a:gdLst/>
              <a:ahLst/>
              <a:cxnLst/>
              <a:rect l="l" t="t" r="r" b="b"/>
              <a:pathLst>
                <a:path w="124777" h="73254">
                  <a:moveTo>
                    <a:pt x="0" y="0"/>
                  </a:moveTo>
                  <a:lnTo>
                    <a:pt x="124777" y="0"/>
                  </a:lnTo>
                  <a:lnTo>
                    <a:pt x="124777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AC65F6"/>
            </a:solidFill>
          </p:spPr>
        </p:sp>
        <p:sp>
          <p:nvSpPr>
            <p:cNvPr id="504" name="TextBox 504"/>
            <p:cNvSpPr txBox="1"/>
            <p:nvPr/>
          </p:nvSpPr>
          <p:spPr>
            <a:xfrm>
              <a:off x="0" y="-38100"/>
              <a:ext cx="124777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05" name="Group 505"/>
          <p:cNvGrpSpPr/>
          <p:nvPr/>
        </p:nvGrpSpPr>
        <p:grpSpPr>
          <a:xfrm rot="0">
            <a:off x="120727" y="491577"/>
            <a:ext cx="265735" cy="200162"/>
            <a:chOff x="0" y="0"/>
            <a:chExt cx="354313" cy="266882"/>
          </a:xfrm>
        </p:grpSpPr>
        <p:grpSp>
          <p:nvGrpSpPr>
            <p:cNvPr id="506" name="Group 506"/>
            <p:cNvGrpSpPr/>
            <p:nvPr/>
          </p:nvGrpSpPr>
          <p:grpSpPr>
            <a:xfrm rot="0">
              <a:off x="20662" y="0"/>
              <a:ext cx="138364" cy="252448"/>
              <a:chOff x="0" y="0"/>
              <a:chExt cx="219783" cy="401000"/>
            </a:xfrm>
          </p:grpSpPr>
          <p:sp>
            <p:nvSpPr>
              <p:cNvPr id="507" name="Freeform 507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08" name="TextBox 508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09" name="Group 509"/>
            <p:cNvGrpSpPr/>
            <p:nvPr/>
          </p:nvGrpSpPr>
          <p:grpSpPr>
            <a:xfrm rot="0">
              <a:off x="0" y="45665"/>
              <a:ext cx="318051" cy="206783"/>
              <a:chOff x="0" y="0"/>
              <a:chExt cx="505207" cy="328463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11" name="TextBox 511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12" name="Group 512"/>
            <p:cNvGrpSpPr/>
            <p:nvPr/>
          </p:nvGrpSpPr>
          <p:grpSpPr>
            <a:xfrm rot="0">
              <a:off x="14399" y="127123"/>
              <a:ext cx="339914" cy="139760"/>
              <a:chOff x="0" y="0"/>
              <a:chExt cx="1285257" cy="528447"/>
            </a:xfrm>
          </p:grpSpPr>
          <p:sp>
            <p:nvSpPr>
              <p:cNvPr id="513" name="Freeform 513"/>
              <p:cNvSpPr/>
              <p:nvPr/>
            </p:nvSpPr>
            <p:spPr>
              <a:xfrm>
                <a:off x="0" y="0"/>
                <a:ext cx="1285257" cy="528447"/>
              </a:xfrm>
              <a:custGeom>
                <a:avLst/>
                <a:gdLst/>
                <a:ahLst/>
                <a:cxnLst/>
                <a:rect l="l" t="t" r="r" b="b"/>
                <a:pathLst>
                  <a:path w="1285257" h="52844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14" name="TextBox 514"/>
              <p:cNvSpPr txBox="1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515" name="Group 515"/>
          <p:cNvGrpSpPr/>
          <p:nvPr/>
        </p:nvGrpSpPr>
        <p:grpSpPr>
          <a:xfrm rot="0">
            <a:off x="468184" y="462054"/>
            <a:ext cx="2007030" cy="278702"/>
            <a:chOff x="0" y="0"/>
            <a:chExt cx="528601" cy="73403"/>
          </a:xfrm>
        </p:grpSpPr>
        <p:sp>
          <p:nvSpPr>
            <p:cNvPr id="516" name="Freeform 516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517" name="TextBox 517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18" name="Group 518"/>
          <p:cNvGrpSpPr/>
          <p:nvPr/>
        </p:nvGrpSpPr>
        <p:grpSpPr>
          <a:xfrm rot="0">
            <a:off x="557810" y="474550"/>
            <a:ext cx="238286" cy="238779"/>
            <a:chOff x="0" y="0"/>
            <a:chExt cx="317715" cy="318372"/>
          </a:xfrm>
        </p:grpSpPr>
        <p:grpSp>
          <p:nvGrpSpPr>
            <p:cNvPr id="519" name="Group 519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520" name="Freeform 520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521" name="TextBox 521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522" name="TextBox 522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523" name="Group 523"/>
          <p:cNvGrpSpPr/>
          <p:nvPr/>
        </p:nvGrpSpPr>
        <p:grpSpPr>
          <a:xfrm rot="0">
            <a:off x="796096" y="471483"/>
            <a:ext cx="235641" cy="241846"/>
            <a:chOff x="0" y="0"/>
            <a:chExt cx="314189" cy="322462"/>
          </a:xfrm>
        </p:grpSpPr>
        <p:grpSp>
          <p:nvGrpSpPr>
            <p:cNvPr id="524" name="Group 524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525" name="Freeform 525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526" name="TextBox 526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527" name="TextBox 527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528" name="Group 528"/>
          <p:cNvGrpSpPr/>
          <p:nvPr/>
        </p:nvGrpSpPr>
        <p:grpSpPr>
          <a:xfrm rot="0">
            <a:off x="2475214" y="462054"/>
            <a:ext cx="122932" cy="278137"/>
            <a:chOff x="0" y="0"/>
            <a:chExt cx="163910" cy="370849"/>
          </a:xfrm>
        </p:grpSpPr>
        <p:grpSp>
          <p:nvGrpSpPr>
            <p:cNvPr id="529" name="Group 529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530" name="Freeform 530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>
                  <a:alpha val="11765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31" name="TextBox 531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32" name="Group 532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533" name="Freeform 533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>
                  <a:alpha val="11765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34" name="TextBox 534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35" name="Group 535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536" name="Freeform 536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>
                  <a:alpha val="11765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37" name="TextBox 537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6980" y="5125780"/>
            <a:ext cx="2936921" cy="606410"/>
            <a:chOff x="0" y="0"/>
            <a:chExt cx="3915895" cy="808547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0" y="0"/>
              <a:ext cx="3915895" cy="808547"/>
              <a:chOff x="0" y="0"/>
              <a:chExt cx="773510" cy="15971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73510" cy="159713"/>
              </a:xfrm>
              <a:custGeom>
                <a:avLst/>
                <a:gdLst/>
                <a:ahLst/>
                <a:cxnLst/>
                <a:rect l="l" t="t" r="r" b="b"/>
                <a:pathLst>
                  <a:path w="773510" h="159713">
                    <a:moveTo>
                      <a:pt x="26361" y="0"/>
                    </a:moveTo>
                    <a:lnTo>
                      <a:pt x="747150" y="0"/>
                    </a:lnTo>
                    <a:cubicBezTo>
                      <a:pt x="754141" y="0"/>
                      <a:pt x="760846" y="2777"/>
                      <a:pt x="765789" y="7721"/>
                    </a:cubicBezTo>
                    <a:cubicBezTo>
                      <a:pt x="770733" y="12664"/>
                      <a:pt x="773510" y="19369"/>
                      <a:pt x="773510" y="26361"/>
                    </a:cubicBezTo>
                    <a:lnTo>
                      <a:pt x="773510" y="133352"/>
                    </a:lnTo>
                    <a:cubicBezTo>
                      <a:pt x="773510" y="147911"/>
                      <a:pt x="761708" y="159713"/>
                      <a:pt x="747150" y="159713"/>
                    </a:cubicBezTo>
                    <a:lnTo>
                      <a:pt x="26361" y="159713"/>
                    </a:lnTo>
                    <a:cubicBezTo>
                      <a:pt x="11802" y="159713"/>
                      <a:pt x="0" y="147911"/>
                      <a:pt x="0" y="133352"/>
                    </a:cubicBezTo>
                    <a:lnTo>
                      <a:pt x="0" y="26361"/>
                    </a:lnTo>
                    <a:cubicBezTo>
                      <a:pt x="0" y="11802"/>
                      <a:pt x="11802" y="0"/>
                      <a:pt x="26361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773510" cy="19781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6" name="AutoShape 6"/>
            <p:cNvSpPr/>
            <p:nvPr/>
          </p:nvSpPr>
          <p:spPr>
            <a:xfrm flipV="1">
              <a:off x="502310" y="159400"/>
              <a:ext cx="0" cy="509215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 flipH="1">
              <a:off x="247703" y="412802"/>
              <a:ext cx="509215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8" name="Group 8"/>
            <p:cNvGrpSpPr/>
            <p:nvPr/>
          </p:nvGrpSpPr>
          <p:grpSpPr>
            <a:xfrm rot="-5400000">
              <a:off x="1105871" y="121814"/>
              <a:ext cx="459389" cy="534562"/>
              <a:chOff x="0" y="0"/>
              <a:chExt cx="6985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335565" y="546158"/>
              <a:ext cx="364057" cy="145263"/>
              <a:chOff x="0" y="0"/>
              <a:chExt cx="71912" cy="2869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1912" cy="28694"/>
              </a:xfrm>
              <a:custGeom>
                <a:avLst/>
                <a:gdLst/>
                <a:ahLst/>
                <a:cxnLst/>
                <a:rect l="l" t="t" r="r" b="b"/>
                <a:pathLst>
                  <a:path w="71912" h="28694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335565" y="400894"/>
              <a:ext cx="364057" cy="145263"/>
              <a:chOff x="0" y="0"/>
              <a:chExt cx="71912" cy="2869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1912" cy="28694"/>
              </a:xfrm>
              <a:custGeom>
                <a:avLst/>
                <a:gdLst/>
                <a:ahLst/>
                <a:cxnLst/>
                <a:rect l="l" t="t" r="r" b="b"/>
                <a:pathLst>
                  <a:path w="71912" h="28694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2909845" y="145751"/>
              <a:ext cx="815672" cy="545670"/>
              <a:chOff x="0" y="0"/>
              <a:chExt cx="233703" cy="15634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33703" cy="156343"/>
              </a:xfrm>
              <a:custGeom>
                <a:avLst/>
                <a:gdLst/>
                <a:ahLst/>
                <a:cxnLst/>
                <a:rect l="l" t="t" r="r" b="b"/>
                <a:pathLst>
                  <a:path w="233703" h="156343">
                    <a:moveTo>
                      <a:pt x="78172" y="0"/>
                    </a:moveTo>
                    <a:lnTo>
                      <a:pt x="155532" y="0"/>
                    </a:lnTo>
                    <a:cubicBezTo>
                      <a:pt x="198705" y="0"/>
                      <a:pt x="233703" y="34999"/>
                      <a:pt x="233703" y="78172"/>
                    </a:cubicBezTo>
                    <a:lnTo>
                      <a:pt x="233703" y="78172"/>
                    </a:lnTo>
                    <a:cubicBezTo>
                      <a:pt x="233703" y="98904"/>
                      <a:pt x="225468" y="118787"/>
                      <a:pt x="210807" y="133447"/>
                    </a:cubicBezTo>
                    <a:cubicBezTo>
                      <a:pt x="196147" y="148108"/>
                      <a:pt x="176264" y="156343"/>
                      <a:pt x="155532" y="156343"/>
                    </a:cubicBezTo>
                    <a:lnTo>
                      <a:pt x="78172" y="156343"/>
                    </a:lnTo>
                    <a:cubicBezTo>
                      <a:pt x="57439" y="156343"/>
                      <a:pt x="37556" y="148108"/>
                      <a:pt x="22896" y="133447"/>
                    </a:cubicBezTo>
                    <a:cubicBezTo>
                      <a:pt x="8236" y="118787"/>
                      <a:pt x="0" y="98904"/>
                      <a:pt x="0" y="78172"/>
                    </a:cubicBezTo>
                    <a:lnTo>
                      <a:pt x="0" y="78172"/>
                    </a:lnTo>
                    <a:cubicBezTo>
                      <a:pt x="0" y="57439"/>
                      <a:pt x="8236" y="37556"/>
                      <a:pt x="22896" y="22896"/>
                    </a:cubicBezTo>
                    <a:cubicBezTo>
                      <a:pt x="37556" y="8236"/>
                      <a:pt x="57439" y="0"/>
                      <a:pt x="78172" y="0"/>
                    </a:cubicBezTo>
                    <a:close/>
                  </a:path>
                </a:pathLst>
              </a:custGeom>
              <a:solidFill>
                <a:srgbClr val="898E8C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33703" cy="194443"/>
              </a:xfrm>
              <a:prstGeom prst="rect">
                <a:avLst/>
              </a:prstGeom>
            </p:spPr>
            <p:txBody>
              <a:bodyPr lIns="35023" tIns="35023" rIns="35023" bIns="35023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20" name="AutoShape 20"/>
            <p:cNvSpPr/>
            <p:nvPr/>
          </p:nvSpPr>
          <p:spPr>
            <a:xfrm flipH="1">
              <a:off x="3150399" y="487350"/>
              <a:ext cx="104301" cy="145793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" name="Group 21"/>
            <p:cNvGrpSpPr/>
            <p:nvPr/>
          </p:nvGrpSpPr>
          <p:grpSpPr>
            <a:xfrm rot="0">
              <a:off x="3166233" y="188745"/>
              <a:ext cx="340093" cy="340093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18231" tIns="18231" rIns="18231" bIns="18231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 rot="0">
            <a:off x="1266980" y="6595630"/>
            <a:ext cx="2936921" cy="593617"/>
            <a:chOff x="0" y="0"/>
            <a:chExt cx="773510" cy="1563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73510" cy="156343"/>
            </a:xfrm>
            <a:custGeom>
              <a:avLst/>
              <a:gdLst/>
              <a:ahLst/>
              <a:cxnLst/>
              <a:rect l="l" t="t" r="r" b="b"/>
              <a:pathLst>
                <a:path w="773510" h="156343">
                  <a:moveTo>
                    <a:pt x="0" y="0"/>
                  </a:moveTo>
                  <a:lnTo>
                    <a:pt x="773510" y="0"/>
                  </a:lnTo>
                  <a:lnTo>
                    <a:pt x="773510" y="156343"/>
                  </a:lnTo>
                  <a:lnTo>
                    <a:pt x="0" y="156343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773510" cy="194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403267" y="415279"/>
            <a:ext cx="4460908" cy="142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5"/>
              </a:lnSpc>
            </a:pPr>
            <a:r>
              <a:rPr lang="en-US" sz="41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BO TRÒN GÓC 10</a:t>
            </a:r>
            <a:endParaRPr lang="en-US" sz="41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5815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ĐỘ ĐẬM VIỀN 10</a:t>
            </a:r>
            <a:endParaRPr lang="en-US" sz="41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pSp>
        <p:nvGrpSpPr>
          <p:cNvPr id="28" name="Group 28"/>
          <p:cNvGrpSpPr/>
          <p:nvPr/>
        </p:nvGrpSpPr>
        <p:grpSpPr>
          <a:xfrm rot="0">
            <a:off x="7395394" y="542221"/>
            <a:ext cx="254494" cy="431590"/>
            <a:chOff x="0" y="0"/>
            <a:chExt cx="339325" cy="575453"/>
          </a:xfrm>
        </p:grpSpPr>
        <p:grpSp>
          <p:nvGrpSpPr>
            <p:cNvPr id="29" name="Group 29"/>
            <p:cNvGrpSpPr/>
            <p:nvPr/>
          </p:nvGrpSpPr>
          <p:grpSpPr>
            <a:xfrm rot="0">
              <a:off x="0" y="0"/>
              <a:ext cx="339325" cy="575453"/>
              <a:chOff x="0" y="0"/>
              <a:chExt cx="177838" cy="30159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77838" cy="301592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301592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301592"/>
                    </a:lnTo>
                    <a:lnTo>
                      <a:pt x="0" y="301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77838" cy="3396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 rot="0">
              <a:off x="86612" y="200753"/>
              <a:ext cx="83050" cy="374700"/>
              <a:chOff x="0" y="0"/>
              <a:chExt cx="43526" cy="196378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 rot="0">
              <a:off x="169662" y="324293"/>
              <a:ext cx="83050" cy="251160"/>
              <a:chOff x="0" y="0"/>
              <a:chExt cx="43526" cy="131632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8" name="Group 38"/>
          <p:cNvGrpSpPr/>
          <p:nvPr/>
        </p:nvGrpSpPr>
        <p:grpSpPr>
          <a:xfrm rot="0">
            <a:off x="7395394" y="1638148"/>
            <a:ext cx="8068149" cy="3781420"/>
            <a:chOff x="0" y="0"/>
            <a:chExt cx="2124945" cy="99593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124945" cy="995930"/>
            </a:xfrm>
            <a:custGeom>
              <a:avLst/>
              <a:gdLst/>
              <a:ahLst/>
              <a:cxnLst/>
              <a:rect l="l" t="t" r="r" b="b"/>
              <a:pathLst>
                <a:path w="2124945" h="995930">
                  <a:moveTo>
                    <a:pt x="47978" y="0"/>
                  </a:moveTo>
                  <a:lnTo>
                    <a:pt x="2076966" y="0"/>
                  </a:lnTo>
                  <a:cubicBezTo>
                    <a:pt x="2103464" y="0"/>
                    <a:pt x="2124945" y="21481"/>
                    <a:pt x="2124945" y="47978"/>
                  </a:cubicBezTo>
                  <a:lnTo>
                    <a:pt x="2124945" y="947951"/>
                  </a:lnTo>
                  <a:cubicBezTo>
                    <a:pt x="2124945" y="974449"/>
                    <a:pt x="2103464" y="995930"/>
                    <a:pt x="2076966" y="995930"/>
                  </a:cubicBezTo>
                  <a:lnTo>
                    <a:pt x="47978" y="995930"/>
                  </a:lnTo>
                  <a:cubicBezTo>
                    <a:pt x="21481" y="995930"/>
                    <a:pt x="0" y="974449"/>
                    <a:pt x="0" y="947951"/>
                  </a:cubicBezTo>
                  <a:lnTo>
                    <a:pt x="0" y="47978"/>
                  </a:lnTo>
                  <a:cubicBezTo>
                    <a:pt x="0" y="21481"/>
                    <a:pt x="21481" y="0"/>
                    <a:pt x="47978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2124945" cy="1034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1" name="Group 41"/>
          <p:cNvGrpSpPr/>
          <p:nvPr/>
        </p:nvGrpSpPr>
        <p:grpSpPr>
          <a:xfrm rot="0">
            <a:off x="9144000" y="2624086"/>
            <a:ext cx="1044885" cy="787047"/>
            <a:chOff x="0" y="0"/>
            <a:chExt cx="1393180" cy="1049395"/>
          </a:xfrm>
        </p:grpSpPr>
        <p:grpSp>
          <p:nvGrpSpPr>
            <p:cNvPr id="42" name="Group 42"/>
            <p:cNvGrpSpPr/>
            <p:nvPr/>
          </p:nvGrpSpPr>
          <p:grpSpPr>
            <a:xfrm rot="0">
              <a:off x="81243" y="0"/>
              <a:ext cx="544054" cy="992639"/>
              <a:chOff x="0" y="0"/>
              <a:chExt cx="219783" cy="4010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 rot="0">
              <a:off x="0" y="179557"/>
              <a:ext cx="1250594" cy="813082"/>
              <a:chOff x="0" y="0"/>
              <a:chExt cx="505207" cy="328463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8" name="Group 48"/>
            <p:cNvGrpSpPr/>
            <p:nvPr/>
          </p:nvGrpSpPr>
          <p:grpSpPr>
            <a:xfrm rot="0">
              <a:off x="56617" y="499853"/>
              <a:ext cx="1336562" cy="549542"/>
              <a:chOff x="0" y="0"/>
              <a:chExt cx="1285257" cy="528447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1285257" cy="528447"/>
              </a:xfrm>
              <a:custGeom>
                <a:avLst/>
                <a:gdLst/>
                <a:ahLst/>
                <a:cxnLst/>
                <a:rect l="l" t="t" r="r" b="b"/>
                <a:pathLst>
                  <a:path w="1285257" h="52844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51" name="Group 51"/>
          <p:cNvGrpSpPr/>
          <p:nvPr/>
        </p:nvGrpSpPr>
        <p:grpSpPr>
          <a:xfrm rot="0">
            <a:off x="11010761" y="2908192"/>
            <a:ext cx="837414" cy="738950"/>
            <a:chOff x="0" y="0"/>
            <a:chExt cx="1116552" cy="985266"/>
          </a:xfrm>
        </p:grpSpPr>
        <p:grpSp>
          <p:nvGrpSpPr>
            <p:cNvPr id="52" name="Group 52"/>
            <p:cNvGrpSpPr/>
            <p:nvPr/>
          </p:nvGrpSpPr>
          <p:grpSpPr>
            <a:xfrm rot="0">
              <a:off x="0" y="0"/>
              <a:ext cx="253704" cy="492301"/>
              <a:chOff x="0" y="0"/>
              <a:chExt cx="160580" cy="31159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160580" cy="311598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11598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0">
              <a:off x="432282" y="0"/>
              <a:ext cx="253704" cy="492301"/>
              <a:chOff x="0" y="0"/>
              <a:chExt cx="160580" cy="31159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160580" cy="311598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11598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 rot="0">
              <a:off x="863397" y="66"/>
              <a:ext cx="253155" cy="522906"/>
              <a:chOff x="0" y="0"/>
              <a:chExt cx="160232" cy="330969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160232" cy="330969"/>
              </a:xfrm>
              <a:custGeom>
                <a:avLst/>
                <a:gdLst/>
                <a:ahLst/>
                <a:cxnLst/>
                <a:rect l="l" t="t" r="r" b="b"/>
                <a:pathLst>
                  <a:path w="160232" h="330969">
                    <a:moveTo>
                      <a:pt x="0" y="0"/>
                    </a:moveTo>
                    <a:lnTo>
                      <a:pt x="160232" y="0"/>
                    </a:lnTo>
                    <a:lnTo>
                      <a:pt x="160232" y="330969"/>
                    </a:lnTo>
                    <a:lnTo>
                      <a:pt x="0" y="3309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0" y="-38100"/>
                <a:ext cx="160232" cy="369069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 rot="0">
              <a:off x="0" y="444743"/>
              <a:ext cx="253704" cy="540524"/>
              <a:chOff x="0" y="0"/>
              <a:chExt cx="160580" cy="34212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1605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4212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 rot="0">
              <a:off x="213191" y="444743"/>
              <a:ext cx="100925" cy="540524"/>
              <a:chOff x="0" y="0"/>
              <a:chExt cx="63880" cy="34212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638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63880" h="342120">
                    <a:moveTo>
                      <a:pt x="0" y="0"/>
                    </a:moveTo>
                    <a:lnTo>
                      <a:pt x="63880" y="0"/>
                    </a:lnTo>
                    <a:lnTo>
                      <a:pt x="638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0" y="-38100"/>
                <a:ext cx="638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 rot="0">
              <a:off x="432282" y="444743"/>
              <a:ext cx="253704" cy="540524"/>
              <a:chOff x="0" y="0"/>
              <a:chExt cx="160580" cy="34212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1605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4212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 rot="0">
              <a:off x="864358" y="444676"/>
              <a:ext cx="252194" cy="540524"/>
              <a:chOff x="0" y="0"/>
              <a:chExt cx="159624" cy="342120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159624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59624" h="342120">
                    <a:moveTo>
                      <a:pt x="0" y="0"/>
                    </a:moveTo>
                    <a:lnTo>
                      <a:pt x="159624" y="0"/>
                    </a:lnTo>
                    <a:lnTo>
                      <a:pt x="159624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0" y="-38100"/>
                <a:ext cx="159624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 rot="0">
              <a:off x="802985" y="444743"/>
              <a:ext cx="93880" cy="540524"/>
              <a:chOff x="0" y="0"/>
              <a:chExt cx="59420" cy="34212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5942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9420" h="3421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5" name="TextBox 75"/>
              <p:cNvSpPr txBox="1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6" name="Group 76"/>
            <p:cNvGrpSpPr/>
            <p:nvPr/>
          </p:nvGrpSpPr>
          <p:grpSpPr>
            <a:xfrm rot="0">
              <a:off x="652519" y="444743"/>
              <a:ext cx="93880" cy="540524"/>
              <a:chOff x="0" y="0"/>
              <a:chExt cx="59420" cy="342120"/>
            </a:xfrm>
          </p:grpSpPr>
          <p:sp>
            <p:nvSpPr>
              <p:cNvPr id="77" name="Freeform 77"/>
              <p:cNvSpPr/>
              <p:nvPr/>
            </p:nvSpPr>
            <p:spPr>
              <a:xfrm>
                <a:off x="0" y="0"/>
                <a:ext cx="5942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9420" h="3421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8" name="TextBox 78"/>
              <p:cNvSpPr txBox="1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9" name="Group 79"/>
            <p:cNvGrpSpPr/>
            <p:nvPr/>
          </p:nvGrpSpPr>
          <p:grpSpPr>
            <a:xfrm rot="0">
              <a:off x="371869" y="444743"/>
              <a:ext cx="85073" cy="540524"/>
              <a:chOff x="0" y="0"/>
              <a:chExt cx="53846" cy="342120"/>
            </a:xfrm>
          </p:grpSpPr>
          <p:sp>
            <p:nvSpPr>
              <p:cNvPr id="80" name="Freeform 80"/>
              <p:cNvSpPr/>
              <p:nvPr/>
            </p:nvSpPr>
            <p:spPr>
              <a:xfrm>
                <a:off x="0" y="0"/>
                <a:ext cx="53846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3846" h="342120">
                    <a:moveTo>
                      <a:pt x="0" y="0"/>
                    </a:moveTo>
                    <a:lnTo>
                      <a:pt x="53846" y="0"/>
                    </a:lnTo>
                    <a:lnTo>
                      <a:pt x="53846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1" name="TextBox 81"/>
              <p:cNvSpPr txBox="1"/>
              <p:nvPr/>
            </p:nvSpPr>
            <p:spPr>
              <a:xfrm>
                <a:off x="0" y="-38100"/>
                <a:ext cx="53846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82" name="Group 82"/>
          <p:cNvGrpSpPr/>
          <p:nvPr/>
        </p:nvGrpSpPr>
        <p:grpSpPr>
          <a:xfrm rot="0">
            <a:off x="12898419" y="3324251"/>
            <a:ext cx="748249" cy="846690"/>
            <a:chOff x="0" y="0"/>
            <a:chExt cx="997666" cy="1128919"/>
          </a:xfrm>
        </p:grpSpPr>
        <p:grpSp>
          <p:nvGrpSpPr>
            <p:cNvPr id="83" name="Group 83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5" name="TextBox 85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74739" cy="313338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13338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9" name="Group 89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id="90" name="Freeform 90"/>
              <p:cNvSpPr/>
              <p:nvPr/>
            </p:nvSpPr>
            <p:spPr>
              <a:xfrm>
                <a:off x="0" y="0"/>
                <a:ext cx="74739" cy="353422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53422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1" name="TextBox 91"/>
              <p:cNvSpPr txBox="1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2" name="Group 92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4" name="TextBox 94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95" name="Group 95"/>
          <p:cNvGrpSpPr/>
          <p:nvPr/>
        </p:nvGrpSpPr>
        <p:grpSpPr>
          <a:xfrm rot="0">
            <a:off x="9053808" y="3772350"/>
            <a:ext cx="1132975" cy="689442"/>
            <a:chOff x="0" y="0"/>
            <a:chExt cx="1510633" cy="919256"/>
          </a:xfrm>
        </p:grpSpPr>
        <p:grpSp>
          <p:nvGrpSpPr>
            <p:cNvPr id="96" name="Group 96"/>
            <p:cNvGrpSpPr/>
            <p:nvPr/>
          </p:nvGrpSpPr>
          <p:grpSpPr>
            <a:xfrm rot="0">
              <a:off x="618789" y="0"/>
              <a:ext cx="190829" cy="547580"/>
              <a:chOff x="0" y="0"/>
              <a:chExt cx="112845" cy="323807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0" y="0"/>
                <a:ext cx="112845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23807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8" name="TextBox 98"/>
              <p:cNvSpPr txBox="1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 rot="-10800000">
              <a:off x="523375" y="472968"/>
              <a:ext cx="190829" cy="377773"/>
              <a:chOff x="0" y="0"/>
              <a:chExt cx="112845" cy="223393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112845" cy="22339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23393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TextBox 101"/>
              <p:cNvSpPr txBox="1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 rot="0">
              <a:off x="427961" y="156750"/>
              <a:ext cx="190829" cy="390830"/>
              <a:chOff x="0" y="0"/>
              <a:chExt cx="112845" cy="231114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4" name="TextBox 104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 rot="-10800000">
              <a:off x="332546" y="459912"/>
              <a:ext cx="190829" cy="232139"/>
              <a:chOff x="0" y="0"/>
              <a:chExt cx="112845" cy="137273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112845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37273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7" name="TextBox 107"/>
              <p:cNvSpPr txBox="1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8" name="Group 108"/>
            <p:cNvGrpSpPr/>
            <p:nvPr/>
          </p:nvGrpSpPr>
          <p:grpSpPr>
            <a:xfrm rot="-10800000">
              <a:off x="714204" y="459912"/>
              <a:ext cx="190829" cy="459345"/>
              <a:chOff x="0" y="0"/>
              <a:chExt cx="112845" cy="271630"/>
            </a:xfrm>
          </p:grpSpPr>
          <p:sp>
            <p:nvSpPr>
              <p:cNvPr id="109" name="Freeform 109"/>
              <p:cNvSpPr/>
              <p:nvPr/>
            </p:nvSpPr>
            <p:spPr>
              <a:xfrm>
                <a:off x="0" y="0"/>
                <a:ext cx="112845" cy="271630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71630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0" name="TextBox 110"/>
              <p:cNvSpPr txBox="1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1" name="Group 111"/>
            <p:cNvGrpSpPr/>
            <p:nvPr/>
          </p:nvGrpSpPr>
          <p:grpSpPr>
            <a:xfrm rot="0">
              <a:off x="809618" y="156750"/>
              <a:ext cx="190829" cy="390830"/>
              <a:chOff x="0" y="0"/>
              <a:chExt cx="112845" cy="231114"/>
            </a:xfrm>
          </p:grpSpPr>
          <p:sp>
            <p:nvSpPr>
              <p:cNvPr id="112" name="Freeform 112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3" name="TextBox 113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4" name="Group 114"/>
            <p:cNvGrpSpPr/>
            <p:nvPr/>
          </p:nvGrpSpPr>
          <p:grpSpPr>
            <a:xfrm rot="-10800000">
              <a:off x="900270" y="459912"/>
              <a:ext cx="190829" cy="334028"/>
              <a:chOff x="0" y="0"/>
              <a:chExt cx="112845" cy="197525"/>
            </a:xfrm>
          </p:grpSpPr>
          <p:sp>
            <p:nvSpPr>
              <p:cNvPr id="115" name="Freeform 115"/>
              <p:cNvSpPr/>
              <p:nvPr/>
            </p:nvSpPr>
            <p:spPr>
              <a:xfrm>
                <a:off x="0" y="0"/>
                <a:ext cx="11284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9752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6" name="TextBox 116"/>
              <p:cNvSpPr txBox="1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7" name="Group 117"/>
            <p:cNvGrpSpPr/>
            <p:nvPr/>
          </p:nvGrpSpPr>
          <p:grpSpPr>
            <a:xfrm rot="0">
              <a:off x="957816" y="234909"/>
              <a:ext cx="190829" cy="303204"/>
              <a:chOff x="0" y="0"/>
              <a:chExt cx="112845" cy="179297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112845" cy="17929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79297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9" name="TextBox 119"/>
              <p:cNvSpPr txBox="1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0" name="Group 120"/>
            <p:cNvGrpSpPr/>
            <p:nvPr/>
          </p:nvGrpSpPr>
          <p:grpSpPr>
            <a:xfrm rot="-5400000">
              <a:off x="191454" y="215659"/>
              <a:ext cx="140467" cy="523375"/>
              <a:chOff x="0" y="0"/>
              <a:chExt cx="112845" cy="420457"/>
            </a:xfrm>
          </p:grpSpPr>
          <p:sp>
            <p:nvSpPr>
              <p:cNvPr id="121" name="Freeform 121"/>
              <p:cNvSpPr/>
              <p:nvPr/>
            </p:nvSpPr>
            <p:spPr>
              <a:xfrm>
                <a:off x="0" y="0"/>
                <a:ext cx="112845" cy="42045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420457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2" name="TextBox 122"/>
              <p:cNvSpPr txBox="1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 rot="5400000">
              <a:off x="1230632" y="263201"/>
              <a:ext cx="140467" cy="419535"/>
              <a:chOff x="0" y="0"/>
              <a:chExt cx="112845" cy="337036"/>
            </a:xfrm>
          </p:grpSpPr>
          <p:sp>
            <p:nvSpPr>
              <p:cNvPr id="124" name="Freeform 124"/>
              <p:cNvSpPr/>
              <p:nvPr/>
            </p:nvSpPr>
            <p:spPr>
              <a:xfrm>
                <a:off x="0" y="0"/>
                <a:ext cx="112845" cy="337036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37036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5" name="TextBox 125"/>
              <p:cNvSpPr txBox="1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 rot="0">
            <a:off x="8062233" y="2537205"/>
            <a:ext cx="991575" cy="787047"/>
            <a:chOff x="0" y="0"/>
            <a:chExt cx="1322100" cy="1049395"/>
          </a:xfrm>
        </p:grpSpPr>
        <p:grpSp>
          <p:nvGrpSpPr>
            <p:cNvPr id="127" name="Group 127"/>
            <p:cNvGrpSpPr/>
            <p:nvPr/>
          </p:nvGrpSpPr>
          <p:grpSpPr>
            <a:xfrm rot="0">
              <a:off x="85889" y="0"/>
              <a:ext cx="575161" cy="1049395"/>
              <a:chOff x="0" y="0"/>
              <a:chExt cx="219783" cy="401000"/>
            </a:xfrm>
          </p:grpSpPr>
          <p:sp>
            <p:nvSpPr>
              <p:cNvPr id="128" name="Freeform 128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29" name="TextBox 129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0" name="Group 130"/>
            <p:cNvGrpSpPr/>
            <p:nvPr/>
          </p:nvGrpSpPr>
          <p:grpSpPr>
            <a:xfrm rot="0">
              <a:off x="0" y="189823"/>
              <a:ext cx="1322100" cy="859572"/>
              <a:chOff x="0" y="0"/>
              <a:chExt cx="505207" cy="328463"/>
            </a:xfrm>
          </p:grpSpPr>
          <p:sp>
            <p:nvSpPr>
              <p:cNvPr id="131" name="Freeform 131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2" name="TextBox 132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33" name="Group 133"/>
          <p:cNvGrpSpPr/>
          <p:nvPr/>
        </p:nvGrpSpPr>
        <p:grpSpPr>
          <a:xfrm rot="0">
            <a:off x="2795604" y="710817"/>
            <a:ext cx="238286" cy="238779"/>
            <a:chOff x="0" y="0"/>
            <a:chExt cx="317715" cy="318372"/>
          </a:xfrm>
        </p:grpSpPr>
        <p:grpSp>
          <p:nvGrpSpPr>
            <p:cNvPr id="134" name="Group 134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136" name="TextBox 136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37" name="TextBox 137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38" name="Group 138"/>
          <p:cNvGrpSpPr/>
          <p:nvPr/>
        </p:nvGrpSpPr>
        <p:grpSpPr>
          <a:xfrm rot="0">
            <a:off x="2795604" y="472038"/>
            <a:ext cx="238286" cy="238779"/>
            <a:chOff x="0" y="0"/>
            <a:chExt cx="317715" cy="318372"/>
          </a:xfrm>
        </p:grpSpPr>
        <p:grpSp>
          <p:nvGrpSpPr>
            <p:cNvPr id="139" name="Group 139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140" name="Freeform 140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41" name="TextBox 141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42" name="TextBox 142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43" name="Group 143"/>
          <p:cNvGrpSpPr/>
          <p:nvPr/>
        </p:nvGrpSpPr>
        <p:grpSpPr>
          <a:xfrm rot="0">
            <a:off x="3033890" y="707750"/>
            <a:ext cx="235641" cy="241846"/>
            <a:chOff x="0" y="0"/>
            <a:chExt cx="314189" cy="322462"/>
          </a:xfrm>
        </p:grpSpPr>
        <p:grpSp>
          <p:nvGrpSpPr>
            <p:cNvPr id="144" name="Group 144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45" name="Freeform 145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146" name="TextBox 146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47" name="TextBox 147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48" name="Group 148"/>
          <p:cNvGrpSpPr/>
          <p:nvPr/>
        </p:nvGrpSpPr>
        <p:grpSpPr>
          <a:xfrm rot="0">
            <a:off x="3033890" y="472038"/>
            <a:ext cx="235641" cy="241846"/>
            <a:chOff x="0" y="0"/>
            <a:chExt cx="314189" cy="322462"/>
          </a:xfrm>
        </p:grpSpPr>
        <p:grpSp>
          <p:nvGrpSpPr>
            <p:cNvPr id="149" name="Group 149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51" name="TextBox 151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52" name="TextBox 152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53" name="Group 153"/>
          <p:cNvGrpSpPr/>
          <p:nvPr/>
        </p:nvGrpSpPr>
        <p:grpSpPr>
          <a:xfrm rot="0">
            <a:off x="3269531" y="707750"/>
            <a:ext cx="235641" cy="241846"/>
            <a:chOff x="0" y="0"/>
            <a:chExt cx="314189" cy="322462"/>
          </a:xfrm>
        </p:grpSpPr>
        <p:grpSp>
          <p:nvGrpSpPr>
            <p:cNvPr id="154" name="Group 154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55" name="Freeform 155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6BC883"/>
              </a:solidFill>
            </p:spPr>
          </p:sp>
          <p:sp>
            <p:nvSpPr>
              <p:cNvPr id="156" name="TextBox 156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57" name="TextBox 157"/>
            <p:cNvSpPr txBox="1"/>
            <p:nvPr/>
          </p:nvSpPr>
          <p:spPr>
            <a:xfrm>
              <a:off x="71899" y="3042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R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58" name="Group 158"/>
          <p:cNvGrpSpPr/>
          <p:nvPr/>
        </p:nvGrpSpPr>
        <p:grpSpPr>
          <a:xfrm rot="0">
            <a:off x="3501502" y="707750"/>
            <a:ext cx="235641" cy="241846"/>
            <a:chOff x="0" y="0"/>
            <a:chExt cx="314189" cy="322462"/>
          </a:xfrm>
        </p:grpSpPr>
        <p:grpSp>
          <p:nvGrpSpPr>
            <p:cNvPr id="159" name="Group 159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60" name="Freeform 160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161" name="TextBox 161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62" name="TextBox 162"/>
            <p:cNvSpPr txBox="1"/>
            <p:nvPr/>
          </p:nvSpPr>
          <p:spPr>
            <a:xfrm>
              <a:off x="43989" y="3042"/>
              <a:ext cx="226210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W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63" name="Group 163"/>
          <p:cNvGrpSpPr/>
          <p:nvPr/>
        </p:nvGrpSpPr>
        <p:grpSpPr>
          <a:xfrm rot="0">
            <a:off x="3267696" y="472038"/>
            <a:ext cx="235641" cy="241846"/>
            <a:chOff x="0" y="0"/>
            <a:chExt cx="314189" cy="322462"/>
          </a:xfrm>
        </p:grpSpPr>
        <p:grpSp>
          <p:nvGrpSpPr>
            <p:cNvPr id="164" name="Group 164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66" name="TextBox 166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67" name="TextBox 167"/>
            <p:cNvSpPr txBox="1"/>
            <p:nvPr/>
          </p:nvSpPr>
          <p:spPr>
            <a:xfrm>
              <a:off x="71899" y="3042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R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68" name="Group 168"/>
          <p:cNvGrpSpPr/>
          <p:nvPr/>
        </p:nvGrpSpPr>
        <p:grpSpPr>
          <a:xfrm rot="0">
            <a:off x="3499666" y="472038"/>
            <a:ext cx="235641" cy="241846"/>
            <a:chOff x="0" y="0"/>
            <a:chExt cx="314189" cy="322462"/>
          </a:xfrm>
        </p:grpSpPr>
        <p:grpSp>
          <p:nvGrpSpPr>
            <p:cNvPr id="169" name="Group 169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70" name="Freeform 170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71" name="TextBox 171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72" name="TextBox 172"/>
            <p:cNvSpPr txBox="1"/>
            <p:nvPr/>
          </p:nvSpPr>
          <p:spPr>
            <a:xfrm>
              <a:off x="43989" y="3042"/>
              <a:ext cx="226210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W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73" name="Group 173"/>
          <p:cNvGrpSpPr/>
          <p:nvPr/>
        </p:nvGrpSpPr>
        <p:grpSpPr>
          <a:xfrm rot="0">
            <a:off x="932097" y="1692056"/>
            <a:ext cx="2583532" cy="487471"/>
            <a:chOff x="0" y="0"/>
            <a:chExt cx="3444709" cy="649961"/>
          </a:xfrm>
        </p:grpSpPr>
        <p:grpSp>
          <p:nvGrpSpPr>
            <p:cNvPr id="174" name="Group 174"/>
            <p:cNvGrpSpPr/>
            <p:nvPr/>
          </p:nvGrpSpPr>
          <p:grpSpPr>
            <a:xfrm rot="0">
              <a:off x="0" y="0"/>
              <a:ext cx="3444709" cy="649961"/>
              <a:chOff x="0" y="0"/>
              <a:chExt cx="1636978" cy="308872"/>
            </a:xfrm>
          </p:grpSpPr>
          <p:sp>
            <p:nvSpPr>
              <p:cNvPr id="175" name="Freeform 175"/>
              <p:cNvSpPr/>
              <p:nvPr/>
            </p:nvSpPr>
            <p:spPr>
              <a:xfrm>
                <a:off x="0" y="0"/>
                <a:ext cx="1636978" cy="308872"/>
              </a:xfrm>
              <a:custGeom>
                <a:avLst/>
                <a:gdLst/>
                <a:ahLst/>
                <a:cxnLst/>
                <a:rect l="l" t="t" r="r" b="b"/>
                <a:pathLst>
                  <a:path w="1636978" h="308872">
                    <a:moveTo>
                      <a:pt x="12456" y="0"/>
                    </a:moveTo>
                    <a:lnTo>
                      <a:pt x="1624522" y="0"/>
                    </a:lnTo>
                    <a:cubicBezTo>
                      <a:pt x="1631401" y="0"/>
                      <a:pt x="1636978" y="5577"/>
                      <a:pt x="1636978" y="12456"/>
                    </a:cubicBezTo>
                    <a:lnTo>
                      <a:pt x="1636978" y="296416"/>
                    </a:lnTo>
                    <a:cubicBezTo>
                      <a:pt x="1636978" y="299719"/>
                      <a:pt x="1635666" y="302887"/>
                      <a:pt x="1633330" y="305223"/>
                    </a:cubicBezTo>
                    <a:cubicBezTo>
                      <a:pt x="1630994" y="307559"/>
                      <a:pt x="1627826" y="308872"/>
                      <a:pt x="1624522" y="308872"/>
                    </a:cubicBezTo>
                    <a:lnTo>
                      <a:pt x="12456" y="308872"/>
                    </a:lnTo>
                    <a:cubicBezTo>
                      <a:pt x="5577" y="308872"/>
                      <a:pt x="0" y="303295"/>
                      <a:pt x="0" y="296416"/>
                    </a:cubicBezTo>
                    <a:lnTo>
                      <a:pt x="0" y="12456"/>
                    </a:lnTo>
                    <a:cubicBezTo>
                      <a:pt x="0" y="5577"/>
                      <a:pt x="5577" y="0"/>
                      <a:pt x="12456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176" name="TextBox 176"/>
              <p:cNvSpPr txBox="1"/>
              <p:nvPr/>
            </p:nvSpPr>
            <p:spPr>
              <a:xfrm>
                <a:off x="0" y="-38100"/>
                <a:ext cx="1636978" cy="3469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177" name="Group 177"/>
            <p:cNvGrpSpPr/>
            <p:nvPr/>
          </p:nvGrpSpPr>
          <p:grpSpPr>
            <a:xfrm rot="-5400000">
              <a:off x="196554" y="214542"/>
              <a:ext cx="382370" cy="220878"/>
              <a:chOff x="0" y="0"/>
              <a:chExt cx="593872" cy="343052"/>
            </a:xfrm>
          </p:grpSpPr>
          <p:sp>
            <p:nvSpPr>
              <p:cNvPr id="178" name="Freeform 178"/>
              <p:cNvSpPr/>
              <p:nvPr/>
            </p:nvSpPr>
            <p:spPr>
              <a:xfrm>
                <a:off x="0" y="0"/>
                <a:ext cx="593872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593872" h="34305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79" name="TextBox 179"/>
              <p:cNvSpPr txBox="1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0" name="Group 180"/>
            <p:cNvGrpSpPr/>
            <p:nvPr/>
          </p:nvGrpSpPr>
          <p:grpSpPr>
            <a:xfrm rot="0">
              <a:off x="226901" y="133796"/>
              <a:ext cx="50399" cy="382370"/>
              <a:chOff x="0" y="0"/>
              <a:chExt cx="23951" cy="181708"/>
            </a:xfrm>
          </p:grpSpPr>
          <p:sp>
            <p:nvSpPr>
              <p:cNvPr id="181" name="Freeform 181"/>
              <p:cNvSpPr/>
              <p:nvPr/>
            </p:nvSpPr>
            <p:spPr>
              <a:xfrm>
                <a:off x="0" y="0"/>
                <a:ext cx="23951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181708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82" name="TextBox 182"/>
              <p:cNvSpPr txBox="1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 rot="5400000">
              <a:off x="624221" y="214542"/>
              <a:ext cx="382370" cy="220878"/>
              <a:chOff x="0" y="0"/>
              <a:chExt cx="593872" cy="343052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593872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593872" h="34305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85" name="TextBox 185"/>
              <p:cNvSpPr txBox="1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 rot="-10800000">
              <a:off x="925845" y="133796"/>
              <a:ext cx="50399" cy="382370"/>
              <a:chOff x="0" y="0"/>
              <a:chExt cx="23951" cy="181708"/>
            </a:xfrm>
          </p:grpSpPr>
          <p:sp>
            <p:nvSpPr>
              <p:cNvPr id="187" name="Freeform 187"/>
              <p:cNvSpPr/>
              <p:nvPr/>
            </p:nvSpPr>
            <p:spPr>
              <a:xfrm>
                <a:off x="0" y="0"/>
                <a:ext cx="23951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181708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8" name="TextBox 188"/>
              <p:cNvSpPr txBox="1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 rot="0">
              <a:off x="1745647" y="133796"/>
              <a:ext cx="382370" cy="382370"/>
              <a:chOff x="0" y="0"/>
              <a:chExt cx="181708" cy="181708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181708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181708" h="181708">
                    <a:moveTo>
                      <a:pt x="0" y="0"/>
                    </a:moveTo>
                    <a:lnTo>
                      <a:pt x="181708" y="0"/>
                    </a:lnTo>
                    <a:lnTo>
                      <a:pt x="181708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1" name="TextBox 191"/>
              <p:cNvSpPr txBox="1"/>
              <p:nvPr/>
            </p:nvSpPr>
            <p:spPr>
              <a:xfrm>
                <a:off x="0" y="-38100"/>
                <a:ext cx="181708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2" name="Group 192"/>
            <p:cNvGrpSpPr/>
            <p:nvPr/>
          </p:nvGrpSpPr>
          <p:grpSpPr>
            <a:xfrm rot="5400000">
              <a:off x="2309999" y="157694"/>
              <a:ext cx="382370" cy="334574"/>
              <a:chOff x="0" y="0"/>
              <a:chExt cx="812800" cy="711200"/>
            </a:xfrm>
          </p:grpSpPr>
          <p:sp>
            <p:nvSpPr>
              <p:cNvPr id="193" name="Freeform 193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4" name="TextBox 194"/>
              <p:cNvSpPr txBox="1"/>
              <p:nvPr/>
            </p:nvSpPr>
            <p:spPr>
              <a:xfrm>
                <a:off x="127000" y="292100"/>
                <a:ext cx="55880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5" name="Group 195"/>
            <p:cNvGrpSpPr/>
            <p:nvPr/>
          </p:nvGrpSpPr>
          <p:grpSpPr>
            <a:xfrm rot="0">
              <a:off x="2787156" y="133796"/>
              <a:ext cx="382370" cy="382370"/>
              <a:chOff x="0" y="0"/>
              <a:chExt cx="812800" cy="812800"/>
            </a:xfrm>
          </p:grpSpPr>
          <p:sp>
            <p:nvSpPr>
              <p:cNvPr id="196" name="Freeform 19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7" name="TextBox 19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98" name="Group 198"/>
          <p:cNvGrpSpPr/>
          <p:nvPr/>
        </p:nvGrpSpPr>
        <p:grpSpPr>
          <a:xfrm rot="0">
            <a:off x="13791564" y="4253839"/>
            <a:ext cx="949115" cy="780731"/>
            <a:chOff x="0" y="0"/>
            <a:chExt cx="1265487" cy="1040975"/>
          </a:xfrm>
        </p:grpSpPr>
        <p:grpSp>
          <p:nvGrpSpPr>
            <p:cNvPr id="199" name="Group 199"/>
            <p:cNvGrpSpPr/>
            <p:nvPr/>
          </p:nvGrpSpPr>
          <p:grpSpPr>
            <a:xfrm rot="0">
              <a:off x="54416" y="0"/>
              <a:ext cx="160616" cy="860114"/>
              <a:chOff x="0" y="0"/>
              <a:chExt cx="174506" cy="934497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174506" cy="934497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934497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934497"/>
                    </a:lnTo>
                    <a:lnTo>
                      <a:pt x="0" y="93449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1" name="TextBox 201"/>
              <p:cNvSpPr txBox="1"/>
              <p:nvPr/>
            </p:nvSpPr>
            <p:spPr>
              <a:xfrm>
                <a:off x="0" y="-38100"/>
                <a:ext cx="174506" cy="972597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2" name="Group 202"/>
            <p:cNvGrpSpPr/>
            <p:nvPr/>
          </p:nvGrpSpPr>
          <p:grpSpPr>
            <a:xfrm rot="0">
              <a:off x="553804" y="0"/>
              <a:ext cx="160616" cy="860114"/>
              <a:chOff x="0" y="0"/>
              <a:chExt cx="174506" cy="934497"/>
            </a:xfrm>
          </p:grpSpPr>
          <p:sp>
            <p:nvSpPr>
              <p:cNvPr id="203" name="Freeform 203"/>
              <p:cNvSpPr/>
              <p:nvPr/>
            </p:nvSpPr>
            <p:spPr>
              <a:xfrm>
                <a:off x="0" y="0"/>
                <a:ext cx="174506" cy="934497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934497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934497"/>
                    </a:lnTo>
                    <a:lnTo>
                      <a:pt x="0" y="93449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4" name="TextBox 204"/>
              <p:cNvSpPr txBox="1"/>
              <p:nvPr/>
            </p:nvSpPr>
            <p:spPr>
              <a:xfrm>
                <a:off x="0" y="-38100"/>
                <a:ext cx="174506" cy="972597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5" name="Group 205"/>
            <p:cNvGrpSpPr/>
            <p:nvPr/>
          </p:nvGrpSpPr>
          <p:grpSpPr>
            <a:xfrm rot="0">
              <a:off x="1050454" y="0"/>
              <a:ext cx="160616" cy="860114"/>
              <a:chOff x="0" y="0"/>
              <a:chExt cx="174506" cy="934497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174506" cy="934497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934497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934497"/>
                    </a:lnTo>
                    <a:lnTo>
                      <a:pt x="0" y="93449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7" name="TextBox 207"/>
              <p:cNvSpPr txBox="1"/>
              <p:nvPr/>
            </p:nvSpPr>
            <p:spPr>
              <a:xfrm>
                <a:off x="0" y="-38100"/>
                <a:ext cx="174506" cy="972597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8" name="Group 208"/>
            <p:cNvGrpSpPr/>
            <p:nvPr/>
          </p:nvGrpSpPr>
          <p:grpSpPr>
            <a:xfrm rot="0">
              <a:off x="499388" y="158428"/>
              <a:ext cx="269449" cy="140775"/>
              <a:chOff x="0" y="0"/>
              <a:chExt cx="292751" cy="152949"/>
            </a:xfrm>
          </p:grpSpPr>
          <p:sp>
            <p:nvSpPr>
              <p:cNvPr id="209" name="Freeform 209"/>
              <p:cNvSpPr/>
              <p:nvPr/>
            </p:nvSpPr>
            <p:spPr>
              <a:xfrm>
                <a:off x="0" y="0"/>
                <a:ext cx="292751" cy="152949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152949">
                    <a:moveTo>
                      <a:pt x="76475" y="0"/>
                    </a:moveTo>
                    <a:lnTo>
                      <a:pt x="216276" y="0"/>
                    </a:lnTo>
                    <a:cubicBezTo>
                      <a:pt x="258512" y="0"/>
                      <a:pt x="292751" y="34239"/>
                      <a:pt x="292751" y="76475"/>
                    </a:cubicBezTo>
                    <a:lnTo>
                      <a:pt x="292751" y="76475"/>
                    </a:lnTo>
                    <a:cubicBezTo>
                      <a:pt x="292751" y="96757"/>
                      <a:pt x="284694" y="116209"/>
                      <a:pt x="270352" y="130551"/>
                    </a:cubicBezTo>
                    <a:cubicBezTo>
                      <a:pt x="256010" y="144892"/>
                      <a:pt x="236559" y="152949"/>
                      <a:pt x="216276" y="152949"/>
                    </a:cubicBezTo>
                    <a:lnTo>
                      <a:pt x="76475" y="152949"/>
                    </a:lnTo>
                    <a:cubicBezTo>
                      <a:pt x="56192" y="152949"/>
                      <a:pt x="36741" y="144892"/>
                      <a:pt x="22399" y="130551"/>
                    </a:cubicBezTo>
                    <a:cubicBezTo>
                      <a:pt x="8057" y="116209"/>
                      <a:pt x="0" y="96757"/>
                      <a:pt x="0" y="76475"/>
                    </a:cubicBezTo>
                    <a:lnTo>
                      <a:pt x="0" y="76475"/>
                    </a:lnTo>
                    <a:cubicBezTo>
                      <a:pt x="0" y="56192"/>
                      <a:pt x="8057" y="36741"/>
                      <a:pt x="22399" y="22399"/>
                    </a:cubicBezTo>
                    <a:cubicBezTo>
                      <a:pt x="36741" y="8057"/>
                      <a:pt x="56192" y="0"/>
                      <a:pt x="7647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0" name="TextBox 210"/>
              <p:cNvSpPr txBox="1"/>
              <p:nvPr/>
            </p:nvSpPr>
            <p:spPr>
              <a:xfrm>
                <a:off x="0" y="-38100"/>
                <a:ext cx="292751" cy="191049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1" name="Group 211"/>
            <p:cNvGrpSpPr/>
            <p:nvPr/>
          </p:nvGrpSpPr>
          <p:grpSpPr>
            <a:xfrm rot="0">
              <a:off x="996038" y="581277"/>
              <a:ext cx="269449" cy="140775"/>
              <a:chOff x="0" y="0"/>
              <a:chExt cx="292751" cy="152949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292751" cy="152949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152949">
                    <a:moveTo>
                      <a:pt x="76475" y="0"/>
                    </a:moveTo>
                    <a:lnTo>
                      <a:pt x="216276" y="0"/>
                    </a:lnTo>
                    <a:cubicBezTo>
                      <a:pt x="258512" y="0"/>
                      <a:pt x="292751" y="34239"/>
                      <a:pt x="292751" y="76475"/>
                    </a:cubicBezTo>
                    <a:lnTo>
                      <a:pt x="292751" y="76475"/>
                    </a:lnTo>
                    <a:cubicBezTo>
                      <a:pt x="292751" y="96757"/>
                      <a:pt x="284694" y="116209"/>
                      <a:pt x="270352" y="130551"/>
                    </a:cubicBezTo>
                    <a:cubicBezTo>
                      <a:pt x="256010" y="144892"/>
                      <a:pt x="236559" y="152949"/>
                      <a:pt x="216276" y="152949"/>
                    </a:cubicBezTo>
                    <a:lnTo>
                      <a:pt x="76475" y="152949"/>
                    </a:lnTo>
                    <a:cubicBezTo>
                      <a:pt x="56192" y="152949"/>
                      <a:pt x="36741" y="144892"/>
                      <a:pt x="22399" y="130551"/>
                    </a:cubicBezTo>
                    <a:cubicBezTo>
                      <a:pt x="8057" y="116209"/>
                      <a:pt x="0" y="96757"/>
                      <a:pt x="0" y="76475"/>
                    </a:cubicBezTo>
                    <a:lnTo>
                      <a:pt x="0" y="76475"/>
                    </a:lnTo>
                    <a:cubicBezTo>
                      <a:pt x="0" y="56192"/>
                      <a:pt x="8057" y="36741"/>
                      <a:pt x="22399" y="22399"/>
                    </a:cubicBezTo>
                    <a:cubicBezTo>
                      <a:pt x="36741" y="8057"/>
                      <a:pt x="56192" y="0"/>
                      <a:pt x="7647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3" name="TextBox 213"/>
              <p:cNvSpPr txBox="1"/>
              <p:nvPr/>
            </p:nvSpPr>
            <p:spPr>
              <a:xfrm>
                <a:off x="0" y="-38100"/>
                <a:ext cx="292751" cy="191049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4" name="Group 214"/>
            <p:cNvGrpSpPr/>
            <p:nvPr/>
          </p:nvGrpSpPr>
          <p:grpSpPr>
            <a:xfrm rot="0">
              <a:off x="0" y="359669"/>
              <a:ext cx="269449" cy="140775"/>
              <a:chOff x="0" y="0"/>
              <a:chExt cx="292751" cy="152949"/>
            </a:xfrm>
          </p:grpSpPr>
          <p:sp>
            <p:nvSpPr>
              <p:cNvPr id="215" name="Freeform 215"/>
              <p:cNvSpPr/>
              <p:nvPr/>
            </p:nvSpPr>
            <p:spPr>
              <a:xfrm>
                <a:off x="0" y="0"/>
                <a:ext cx="292751" cy="152949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152949">
                    <a:moveTo>
                      <a:pt x="76475" y="0"/>
                    </a:moveTo>
                    <a:lnTo>
                      <a:pt x="216276" y="0"/>
                    </a:lnTo>
                    <a:cubicBezTo>
                      <a:pt x="258512" y="0"/>
                      <a:pt x="292751" y="34239"/>
                      <a:pt x="292751" y="76475"/>
                    </a:cubicBezTo>
                    <a:lnTo>
                      <a:pt x="292751" y="76475"/>
                    </a:lnTo>
                    <a:cubicBezTo>
                      <a:pt x="292751" y="96757"/>
                      <a:pt x="284694" y="116209"/>
                      <a:pt x="270352" y="130551"/>
                    </a:cubicBezTo>
                    <a:cubicBezTo>
                      <a:pt x="256010" y="144892"/>
                      <a:pt x="236559" y="152949"/>
                      <a:pt x="216276" y="152949"/>
                    </a:cubicBezTo>
                    <a:lnTo>
                      <a:pt x="76475" y="152949"/>
                    </a:lnTo>
                    <a:cubicBezTo>
                      <a:pt x="56192" y="152949"/>
                      <a:pt x="36741" y="144892"/>
                      <a:pt x="22399" y="130551"/>
                    </a:cubicBezTo>
                    <a:cubicBezTo>
                      <a:pt x="8057" y="116209"/>
                      <a:pt x="0" y="96757"/>
                      <a:pt x="0" y="76475"/>
                    </a:cubicBezTo>
                    <a:lnTo>
                      <a:pt x="0" y="76475"/>
                    </a:lnTo>
                    <a:cubicBezTo>
                      <a:pt x="0" y="56192"/>
                      <a:pt x="8057" y="36741"/>
                      <a:pt x="22399" y="22399"/>
                    </a:cubicBezTo>
                    <a:cubicBezTo>
                      <a:pt x="36741" y="8057"/>
                      <a:pt x="56192" y="0"/>
                      <a:pt x="7647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6" name="TextBox 216"/>
              <p:cNvSpPr txBox="1"/>
              <p:nvPr/>
            </p:nvSpPr>
            <p:spPr>
              <a:xfrm>
                <a:off x="0" y="-38100"/>
                <a:ext cx="292751" cy="191049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7" name="Group 217"/>
            <p:cNvGrpSpPr/>
            <p:nvPr/>
          </p:nvGrpSpPr>
          <p:grpSpPr>
            <a:xfrm rot="0">
              <a:off x="142966" y="898942"/>
              <a:ext cx="63500" cy="142033"/>
              <a:chOff x="0" y="0"/>
              <a:chExt cx="68992" cy="154316"/>
            </a:xfrm>
          </p:grpSpPr>
          <p:sp>
            <p:nvSpPr>
              <p:cNvPr id="218" name="Freeform 218"/>
              <p:cNvSpPr/>
              <p:nvPr/>
            </p:nvSpPr>
            <p:spPr>
              <a:xfrm>
                <a:off x="0" y="0"/>
                <a:ext cx="68992" cy="154316"/>
              </a:xfrm>
              <a:custGeom>
                <a:avLst/>
                <a:gdLst/>
                <a:ahLst/>
                <a:cxnLst/>
                <a:rect l="l" t="t" r="r" b="b"/>
                <a:pathLst>
                  <a:path w="68992" h="154316">
                    <a:moveTo>
                      <a:pt x="0" y="0"/>
                    </a:moveTo>
                    <a:lnTo>
                      <a:pt x="68992" y="0"/>
                    </a:lnTo>
                    <a:lnTo>
                      <a:pt x="68992" y="154316"/>
                    </a:lnTo>
                    <a:lnTo>
                      <a:pt x="0" y="15431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9" name="TextBox 219"/>
              <p:cNvSpPr txBox="1"/>
              <p:nvPr/>
            </p:nvSpPr>
            <p:spPr>
              <a:xfrm>
                <a:off x="0" y="-38100"/>
                <a:ext cx="68992" cy="192416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0" name="Group 220"/>
            <p:cNvGrpSpPr/>
            <p:nvPr/>
          </p:nvGrpSpPr>
          <p:grpSpPr>
            <a:xfrm rot="0">
              <a:off x="1062434" y="898942"/>
              <a:ext cx="63500" cy="142033"/>
              <a:chOff x="0" y="0"/>
              <a:chExt cx="68992" cy="154316"/>
            </a:xfrm>
          </p:grpSpPr>
          <p:sp>
            <p:nvSpPr>
              <p:cNvPr id="221" name="Freeform 221"/>
              <p:cNvSpPr/>
              <p:nvPr/>
            </p:nvSpPr>
            <p:spPr>
              <a:xfrm>
                <a:off x="0" y="0"/>
                <a:ext cx="68992" cy="154316"/>
              </a:xfrm>
              <a:custGeom>
                <a:avLst/>
                <a:gdLst/>
                <a:ahLst/>
                <a:cxnLst/>
                <a:rect l="l" t="t" r="r" b="b"/>
                <a:pathLst>
                  <a:path w="68992" h="154316">
                    <a:moveTo>
                      <a:pt x="0" y="0"/>
                    </a:moveTo>
                    <a:lnTo>
                      <a:pt x="68992" y="0"/>
                    </a:lnTo>
                    <a:lnTo>
                      <a:pt x="68992" y="154316"/>
                    </a:lnTo>
                    <a:lnTo>
                      <a:pt x="0" y="15431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2" name="TextBox 222"/>
              <p:cNvSpPr txBox="1"/>
              <p:nvPr/>
            </p:nvSpPr>
            <p:spPr>
              <a:xfrm>
                <a:off x="0" y="-38100"/>
                <a:ext cx="68992" cy="192416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3" name="Group 223"/>
            <p:cNvGrpSpPr/>
            <p:nvPr/>
          </p:nvGrpSpPr>
          <p:grpSpPr>
            <a:xfrm rot="-5400000">
              <a:off x="600994" y="518267"/>
              <a:ext cx="63500" cy="981915"/>
              <a:chOff x="0" y="0"/>
              <a:chExt cx="68992" cy="1066831"/>
            </a:xfrm>
          </p:grpSpPr>
          <p:sp>
            <p:nvSpPr>
              <p:cNvPr id="224" name="Freeform 224"/>
              <p:cNvSpPr/>
              <p:nvPr/>
            </p:nvSpPr>
            <p:spPr>
              <a:xfrm>
                <a:off x="0" y="0"/>
                <a:ext cx="68992" cy="1066831"/>
              </a:xfrm>
              <a:custGeom>
                <a:avLst/>
                <a:gdLst/>
                <a:ahLst/>
                <a:cxnLst/>
                <a:rect l="l" t="t" r="r" b="b"/>
                <a:pathLst>
                  <a:path w="68992" h="1066831">
                    <a:moveTo>
                      <a:pt x="0" y="0"/>
                    </a:moveTo>
                    <a:lnTo>
                      <a:pt x="68992" y="0"/>
                    </a:lnTo>
                    <a:lnTo>
                      <a:pt x="68992" y="1066831"/>
                    </a:lnTo>
                    <a:lnTo>
                      <a:pt x="0" y="106683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25" name="TextBox 225"/>
              <p:cNvSpPr txBox="1"/>
              <p:nvPr/>
            </p:nvSpPr>
            <p:spPr>
              <a:xfrm>
                <a:off x="0" y="-38100"/>
                <a:ext cx="68992" cy="110493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226" name="TextBox 226"/>
          <p:cNvSpPr txBox="1"/>
          <p:nvPr/>
        </p:nvSpPr>
        <p:spPr>
          <a:xfrm>
            <a:off x="11344910" y="4009390"/>
            <a:ext cx="771525" cy="8337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sz="4800" b="1">
                <a:solidFill>
                  <a:srgbClr val="FFFFFF"/>
                </a:solidFill>
                <a:latin typeface="Tahoma Bold" panose="020B0804030504040204"/>
                <a:ea typeface="Tahoma Bold" panose="020B0804030504040204"/>
                <a:cs typeface="Tahoma Bold" panose="020B0804030504040204"/>
                <a:sym typeface="Tahoma Bold" panose="020B0804030504040204"/>
              </a:rPr>
              <a:t>FX</a:t>
            </a:r>
            <a:endParaRPr lang="en-US" sz="4800" b="1">
              <a:solidFill>
                <a:srgbClr val="FFFFFF"/>
              </a:solidFill>
              <a:latin typeface="Tahoma Bold" panose="020B0804030504040204"/>
              <a:ea typeface="Tahoma Bold" panose="020B0804030504040204"/>
              <a:cs typeface="Tahoma Bold" panose="020B0804030504040204"/>
              <a:sym typeface="Tahoma Bold" panose="020B08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52104" cy="10379308"/>
          </a:xfrm>
          <a:custGeom>
            <a:avLst/>
            <a:gdLst/>
            <a:ahLst/>
            <a:cxnLst/>
            <a:rect l="l" t="t" r="r" b="b"/>
            <a:pathLst>
              <a:path w="18452104" h="10379308">
                <a:moveTo>
                  <a:pt x="0" y="0"/>
                </a:moveTo>
                <a:lnTo>
                  <a:pt x="18452104" y="0"/>
                </a:lnTo>
                <a:lnTo>
                  <a:pt x="18452104" y="10379308"/>
                </a:lnTo>
                <a:lnTo>
                  <a:pt x="0" y="1037930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Presentation</Application>
  <PresentationFormat>On-screen Show (4:3)</PresentationFormat>
  <Paragraphs>51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SimSun</vt:lpstr>
      <vt:lpstr>Wingdings</vt:lpstr>
      <vt:lpstr>Canva Sans</vt:lpstr>
      <vt:lpstr>Tahoma Bold</vt:lpstr>
      <vt:lpstr>MS PGothic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Hatsune Miku Programming Contest</dc:title>
  <dc:creator/>
  <cp:lastModifiedBy>google1567697562</cp:lastModifiedBy>
  <cp:revision>2</cp:revision>
  <dcterms:created xsi:type="dcterms:W3CDTF">2006-08-16T00:00:00Z</dcterms:created>
  <dcterms:modified xsi:type="dcterms:W3CDTF">2025-06-03T09:38:12Z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E48F88A5CBD14568AC43D395C78F17E9_12</vt:lpwstr>
  </property>
  <property fmtid="{D5CDD505-2E9C-101B-9397-08002B2CF9AE}" pid="3" name="KSOProductBuildVer">
    <vt:lpwstr>1033-12.2.0.21179</vt:lpwstr>
  </property>
</Properties>
</file>