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480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9130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98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1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8A20-256B-466E-831E-3DB86B579DA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108E21-4A0F-4228-8247-3ADB8E1B1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E436-5CEC-17C3-6DB3-A2EBDAE2C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292" y="844914"/>
            <a:ext cx="9043702" cy="1124564"/>
          </a:xfrm>
        </p:spPr>
        <p:txBody>
          <a:bodyPr/>
          <a:lstStyle/>
          <a:p>
            <a:pPr algn="l"/>
            <a:r>
              <a:rPr lang="en-US" sz="6600" dirty="0"/>
              <a:t>What is a SOC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ED71-2E89-1B12-B718-4D7B67462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09" y="4627608"/>
            <a:ext cx="7766936" cy="211081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800" dirty="0"/>
              <a:t>By: Joe McClendon</a:t>
            </a:r>
          </a:p>
          <a:p>
            <a:pPr algn="l"/>
            <a:endParaRPr lang="en-US" sz="9800" dirty="0"/>
          </a:p>
          <a:p>
            <a:pPr algn="l"/>
            <a:r>
              <a:rPr lang="en-US" sz="9800" dirty="0"/>
              <a:t>CIS 260</a:t>
            </a:r>
          </a:p>
          <a:p>
            <a:pPr algn="l"/>
            <a:endParaRPr lang="en-US" sz="9800" dirty="0"/>
          </a:p>
          <a:p>
            <a:pPr algn="l"/>
            <a:r>
              <a:rPr lang="en-US" sz="9800" dirty="0"/>
              <a:t>Approval Submission Date: 1/25/25</a:t>
            </a:r>
          </a:p>
          <a:p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290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E658-D6BD-8808-E29C-13544BB8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Conclusion</a:t>
            </a: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>
                <a:solidFill>
                  <a:schemeClr val="accent4">
                    <a:lumMod val="50000"/>
                  </a:schemeClr>
                </a:solidFill>
              </a:rPr>
              <a:t>Summary</a:t>
            </a:r>
            <a:br>
              <a:rPr lang="en-US" sz="7200" dirty="0"/>
            </a:br>
            <a:r>
              <a:rPr lang="en-US" sz="7200" dirty="0">
                <a:solidFill>
                  <a:schemeClr val="tx2">
                    <a:lumMod val="50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5948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D276-9A71-4DBB-7D4E-908BB295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References</a:t>
            </a:r>
            <a:br>
              <a:rPr lang="en-US" sz="80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>
                <a:solidFill>
                  <a:schemeClr val="tx2">
                    <a:lumMod val="50000"/>
                  </a:schemeClr>
                </a:solidFill>
              </a:rPr>
              <a:t>Citations</a:t>
            </a:r>
            <a:br>
              <a:rPr lang="en-US" sz="7200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097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7AFD64-1861-0DAB-EBFE-DFB3B28B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480"/>
            <a:ext cx="12192000" cy="5238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BF5EDD-EF95-D895-0060-1CA2383075B0}"/>
              </a:ext>
            </a:extLst>
          </p:cNvPr>
          <p:cNvSpPr txBox="1"/>
          <p:nvPr/>
        </p:nvSpPr>
        <p:spPr>
          <a:xfrm>
            <a:off x="826264" y="132202"/>
            <a:ext cx="10278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Cyber</a:t>
            </a:r>
            <a:r>
              <a:rPr lang="en-US" sz="8800" b="1" dirty="0" err="1">
                <a:solidFill>
                  <a:schemeClr val="tx2"/>
                </a:solidFill>
              </a:rPr>
              <a:t>Security</a:t>
            </a:r>
            <a:r>
              <a:rPr lang="en-US" sz="8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92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39BF-984A-48D4-9972-09462F99D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156" y="225083"/>
            <a:ext cx="8213708" cy="6632918"/>
          </a:xfrm>
        </p:spPr>
        <p:txBody>
          <a:bodyPr/>
          <a:lstStyle/>
          <a:p>
            <a:pPr algn="l"/>
            <a:r>
              <a:rPr lang="en-US" sz="6600" dirty="0"/>
              <a:t>Agenda: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chemeClr val="tx2"/>
                </a:solidFill>
              </a:rPr>
              <a:t>Overview of SOC</a:t>
            </a:r>
            <a:br>
              <a:rPr lang="en-US" sz="2400" b="1" dirty="0"/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What is SOC</a:t>
            </a:r>
            <a:br>
              <a:rPr lang="en-US" sz="2400" b="1" dirty="0"/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SOC Functions</a:t>
            </a:r>
            <a:br>
              <a:rPr lang="en-US" sz="2400" b="1" dirty="0"/>
            </a:br>
            <a:r>
              <a:rPr lang="en-US" sz="2400" b="1" dirty="0">
                <a:solidFill>
                  <a:srgbClr val="FF0000"/>
                </a:solidFill>
              </a:rPr>
              <a:t>Current Cybersecurity Landscape</a:t>
            </a:r>
            <a:br>
              <a:rPr lang="en-US" sz="2400" b="1" dirty="0"/>
            </a:br>
            <a:r>
              <a:rPr lang="en-US" sz="2400" b="1" dirty="0">
                <a:solidFill>
                  <a:srgbClr val="00B0F0"/>
                </a:solidFill>
              </a:rPr>
              <a:t>Threat Landscape</a:t>
            </a:r>
            <a:br>
              <a:rPr lang="en-US" sz="2400" b="1" dirty="0"/>
            </a:b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  <a:br>
              <a:rPr lang="en-US" sz="2400" b="1" dirty="0"/>
            </a:br>
            <a:r>
              <a:rPr lang="en-US" sz="2400" b="1" dirty="0">
                <a:solidFill>
                  <a:srgbClr val="00B050"/>
                </a:solidFill>
              </a:rPr>
              <a:t>SOC Analyst Role</a:t>
            </a:r>
            <a:br>
              <a:rPr lang="en-US" sz="2400" b="1" dirty="0"/>
            </a:br>
            <a:r>
              <a:rPr lang="en-US" sz="2400" b="1" dirty="0">
                <a:solidFill>
                  <a:srgbClr val="002060"/>
                </a:solidFill>
              </a:rPr>
              <a:t>SOC Tools &amp;Technologies</a:t>
            </a:r>
            <a:br>
              <a:rPr lang="en-US" sz="2400" b="1" dirty="0"/>
            </a:b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SOC Processes</a:t>
            </a:r>
            <a:br>
              <a:rPr lang="en-US" sz="2400" b="1" dirty="0"/>
            </a:b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Case Studies</a:t>
            </a:r>
            <a:b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SOC Implementation</a:t>
            </a:r>
            <a:br>
              <a:rPr lang="en-US" sz="24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Conclusion </a:t>
            </a:r>
            <a:br>
              <a:rPr lang="en-US" sz="24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References 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415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5BD7-1543-E8DA-61D3-195E6375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Overview of SOC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SOC?</a:t>
            </a:r>
            <a:br>
              <a:rPr lang="en-US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US" sz="5400" dirty="0"/>
            </a:br>
            <a:r>
              <a:rPr lang="en-US" sz="6000" b="1" dirty="0">
                <a:solidFill>
                  <a:schemeClr val="bg2">
                    <a:lumMod val="10000"/>
                  </a:schemeClr>
                </a:solidFill>
              </a:rPr>
              <a:t>SOC Functions</a:t>
            </a:r>
          </a:p>
        </p:txBody>
      </p:sp>
    </p:spTree>
    <p:extLst>
      <p:ext uri="{BB962C8B-B14F-4D97-AF65-F5344CB8AC3E}">
        <p14:creationId xmlns:p14="http://schemas.microsoft.com/office/powerpoint/2010/main" val="163218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CE71-745F-83E0-A4E9-D428A15E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609599"/>
            <a:ext cx="11844997" cy="3455963"/>
          </a:xfrm>
        </p:spPr>
        <p:txBody>
          <a:bodyPr>
            <a:noAutofit/>
          </a:bodyPr>
          <a:lstStyle/>
          <a:p>
            <a:r>
              <a:rPr lang="en-US" sz="7200" dirty="0"/>
              <a:t>Current Cybersecurity Landscape</a:t>
            </a:r>
            <a:br>
              <a:rPr lang="en-US" sz="7200" dirty="0"/>
            </a:br>
            <a:br>
              <a:rPr lang="en-US" sz="7200" dirty="0"/>
            </a:b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Threat Landscape</a:t>
            </a:r>
            <a:br>
              <a:rPr lang="en-US" sz="5400" dirty="0"/>
            </a:br>
            <a:r>
              <a:rPr lang="en-US" sz="5400" dirty="0">
                <a:solidFill>
                  <a:schemeClr val="accent6">
                    <a:lumMod val="50000"/>
                  </a:schemeClr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38644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8A2A-56D6-2AB1-8BFA-6419B634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SOC Analyst Role</a:t>
            </a: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6000" dirty="0">
                <a:solidFill>
                  <a:srgbClr val="FF0000"/>
                </a:solidFill>
              </a:rPr>
              <a:t>Responsibilities</a:t>
            </a:r>
            <a:br>
              <a:rPr lang="en-US" sz="6000" dirty="0"/>
            </a:br>
            <a:r>
              <a:rPr lang="en-US" sz="6000" dirty="0">
                <a:solidFill>
                  <a:srgbClr val="002060"/>
                </a:solidFill>
              </a:rPr>
              <a:t>Skills Required</a:t>
            </a:r>
          </a:p>
        </p:txBody>
      </p:sp>
    </p:spTree>
    <p:extLst>
      <p:ext uri="{BB962C8B-B14F-4D97-AF65-F5344CB8AC3E}">
        <p14:creationId xmlns:p14="http://schemas.microsoft.com/office/powerpoint/2010/main" val="57187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5A0-DEB1-6C6B-7C63-0466B628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28" y="178191"/>
            <a:ext cx="8596668" cy="6501618"/>
          </a:xfrm>
        </p:spPr>
        <p:txBody>
          <a:bodyPr>
            <a:noAutofit/>
          </a:bodyPr>
          <a:lstStyle/>
          <a:p>
            <a:r>
              <a:rPr lang="en-US" sz="7200" dirty="0"/>
              <a:t>SOC Tools and Technologies </a:t>
            </a:r>
            <a:br>
              <a:rPr lang="en-US" sz="7200" dirty="0"/>
            </a:br>
            <a:br>
              <a:rPr lang="en-US" sz="7200" dirty="0"/>
            </a:br>
            <a:r>
              <a:rPr lang="en-US" sz="5400" dirty="0">
                <a:solidFill>
                  <a:srgbClr val="002060"/>
                </a:solidFill>
              </a:rPr>
              <a:t>SIEM Systems</a:t>
            </a:r>
            <a:br>
              <a:rPr lang="en-US" sz="5400" dirty="0"/>
            </a:b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Incident Response Tools</a:t>
            </a:r>
            <a:br>
              <a:rPr lang="en-US" sz="5400" dirty="0"/>
            </a:br>
            <a:r>
              <a:rPr lang="en-US" sz="5000" dirty="0">
                <a:solidFill>
                  <a:schemeClr val="accent5">
                    <a:lumMod val="75000"/>
                  </a:schemeClr>
                </a:solidFill>
              </a:rPr>
              <a:t>Threat Intelligence Platforms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6644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B6C5-9D23-F127-CF75-3ACED765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SOC Processes </a:t>
            </a: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Incident</a:t>
            </a:r>
            <a:r>
              <a:rPr lang="en-US" sz="6000" dirty="0"/>
              <a:t>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Response Process</a:t>
            </a:r>
            <a:br>
              <a:rPr lang="en-US" sz="6000" dirty="0"/>
            </a:br>
            <a:r>
              <a:rPr lang="en-US" sz="6000" dirty="0">
                <a:solidFill>
                  <a:srgbClr val="002060"/>
                </a:solidFill>
              </a:rPr>
              <a:t>Threat Hunting</a:t>
            </a:r>
            <a:br>
              <a:rPr lang="en-US" sz="6000" dirty="0"/>
            </a:br>
            <a:r>
              <a:rPr lang="en-US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Compliance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11055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B3A2-1AE3-65A0-A723-7E2018E7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Case Studies</a:t>
            </a: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Real-World Examples</a:t>
            </a:r>
            <a:br>
              <a:rPr lang="en-US" sz="7200" dirty="0"/>
            </a:br>
            <a:r>
              <a:rPr lang="en-US" sz="7200" dirty="0">
                <a:solidFill>
                  <a:schemeClr val="bg1">
                    <a:lumMod val="50000"/>
                  </a:schemeClr>
                </a:solidFill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64571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9648-2A11-3D01-1FC6-C3BF7249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/>
              <a:t>SOC Implementation</a:t>
            </a: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</a:t>
            </a:r>
            <a:br>
              <a:rPr lang="en-US" sz="6000" dirty="0"/>
            </a:br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Scope</a:t>
            </a:r>
            <a:br>
              <a:rPr lang="en-US" sz="6000" dirty="0"/>
            </a:br>
            <a:r>
              <a:rPr lang="en-US" sz="6000" dirty="0">
                <a:solidFill>
                  <a:schemeClr val="accent3">
                    <a:lumMod val="50000"/>
                  </a:schemeClr>
                </a:solidFill>
              </a:rPr>
              <a:t>Timeline</a:t>
            </a:r>
            <a:br>
              <a:rPr lang="en-US" sz="6000" dirty="0"/>
            </a:br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Budget </a:t>
            </a:r>
          </a:p>
        </p:txBody>
      </p:sp>
    </p:spTree>
    <p:extLst>
      <p:ext uri="{BB962C8B-B14F-4D97-AF65-F5344CB8AC3E}">
        <p14:creationId xmlns:p14="http://schemas.microsoft.com/office/powerpoint/2010/main" val="4156506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168</Words>
  <Application>Microsoft Office PowerPoint</Application>
  <PresentationFormat>Widescreen</PresentationFormat>
  <Paragraphs>18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What is a SOC Analyst</vt:lpstr>
      <vt:lpstr>Agenda:  Overview of SOC What is SOC SOC Functions Current Cybersecurity Landscape Threat Landscape Statistics SOC Analyst Role SOC Tools &amp;Technologies SOC Processes Case Studies SOC Implementation Conclusion  References  </vt:lpstr>
      <vt:lpstr>Overview of SOC   What is SOC?  SOC Functions</vt:lpstr>
      <vt:lpstr>Current Cybersecurity Landscape  Threat Landscape Statistics</vt:lpstr>
      <vt:lpstr>SOC Analyst Role   Responsibilities Skills Required</vt:lpstr>
      <vt:lpstr>SOC Tools and Technologies   SIEM Systems Incident Response Tools Threat Intelligence Platforms </vt:lpstr>
      <vt:lpstr>SOC Processes    Incident Response Process Threat Hunting Compliance Management</vt:lpstr>
      <vt:lpstr>Case Studies    Real-World Examples Lessons Learned</vt:lpstr>
      <vt:lpstr>SOC Implementation   Objectives Scope Timeline Budget </vt:lpstr>
      <vt:lpstr>Conclusion    Summary Q&amp;A</vt:lpstr>
      <vt:lpstr>References    Citations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McClendon</dc:creator>
  <cp:lastModifiedBy>Joe McClendon</cp:lastModifiedBy>
  <cp:revision>6</cp:revision>
  <dcterms:created xsi:type="dcterms:W3CDTF">2025-01-26T01:10:10Z</dcterms:created>
  <dcterms:modified xsi:type="dcterms:W3CDTF">2025-01-26T02:50:43Z</dcterms:modified>
</cp:coreProperties>
</file>