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344" autoAdjust="0"/>
  </p:normalViewPr>
  <p:slideViewPr>
    <p:cSldViewPr>
      <p:cViewPr varScale="1">
        <p:scale>
          <a:sx n="67" d="100"/>
          <a:sy n="67" d="100"/>
        </p:scale>
        <p:origin x="72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  <a:effectLst/>
              </a:rPr>
              <a:t>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 smtClean="0"/>
              <a:t>Coding - Quizzes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Tree </a:t>
            </a:r>
            <a:r>
              <a:rPr lang="en-US" altLang="ko-KR" dirty="0"/>
              <a:t>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en-US" altLang="ko-KR" sz="1800" dirty="0"/>
              <a:t>Q1. What is the total number of the function </a:t>
            </a:r>
            <a:r>
              <a:rPr lang="en-US" altLang="ko-KR" sz="1800" dirty="0" smtClean="0"/>
              <a:t>calls </a:t>
            </a:r>
            <a:r>
              <a:rPr lang="en-US" altLang="ko-KR" sz="1800" dirty="0"/>
              <a:t>to complete </a:t>
            </a:r>
            <a:r>
              <a:rPr lang="en-US" altLang="ko-KR" sz="1800" dirty="0" smtClean="0"/>
              <a:t>with the tree and how many returns each?</a:t>
            </a:r>
            <a:br>
              <a:rPr lang="en-US" altLang="ko-KR" sz="1800" dirty="0" smtClean="0"/>
            </a:br>
            <a:endParaRPr lang="en-US" altLang="ko-KR" sz="1800" dirty="0"/>
          </a:p>
          <a:p>
            <a:r>
              <a:rPr lang="en-US" altLang="ko-KR" sz="1800" dirty="0"/>
              <a:t>Q2. Which node invokes the </a:t>
            </a:r>
            <a:r>
              <a:rPr lang="en-US" altLang="ko-KR" sz="1800" dirty="0" smtClean="0"/>
              <a:t>last </a:t>
            </a:r>
            <a:r>
              <a:rPr lang="en-US" altLang="ko-KR" sz="1800" dirty="0"/>
              <a:t>function call?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/>
          </a:p>
          <a:p>
            <a:r>
              <a:rPr lang="en-US" altLang="ko-KR" sz="1800" dirty="0"/>
              <a:t>Q3. Which node finishes </a:t>
            </a:r>
            <a:r>
              <a:rPr lang="en-US" altLang="ko-KR" sz="1800" dirty="0" smtClean="0"/>
              <a:t>its </a:t>
            </a:r>
            <a:r>
              <a:rPr lang="en-US" altLang="ko-KR" sz="1800" dirty="0"/>
              <a:t>size function call and returns size = 1 for the first time?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returns the number of nodes in the </a:t>
            </a:r>
            <a:r>
              <a:rPr lang="en-US" altLang="ko-KR" sz="1600" dirty="0">
                <a:latin typeface="Consolas" panose="020B0609020204030204" pitchFamily="49" charset="0"/>
              </a:rPr>
              <a:t>binary tree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size(tree node)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(empty(node)) return 0;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size(node-</a:t>
            </a:r>
            <a:r>
              <a:rPr lang="en-US" altLang="ko-KR" sz="1600" dirty="0">
                <a:latin typeface="Consolas" panose="020B0609020204030204" pitchFamily="49" charset="0"/>
              </a:rPr>
              <a:t>&gt;left) + size(node-&gt;right</a:t>
            </a:r>
            <a:r>
              <a:rPr lang="en-US" altLang="ko-KR" sz="1600" dirty="0" smtClean="0">
                <a:latin typeface="Consolas" panose="020B0609020204030204" pitchFamily="49" charset="0"/>
              </a:rPr>
              <a:t>) + 1;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Q1</a:t>
            </a:r>
            <a:r>
              <a:rPr lang="en-US" altLang="ko-KR" sz="1800" dirty="0"/>
              <a:t>. What is the total number of the function call to complete with the tree below?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/>
            </a:r>
            <a:br>
              <a:rPr lang="en-US" altLang="ko-KR" sz="1800" b="1" dirty="0" smtClean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</a:t>
            </a:r>
            <a:r>
              <a:rPr lang="en-US" altLang="ko-KR" sz="1800" dirty="0" smtClean="0"/>
              <a:t>What is the return value of the 10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and 12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function call? 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endParaRPr lang="en-US" altLang="ko-KR" sz="1800" b="1" dirty="0" smtClean="0"/>
          </a:p>
          <a:p>
            <a:r>
              <a:rPr lang="en-US" altLang="ko-KR" sz="1800" dirty="0"/>
              <a:t>Q3. What is the return value of the node </a:t>
            </a:r>
            <a:r>
              <a:rPr lang="en-US" altLang="ko-KR" sz="1800" dirty="0" smtClean="0"/>
              <a:t>2?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returns </a:t>
            </a:r>
            <a:r>
              <a:rPr lang="en-US" altLang="ko-KR" sz="1600" dirty="0">
                <a:latin typeface="Consolas" panose="020B0609020204030204" pitchFamily="49" charset="0"/>
              </a:rPr>
              <a:t>the max depth of a tree.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(empty(node)) return -1;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left  </a:t>
            </a:r>
            <a:r>
              <a:rPr lang="en-US" altLang="ko-KR" sz="1600" dirty="0">
                <a:latin typeface="Consolas" panose="020B0609020204030204" pitchFamily="49" charset="0"/>
              </a:rPr>
              <a:t>= height(node-&gt;left);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right = height(node-&gt;right);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max(left, </a:t>
            </a:r>
            <a:r>
              <a:rPr lang="en-US" altLang="ko-KR" sz="1600" dirty="0">
                <a:latin typeface="Consolas" panose="020B0609020204030204" pitchFamily="49" charset="0"/>
              </a:rPr>
              <a:t>r</a:t>
            </a:r>
            <a:r>
              <a:rPr lang="en-US" altLang="ko-KR" sz="1600" dirty="0" smtClean="0">
                <a:latin typeface="Consolas" panose="020B0609020204030204" pitchFamily="49" charset="0"/>
              </a:rPr>
              <a:t>ight) + 1;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</a:t>
            </a:r>
            <a:r>
              <a:rPr lang="en-US" altLang="ko-KR" dirty="0" err="1" smtClean="0"/>
              <a:t>containsBT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findBT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 if key is in a given binary tree, false otherwise.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containsBT</a:t>
            </a:r>
            <a:r>
              <a:rPr lang="en-US" altLang="ko-KR" sz="1600" dirty="0" smtClean="0">
                <a:latin typeface="Consolas" panose="020B0609020204030204" pitchFamily="49" charset="0"/>
              </a:rPr>
              <a:t>(tree </a:t>
            </a:r>
            <a:r>
              <a:rPr lang="en-US" altLang="ko-KR" sz="1600" dirty="0">
                <a:latin typeface="Consolas" panose="020B0609020204030204" pitchFamily="49" charset="0"/>
              </a:rPr>
              <a:t>root, int key)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(empty(root)) return </a:t>
            </a:r>
            <a:r>
              <a:rPr lang="en-US" altLang="ko-KR" sz="1600" dirty="0" smtClean="0">
                <a:latin typeface="Consolas" panose="020B0609020204030204" pitchFamily="49" charset="0"/>
              </a:rPr>
              <a:t>false;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(key == root-&gt;key) return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 ||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containsBT</a:t>
            </a:r>
            <a:r>
              <a:rPr lang="en-US" altLang="ko-KR" sz="1600" dirty="0" smtClean="0">
                <a:latin typeface="Consolas" panose="020B0609020204030204" pitchFamily="49" charset="0"/>
              </a:rPr>
              <a:t>(root-</a:t>
            </a:r>
            <a:r>
              <a:rPr lang="en-US" altLang="ko-KR" sz="1600" dirty="0">
                <a:latin typeface="Consolas" panose="020B0609020204030204" pitchFamily="49" charset="0"/>
              </a:rPr>
              <a:t>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Q1</a:t>
            </a:r>
            <a:r>
              <a:rPr lang="en-US" altLang="ko-KR" sz="1800" dirty="0"/>
              <a:t>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Q2</a:t>
            </a:r>
            <a:r>
              <a:rPr lang="en-US" altLang="ko-KR" sz="1800" dirty="0"/>
              <a:t>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Q3</a:t>
            </a:r>
            <a:r>
              <a:rPr lang="en-US" altLang="ko-KR" sz="1800" dirty="0"/>
              <a:t>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 smtClean="0"/>
              <a:t>? 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Q4</a:t>
            </a:r>
            <a:r>
              <a:rPr lang="en-US" altLang="ko-KR" sz="1800" dirty="0"/>
              <a:t>: How many function calls still </a:t>
            </a:r>
            <a:r>
              <a:rPr lang="en-US" altLang="ko-KR" sz="1800" dirty="0" smtClean="0"/>
              <a:t>remain </a:t>
            </a:r>
            <a:r>
              <a:rPr lang="en-US" altLang="ko-KR" sz="1800" dirty="0"/>
              <a:t>in the system stack to finish after key=5 is found and what are they?</a:t>
            </a:r>
            <a:br>
              <a:rPr lang="en-US" altLang="ko-KR" sz="1800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16884</TotalTime>
  <Words>395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Youngsup</cp:lastModifiedBy>
  <cp:revision>1006</cp:revision>
  <dcterms:created xsi:type="dcterms:W3CDTF">2014-02-12T09:15:05Z</dcterms:created>
  <dcterms:modified xsi:type="dcterms:W3CDTF">2022-05-05T08:11:21Z</dcterms:modified>
</cp:coreProperties>
</file>