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 autoAdjust="0"/>
    <p:restoredTop sz="96344" autoAdjust="0"/>
  </p:normalViewPr>
  <p:slideViewPr>
    <p:cSldViewPr>
      <p:cViewPr varScale="1">
        <p:scale>
          <a:sx n="112" d="100"/>
          <a:sy n="112" d="100"/>
        </p:scale>
        <p:origin x="200" y="440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reviewed – </a:t>
            </a:r>
            <a:r>
              <a:rPr lang="en-US" altLang="ko-KR" dirty="0">
                <a:solidFill>
                  <a:srgbClr val="C00000"/>
                </a:solidFill>
              </a:rPr>
              <a:t>Quiz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28623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480791" y="1489924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854725" y="1678248"/>
            <a:ext cx="1562010" cy="3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A85359-99DB-4D38-A295-7DC51A7109B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871204" y="1874767"/>
            <a:ext cx="1525236" cy="184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28667" y="3528384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1052907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above, until the end of the pink box.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Then, add one line to fix a bug shown in </a:t>
            </a:r>
            <a:r>
              <a:rPr lang="en-US" altLang="ko-KR">
                <a:solidFill>
                  <a:srgbClr val="C00000"/>
                </a:solidFill>
                <a:latin typeface="Century Gothic" panose="020B0502020202020204" pitchFamily="34" charset="0"/>
              </a:rPr>
              <a:t>the completed memory </a:t>
            </a: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diagram.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2232248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(3)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point 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data using p, q, and r.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85776" y="274638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Arial Rounded MT Bold" panose="020F0704030504030204" pitchFamily="34" charset="0"/>
              </a:rPr>
              <a:t>Pointers Linked – </a:t>
            </a:r>
            <a:r>
              <a:rPr lang="en-US" altLang="ko-K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Quiz</a:t>
            </a:r>
            <a:endParaRPr lang="ko-KR" altLang="en-US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11356</TotalTime>
  <Words>282</Words>
  <Application>Microsoft Macintosh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바탕체</vt:lpstr>
      <vt:lpstr>맑은 고딕</vt:lpstr>
      <vt:lpstr>나눔고딕</vt:lpstr>
      <vt:lpstr>Arial</vt:lpstr>
      <vt:lpstr>Arial Nova</vt:lpstr>
      <vt:lpstr>Arial Rounded MT Bold</vt:lpstr>
      <vt:lpstr>Candara</vt:lpstr>
      <vt:lpstr>Century Gothic</vt:lpstr>
      <vt:lpstr>Consolas</vt:lpstr>
      <vt:lpstr>Wingdings</vt:lpstr>
      <vt:lpstr>고려청자</vt:lpstr>
      <vt:lpstr>Pointer reviewed – 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김성빈/22100113</cp:lastModifiedBy>
  <cp:revision>690</cp:revision>
  <dcterms:created xsi:type="dcterms:W3CDTF">2014-02-12T09:15:05Z</dcterms:created>
  <dcterms:modified xsi:type="dcterms:W3CDTF">2022-10-29T14:50:24Z</dcterms:modified>
</cp:coreProperties>
</file>