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94296" autoAdjust="0"/>
  </p:normalViewPr>
  <p:slideViewPr>
    <p:cSldViewPr snapToGrid="0" showGuides="1">
      <p:cViewPr>
        <p:scale>
          <a:sx n="104" d="100"/>
          <a:sy n="104" d="100"/>
        </p:scale>
        <p:origin x="408" y="30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2022. 9. 30.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18161" y="386248"/>
            <a:ext cx="11968478" cy="70759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Quiz</a:t>
            </a:r>
            <a:br>
              <a:rPr lang="en-US" altLang="ko-KR" dirty="0"/>
            </a:b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13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br>
              <a:rPr lang="en" altLang="ko-Kore-KR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code? </a:t>
            </a:r>
            <a:r>
              <a:rPr lang="en-US" altLang="ko-KR" sz="2000" b="1" u="sng" dirty="0">
                <a:latin typeface="Century Gothic" panose="020B0502020202020204" pitchFamily="34" charset="0"/>
              </a:rPr>
              <a:t>hat</a:t>
            </a:r>
            <a:endParaRPr lang="ko-KR" altLang="en-US" sz="2000" b="1" u="sng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{25, "cat"};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we-&gt;tag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F5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11659</TotalTime>
  <Words>154</Words>
  <Application>Microsoft Macintosh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바탕체</vt:lpstr>
      <vt:lpstr>D2Coding ligature</vt:lpstr>
      <vt:lpstr>맑은 고딕</vt:lpstr>
      <vt:lpstr>나눔고딕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Quiz // Honor Code : On my honor, I pledge that I have neither received nor provided improper assistance in the completion of this assignment. // Signed: 이경민, Student number: 22100487, Class: 02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경민 이</cp:lastModifiedBy>
  <cp:revision>517</cp:revision>
  <dcterms:modified xsi:type="dcterms:W3CDTF">2022-09-30T20:59:16Z</dcterms:modified>
</cp:coreProperties>
</file>