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738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4400" autoAdjust="0"/>
  </p:normalViewPr>
  <p:slideViewPr>
    <p:cSldViewPr snapToGrid="0" showGuides="1">
      <p:cViewPr varScale="1">
        <p:scale>
          <a:sx n="197" d="100"/>
          <a:sy n="197" d="100"/>
        </p:scale>
        <p:origin x="344" y="208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46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2022. 10. 8.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161" y="271386"/>
            <a:ext cx="11968478" cy="5500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Queue Variations: Circular Queue</a:t>
            </a:r>
            <a:br>
              <a:rPr lang="en-US" altLang="ko-KR" dirty="0"/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9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9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518161" y="933733"/>
            <a:ext cx="11968478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queue q = </a:t>
            </a:r>
            <a:r>
              <a:rPr lang="en-US" altLang="ko-KR" sz="1800" dirty="0" err="1">
                <a:latin typeface="Consolas" panose="020B0609020204030204" pitchFamily="49" charset="0"/>
              </a:rPr>
              <a:t>newQueue</a:t>
            </a:r>
            <a:r>
              <a:rPr lang="en-US" altLang="ko-KR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dequeue(q);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enqueue(q, 1);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2);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3);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4);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5);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enqueue(q, 6);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int </a:t>
            </a:r>
            <a:r>
              <a:rPr lang="en-US" altLang="ko-KR" sz="1800" dirty="0" err="1">
                <a:latin typeface="Consolas" panose="020B0609020204030204" pitchFamily="49" charset="0"/>
              </a:rPr>
              <a:t>elem</a:t>
            </a:r>
            <a:r>
              <a:rPr lang="en-US" altLang="ko-KR" sz="1800" dirty="0"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latin typeface="Consolas" panose="020B0609020204030204" pitchFamily="49" charset="0"/>
              </a:rPr>
              <a:t>dequeue</a:t>
            </a:r>
            <a:r>
              <a:rPr lang="en-US" altLang="ko-KR" sz="1800" dirty="0">
                <a:latin typeface="Consolas" panose="020B0609020204030204" pitchFamily="49" charset="0"/>
              </a:rPr>
              <a:t>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if (</a:t>
            </a:r>
            <a:r>
              <a:rPr lang="en-US" altLang="ko-KR" sz="1800" dirty="0" err="1">
                <a:latin typeface="Consolas" panose="020B0609020204030204" pitchFamily="49" charset="0"/>
              </a:rPr>
              <a:t>elem</a:t>
            </a:r>
            <a:r>
              <a:rPr lang="en-US" altLang="ko-KR" sz="1800" dirty="0">
                <a:latin typeface="Consolas" panose="020B0609020204030204" pitchFamily="49" charset="0"/>
              </a:rPr>
              <a:t> != -1)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   cout &lt;&lt; "</a:t>
            </a:r>
            <a:r>
              <a:rPr lang="en-US" altLang="ko-KR" sz="1800" dirty="0" err="1">
                <a:latin typeface="Consolas" panose="020B0609020204030204" pitchFamily="49" charset="0"/>
              </a:rPr>
              <a:t>dequeued</a:t>
            </a:r>
            <a:r>
              <a:rPr lang="en-US" altLang="ko-KR" sz="1800" dirty="0">
                <a:latin typeface="Consolas" panose="020B0609020204030204" pitchFamily="49" charset="0"/>
              </a:rPr>
              <a:t>: " &lt;&lt; </a:t>
            </a:r>
            <a:r>
              <a:rPr lang="en-US" altLang="ko-KR" sz="1800" dirty="0" err="1">
                <a:latin typeface="Consolas" panose="020B0609020204030204" pitchFamily="49" charset="0"/>
              </a:rPr>
              <a:t>elem</a:t>
            </a:r>
            <a:r>
              <a:rPr lang="en-US" altLang="ko-KR" sz="1800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(q, 7);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enqueue(q, 8);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dequeue(q);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display(q); 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800" dirty="0">
                <a:latin typeface="Consolas" panose="020B0609020204030204" pitchFamily="49" charset="0"/>
              </a:rPr>
              <a:t>}</a:t>
            </a:r>
            <a:endParaRPr lang="ko-KR" alt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27983" y="5075262"/>
            <a:ext cx="6869825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Quiz: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 many failures occurred?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the end of running this main(), </a:t>
            </a:r>
            <a:br>
              <a:rPr lang="en-US" altLang="ko-KR" dirty="0"/>
            </a:br>
            <a:r>
              <a:rPr lang="en-US" altLang="ko-KR" dirty="0"/>
              <a:t>(1) draw a diagram that shows the status of queue items as well as the locations of front and rear.</a:t>
            </a:r>
            <a:br>
              <a:rPr lang="en-US" altLang="ko-KR" dirty="0"/>
            </a:br>
            <a:r>
              <a:rPr lang="en-US" altLang="ko-KR" dirty="0"/>
              <a:t>(2) write elements in the queue from front to rear.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240308" y="3719111"/>
            <a:ext cx="2857500" cy="1261820"/>
            <a:chOff x="6653519" y="5451814"/>
            <a:chExt cx="2857500" cy="1261820"/>
          </a:xfrm>
        </p:grpSpPr>
        <p:grpSp>
          <p:nvGrpSpPr>
            <p:cNvPr id="7" name="그룹 6"/>
            <p:cNvGrpSpPr/>
            <p:nvPr/>
          </p:nvGrpSpPr>
          <p:grpSpPr>
            <a:xfrm>
              <a:off x="6653519" y="6026609"/>
              <a:ext cx="2857500" cy="411105"/>
              <a:chOff x="4987636" y="5868782"/>
              <a:chExt cx="2857500" cy="57150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30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702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273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</a:t>
                </a:r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9876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5559136" y="5868782"/>
                <a:ext cx="57150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8362663" y="5718832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front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41762" y="5718832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rear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82283" y="5451814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400" i="1" dirty="0">
                <a:solidFill>
                  <a:srgbClr val="C0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12212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[0]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64804" y="6405857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[1]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819892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[2]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9355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[3]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949281" y="640585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[4]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A19473-FB63-63AA-08A7-C1F83A478B69}"/>
              </a:ext>
            </a:extLst>
          </p:cNvPr>
          <p:cNvSpPr/>
          <p:nvPr/>
        </p:nvSpPr>
        <p:spPr>
          <a:xfrm>
            <a:off x="9580045" y="5172960"/>
            <a:ext cx="20023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2 failures occurred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enqueue(q, 6);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C00000"/>
                </a:solidFill>
                <a:latin typeface="Century Gothic" panose="020B0502020202020204" pitchFamily="34" charset="0"/>
              </a:rPr>
              <a:t>enqueue(q, 8);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5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11964</TotalTime>
  <Words>268</Words>
  <Application>Microsoft Macintosh PowerPoint</Application>
  <PresentationFormat>사용자 지정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바탕체</vt:lpstr>
      <vt:lpstr>D2Coding ligature</vt:lpstr>
      <vt:lpstr>맑은 고딕</vt:lpstr>
      <vt:lpstr>나눔고딕</vt:lpstr>
      <vt:lpstr>Arial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Queue Variations: Circular Queue // Honor Code : On my honor, I pledge that I have neither received nor provided improper assistance in the completion of this assignment. // Signed: 이경민, Student number: 22100487, Class: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경민 이</cp:lastModifiedBy>
  <cp:revision>601</cp:revision>
  <dcterms:modified xsi:type="dcterms:W3CDTF">2022-10-08T14:29:28Z</dcterms:modified>
</cp:coreProperties>
</file>