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5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 autoAdjust="0"/>
    <p:restoredTop sz="94400" autoAdjust="0"/>
  </p:normalViewPr>
  <p:slideViewPr>
    <p:cSldViewPr snapToGrid="0" showGuides="1">
      <p:cViewPr varScale="1">
        <p:scale>
          <a:sx n="197" d="100"/>
          <a:sy n="197" d="100"/>
        </p:scale>
        <p:origin x="1080" y="20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161" y="286462"/>
            <a:ext cx="11968478" cy="550035"/>
          </a:xfrm>
        </p:spPr>
        <p:txBody>
          <a:bodyPr>
            <a:normAutofit fontScale="90000"/>
          </a:bodyPr>
          <a:lstStyle/>
          <a:p>
            <a:r>
              <a:rPr lang="fr-FR" altLang="ko-KR" dirty="0"/>
              <a:t>Infix to </a:t>
            </a:r>
            <a:r>
              <a:rPr lang="fr-FR" altLang="ko-KR" dirty="0" err="1"/>
              <a:t>Postfix</a:t>
            </a:r>
            <a:r>
              <a:rPr lang="fr-FR" altLang="ko-KR" dirty="0"/>
              <a:t> Conversion</a:t>
            </a:r>
            <a:br>
              <a:rPr lang="fr-FR" altLang="ko-KR" dirty="0"/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6868"/>
              </p:ext>
            </p:extLst>
          </p:nvPr>
        </p:nvGraphicFramePr>
        <p:xfrm>
          <a:off x="518159" y="1628987"/>
          <a:ext cx="609016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( + 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 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 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 e / 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161" y="286462"/>
            <a:ext cx="11968478" cy="550035"/>
          </a:xfrm>
        </p:spPr>
        <p:txBody>
          <a:bodyPr>
            <a:normAutofit fontScale="90000"/>
          </a:bodyPr>
          <a:lstStyle/>
          <a:p>
            <a:r>
              <a:rPr lang="fr-FR" altLang="ko-KR" dirty="0" err="1"/>
              <a:t>Infix</a:t>
            </a:r>
            <a:r>
              <a:rPr lang="fr-FR" altLang="ko-KR" dirty="0"/>
              <a:t> to </a:t>
            </a:r>
            <a:r>
              <a:rPr lang="fr-FR" altLang="ko-KR" dirty="0" err="1"/>
              <a:t>Postfix</a:t>
            </a:r>
            <a:r>
              <a:rPr lang="fr-FR" altLang="ko-KR" dirty="0"/>
              <a:t> Conversion</a:t>
            </a:r>
            <a:br>
              <a:rPr lang="fr-FR" altLang="ko-KR" dirty="0"/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13829"/>
              </p:ext>
            </p:extLst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(</a:t>
                      </a:r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 ( + 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 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 * 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 B C D * + * E 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11510</TotalTime>
  <Words>355</Words>
  <Application>Microsoft Macintosh PowerPoint</Application>
  <PresentationFormat>사용자 지정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바탕체</vt:lpstr>
      <vt:lpstr>D2Coding ligature</vt:lpstr>
      <vt:lpstr>맑은 고딕</vt:lpstr>
      <vt:lpstr>나눔고딕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Infix to Postfix Conversion // Honor Code : On my honor, I pledge that I have neither received nor provided improper assistance in the completion of this assignment. // Signed: 이경민, Student number: 22100487, Class: 02</vt:lpstr>
      <vt:lpstr>Infix to Postfix Conversion // Honor Code : On my honor, I pledge that I have neither received nor provided improper assistance in the completion of this assignment. // Signed: 이경민, Student number: 22100487, Class: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경민 이</cp:lastModifiedBy>
  <cp:revision>606</cp:revision>
  <dcterms:modified xsi:type="dcterms:W3CDTF">2022-10-08T14:46:03Z</dcterms:modified>
</cp:coreProperties>
</file>