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01" autoAdjust="0"/>
    <p:restoredTop sz="96344" autoAdjust="0"/>
  </p:normalViewPr>
  <p:slideViewPr>
    <p:cSldViewPr>
      <p:cViewPr>
        <p:scale>
          <a:sx n="125" d="100"/>
          <a:sy n="125" d="100"/>
        </p:scale>
        <p:origin x="120" y="744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2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idebtor@gmail.com, Grace School</a:t>
            </a:r>
            <a:r>
              <a:rPr lang="en-US" altLang="ko-KR" sz="1100" b="0" i="1" baseline="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Pointer reviewed – </a:t>
            </a:r>
            <a:r>
              <a:rPr lang="en-US" altLang="ko-KR" dirty="0">
                <a:solidFill>
                  <a:srgbClr val="C00000"/>
                </a:solidFill>
              </a:rPr>
              <a:t>Quiz</a:t>
            </a:r>
            <a:br>
              <a:rPr lang="en-US" altLang="ko-KR" dirty="0">
                <a:solidFill>
                  <a:srgbClr val="C00000"/>
                </a:solidFill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9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br>
              <a:rPr lang="ko-KR" altLang="en-US" sz="900" dirty="0">
                <a:solidFill>
                  <a:srgbClr val="C00000"/>
                </a:solidFill>
                <a:latin typeface="Arial Rounded MT Bold" panose="020F0704030504030204" pitchFamily="34" charset="0"/>
              </a:rPr>
            </a:b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3170099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533939" y="15026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34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6854725" y="1678248"/>
            <a:ext cx="1606569" cy="2410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  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A85359-99DB-4D38-A295-7DC51A7109B9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6871204" y="2822238"/>
            <a:ext cx="1578220" cy="9015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13662" y="358131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894489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above, as it is shown.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Then, add one line to fix a bug shown in the memory diagram.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1296144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63E46-A442-699A-3257-773EAC5FC2DB}"/>
              </a:ext>
            </a:extLst>
          </p:cNvPr>
          <p:cNvSpPr txBox="1"/>
          <p:nvPr/>
        </p:nvSpPr>
        <p:spPr>
          <a:xfrm>
            <a:off x="8432945" y="2086311"/>
            <a:ext cx="7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A2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CA9173-A73A-548D-D7EB-C84DB21F9FA0}"/>
              </a:ext>
            </a:extLst>
          </p:cNvPr>
          <p:cNvSpPr/>
          <p:nvPr/>
        </p:nvSpPr>
        <p:spPr>
          <a:xfrm>
            <a:off x="8449424" y="2464383"/>
            <a:ext cx="717888" cy="71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36AC7-425F-118D-41C8-892797D031AF}"/>
              </a:ext>
            </a:extLst>
          </p:cNvPr>
          <p:cNvSpPr txBox="1"/>
          <p:nvPr/>
        </p:nvSpPr>
        <p:spPr>
          <a:xfrm>
            <a:off x="8444815" y="3352697"/>
            <a:ext cx="7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A3 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F8EB5A-A607-63C2-0BAF-830AAC3FC410}"/>
              </a:ext>
            </a:extLst>
          </p:cNvPr>
          <p:cNvSpPr/>
          <p:nvPr/>
        </p:nvSpPr>
        <p:spPr>
          <a:xfrm>
            <a:off x="8461294" y="3730769"/>
            <a:ext cx="717888" cy="71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59C226-98C3-6971-F4CB-2A6BBC83D6DF}"/>
              </a:ext>
            </a:extLst>
          </p:cNvPr>
          <p:cNvSpPr txBox="1"/>
          <p:nvPr/>
        </p:nvSpPr>
        <p:spPr>
          <a:xfrm>
            <a:off x="8578176" y="26395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56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039FB2-0AA7-2455-C1C1-AC4FF017AC87}"/>
              </a:ext>
            </a:extLst>
          </p:cNvPr>
          <p:cNvSpPr txBox="1"/>
          <p:nvPr/>
        </p:nvSpPr>
        <p:spPr>
          <a:xfrm>
            <a:off x="8590046" y="389463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(3)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point 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data using p, q, and r.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/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79376" y="137846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latin typeface="Arial Rounded MT Bold" panose="020F0704030504030204" pitchFamily="34" charset="0"/>
              </a:rPr>
              <a:t>Pointers Linked – </a:t>
            </a:r>
            <a:r>
              <a:rPr lang="en-US" altLang="ko-KR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Quiz</a:t>
            </a:r>
          </a:p>
          <a:p>
            <a:r>
              <a:rPr lang="en" altLang="ko-Kore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8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8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8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B459E8-6AF1-1EB4-6CF3-66D92DCB9126}"/>
              </a:ext>
            </a:extLst>
          </p:cNvPr>
          <p:cNvSpPr txBox="1"/>
          <p:nvPr/>
        </p:nvSpPr>
        <p:spPr>
          <a:xfrm>
            <a:off x="6005265" y="1479696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p = &amp;a</a:t>
            </a:r>
          </a:p>
          <a:p>
            <a:r>
              <a:rPr kumimoji="1" lang="en-US" altLang="ko-Kore-KR" sz="1100" dirty="0"/>
              <a:t>q = &amp;b</a:t>
            </a:r>
          </a:p>
          <a:p>
            <a:r>
              <a:rPr kumimoji="1" lang="en-US" altLang="ko-Kore-KR" sz="1100" dirty="0"/>
              <a:t>r = &amp;c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0DD75-F6EA-010C-E1C3-7D6CC4C790E1}"/>
              </a:ext>
            </a:extLst>
          </p:cNvPr>
          <p:cNvSpPr txBox="1"/>
          <p:nvPr/>
        </p:nvSpPr>
        <p:spPr>
          <a:xfrm>
            <a:off x="5949543" y="2399647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a-&gt;data = ‘X’</a:t>
            </a:r>
          </a:p>
          <a:p>
            <a:r>
              <a:rPr kumimoji="1" lang="en-US" altLang="ko-Kore-KR" sz="1100" dirty="0"/>
              <a:t>b-&gt;data = ‘Y</a:t>
            </a:r>
          </a:p>
          <a:p>
            <a:r>
              <a:rPr kumimoji="1" lang="en-US" altLang="ko-Kore-KR" sz="1100" dirty="0"/>
              <a:t>c-&gt;data = ‘Z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94302-E87C-1678-5CD7-A3EF1A3EBAD9}"/>
              </a:ext>
            </a:extLst>
          </p:cNvPr>
          <p:cNvSpPr txBox="1"/>
          <p:nvPr/>
        </p:nvSpPr>
        <p:spPr>
          <a:xfrm>
            <a:off x="5964221" y="3511858"/>
            <a:ext cx="13681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100" dirty="0"/>
              <a:t>p-&gt;link = q</a:t>
            </a:r>
          </a:p>
          <a:p>
            <a:r>
              <a:rPr kumimoji="1" lang="en-US" altLang="ko-Kore-KR" sz="1100" dirty="0"/>
              <a:t>q-&gt;link = r</a:t>
            </a:r>
          </a:p>
          <a:p>
            <a:r>
              <a:rPr kumimoji="1" lang="en-US" altLang="ko-Kore-KR" sz="1100" dirty="0"/>
              <a:t>r-&gt;link = </a:t>
            </a:r>
            <a:r>
              <a:rPr kumimoji="1" lang="en-US" altLang="ko-Kore-KR" sz="1100" dirty="0" err="1"/>
              <a:t>nullptr</a:t>
            </a:r>
            <a:endParaRPr kumimoji="1"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13361</TotalTime>
  <Words>413</Words>
  <Application>Microsoft Macintosh PowerPoint</Application>
  <PresentationFormat>와이드스크린</PresentationFormat>
  <Paragraphs>104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바탕체</vt:lpstr>
      <vt:lpstr>D2Coding ligature</vt:lpstr>
      <vt:lpstr>맑은 고딕</vt:lpstr>
      <vt:lpstr>나눔고딕</vt:lpstr>
      <vt:lpstr>Arial</vt:lpstr>
      <vt:lpstr>Arial Nova</vt:lpstr>
      <vt:lpstr>Arial Rounded MT Bold</vt:lpstr>
      <vt:lpstr>Candara</vt:lpstr>
      <vt:lpstr>Century Gothic</vt:lpstr>
      <vt:lpstr>Consolas</vt:lpstr>
      <vt:lpstr>Wingdings</vt:lpstr>
      <vt:lpstr>고려청자</vt:lpstr>
      <vt:lpstr>Pointer reviewed – Quiz // Honor Code : On my honor, I pledge that I have neither received nor provided improper assistance in the completion of this assignment. // Signed: 이경민, Student number: 22100487, Class: 02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경민 이</cp:lastModifiedBy>
  <cp:revision>688</cp:revision>
  <dcterms:created xsi:type="dcterms:W3CDTF">2014-02-12T09:15:05Z</dcterms:created>
  <dcterms:modified xsi:type="dcterms:W3CDTF">2022-10-16T22:17:00Z</dcterms:modified>
</cp:coreProperties>
</file>