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3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9" autoAdjust="0"/>
    <p:restoredTop sz="94286" autoAdjust="0"/>
  </p:normalViewPr>
  <p:slideViewPr>
    <p:cSldViewPr snapToGrid="0" showGuides="1">
      <p:cViewPr>
        <p:scale>
          <a:sx n="104" d="100"/>
          <a:sy n="104" d="100"/>
        </p:scale>
        <p:origin x="-40" y="400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0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2022. 9. 30.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>
                <a:latin typeface="Consolas" panose="020B0609020204030204" pitchFamily="49" charset="0"/>
              </a:rPr>
              <a:t>1</a:t>
            </a:fld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18161" y="386248"/>
            <a:ext cx="11968478" cy="70759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Quiz</a:t>
            </a:r>
            <a:br>
              <a:rPr lang="en-US" altLang="ko-KR" dirty="0"/>
            </a:br>
            <a:r>
              <a:rPr lang="en" altLang="ko-Kore-KR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13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13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br>
              <a:rPr lang="en" altLang="ko-Kore-KR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518162" y="1204688"/>
            <a:ext cx="7892192" cy="56734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Complete the memory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Do </a:t>
            </a:r>
            <a:r>
              <a:rPr lang="en-US" altLang="ko-KR" sz="2000" b="1" dirty="0">
                <a:latin typeface="Century Gothic" panose="020B0502020202020204" pitchFamily="34" charset="0"/>
              </a:rPr>
              <a:t>not</a:t>
            </a:r>
            <a:r>
              <a:rPr lang="en-US" altLang="ko-KR" sz="2000" dirty="0">
                <a:latin typeface="Century Gothic" panose="020B0502020202020204" pitchFamily="34" charset="0"/>
              </a:rPr>
              <a:t> rewrite the code, but </a:t>
            </a:r>
            <a:r>
              <a:rPr lang="en-US" altLang="ko-KR" sz="2000" b="1" dirty="0">
                <a:latin typeface="Century Gothic" panose="020B0502020202020204" pitchFamily="34" charset="0"/>
              </a:rPr>
              <a:t>fix</a:t>
            </a:r>
            <a:r>
              <a:rPr lang="en-US" altLang="ko-KR" sz="2000" dirty="0">
                <a:latin typeface="Century Gothic" panose="020B0502020202020204" pitchFamily="34" charset="0"/>
              </a:rPr>
              <a:t> errors minimally in main().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What is the output of the code?   </a:t>
            </a:r>
            <a:r>
              <a:rPr lang="en-US" altLang="ko-KR" sz="2000" b="1" u="sng">
                <a:latin typeface="Century Gothic" panose="020B0502020202020204" pitchFamily="34" charset="0"/>
              </a:rPr>
              <a:t>hat</a:t>
            </a:r>
            <a:endParaRPr lang="ko-KR" altLang="en-US" sz="2000" b="1" u="sng" dirty="0">
              <a:latin typeface="Century Gothic" panose="020B0502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30A4E-65CD-41AD-9AAE-7624FF874D67}"/>
              </a:ext>
            </a:extLst>
          </p:cNvPr>
          <p:cNvSpPr txBox="1">
            <a:spLocks/>
          </p:cNvSpPr>
          <p:nvPr/>
        </p:nvSpPr>
        <p:spPr>
          <a:xfrm>
            <a:off x="518161" y="2382353"/>
            <a:ext cx="5827221" cy="469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sp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Car{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int    age;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string tag;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{25, "cat"};  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my = new Car {20, "sky"};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we = &amp;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ur.tag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"hat";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cout &lt;&lt; we-&gt;tag &lt;&lt; endl;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delete my;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634744-5632-4DC5-B13E-AC9E66947FE6}"/>
              </a:ext>
            </a:extLst>
          </p:cNvPr>
          <p:cNvGrpSpPr/>
          <p:nvPr/>
        </p:nvGrpSpPr>
        <p:grpSpPr>
          <a:xfrm>
            <a:off x="10588944" y="2792140"/>
            <a:ext cx="1224136" cy="801379"/>
            <a:chOff x="7544874" y="2502297"/>
            <a:chExt cx="1224136" cy="8013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FE5BE0-B832-4697-BE7F-EA98EF9967C0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hat, 25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FCD338-118D-4000-995E-BEDC547DBEFD}"/>
                </a:ext>
              </a:extLst>
            </p:cNvPr>
            <p:cNvSpPr/>
            <p:nvPr/>
          </p:nvSpPr>
          <p:spPr>
            <a:xfrm>
              <a:off x="7544874" y="2502297"/>
              <a:ext cx="85792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ur</a:t>
              </a:r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/F5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9D7CA-3FB8-40A1-9E4F-40ED5B76C0C7}"/>
              </a:ext>
            </a:extLst>
          </p:cNvPr>
          <p:cNvSpPr/>
          <p:nvPr/>
        </p:nvSpPr>
        <p:spPr>
          <a:xfrm>
            <a:off x="9256034" y="4199384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B3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B8A80-FCD0-47D8-9265-B2C9A7E55B9A}"/>
              </a:ext>
            </a:extLst>
          </p:cNvPr>
          <p:cNvSpPr/>
          <p:nvPr/>
        </p:nvSpPr>
        <p:spPr>
          <a:xfrm>
            <a:off x="9256034" y="3822034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F84709-7BB4-4A97-9E0F-145499DF4DFE}"/>
              </a:ext>
            </a:extLst>
          </p:cNvPr>
          <p:cNvGrpSpPr/>
          <p:nvPr/>
        </p:nvGrpSpPr>
        <p:grpSpPr>
          <a:xfrm>
            <a:off x="10644228" y="3822034"/>
            <a:ext cx="1168852" cy="809397"/>
            <a:chOff x="7600158" y="2494279"/>
            <a:chExt cx="1168852" cy="8093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4982ED-5C67-4C45-A5A4-B88DB6001604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sky, 20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4C8E13-0511-4A2B-AFC8-CEF2E63675E5}"/>
                </a:ext>
              </a:extLst>
            </p:cNvPr>
            <p:cNvSpPr/>
            <p:nvPr/>
          </p:nvSpPr>
          <p:spPr>
            <a:xfrm>
              <a:off x="7600158" y="2494279"/>
              <a:ext cx="45397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B3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41464C-ACBD-4C9B-8A7B-AE9C70C54C7A}"/>
              </a:ext>
            </a:extLst>
          </p:cNvPr>
          <p:cNvSpPr/>
          <p:nvPr/>
        </p:nvSpPr>
        <p:spPr>
          <a:xfrm>
            <a:off x="9256034" y="5248321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F5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D0869B-B50B-494B-9493-85C5F05DB694}"/>
              </a:ext>
            </a:extLst>
          </p:cNvPr>
          <p:cNvSpPr/>
          <p:nvPr/>
        </p:nvSpPr>
        <p:spPr>
          <a:xfrm>
            <a:off x="9256034" y="4870971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1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11280</TotalTime>
  <Words>154</Words>
  <Application>Microsoft Macintosh PowerPoint</Application>
  <PresentationFormat>사용자 지정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바탕체</vt:lpstr>
      <vt:lpstr>D2Coding ligature</vt:lpstr>
      <vt:lpstr>맑은 고딕</vt:lpstr>
      <vt:lpstr>나눔고딕</vt:lpstr>
      <vt:lpstr>Arial Nova</vt:lpstr>
      <vt:lpstr>Arial Rounded MT Bold</vt:lpstr>
      <vt:lpstr>Candara</vt:lpstr>
      <vt:lpstr>Century Gothic</vt:lpstr>
      <vt:lpstr>Consolas</vt:lpstr>
      <vt:lpstr>Wingdings</vt:lpstr>
      <vt:lpstr>1_고려청자</vt:lpstr>
      <vt:lpstr>Quiz // Honor Code : On my honor, I pledge that I have neither received nor provided improper assistance in the completion of this assignment. // Signed: 이경민, Student number: 22100487, Class: 02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경민 이</cp:lastModifiedBy>
  <cp:revision>516</cp:revision>
  <dcterms:modified xsi:type="dcterms:W3CDTF">2022-09-30T14:40:34Z</dcterms:modified>
</cp:coreProperties>
</file>