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901AA-0508-43E4-B5FE-8E3D12EA834E}" v="243" dt="2023-03-01T09:07:08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4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thalanka Wijesinghe" userId="938c8838-3479-4f4c-85d6-560499bd7008" providerId="ADAL" clId="{8D9901AA-0508-43E4-B5FE-8E3D12EA834E}"/>
    <pc:docChg chg="undo custSel addSld delSld modSld sldOrd addMainMaster delMainMaster">
      <pc:chgData name="Chinthalanka Wijesinghe" userId="938c8838-3479-4f4c-85d6-560499bd7008" providerId="ADAL" clId="{8D9901AA-0508-43E4-B5FE-8E3D12EA834E}" dt="2023-03-01T09:19:12.786" v="5766" actId="207"/>
      <pc:docMkLst>
        <pc:docMk/>
      </pc:docMkLst>
      <pc:sldChg chg="addSp delSp modSp new mod setBg modClrScheme chgLayout modNotesTx">
        <pc:chgData name="Chinthalanka Wijesinghe" userId="938c8838-3479-4f4c-85d6-560499bd7008" providerId="ADAL" clId="{8D9901AA-0508-43E4-B5FE-8E3D12EA834E}" dt="2023-03-01T06:50:30.066" v="4132" actId="12"/>
        <pc:sldMkLst>
          <pc:docMk/>
          <pc:sldMk cId="142464105" sldId="256"/>
        </pc:sldMkLst>
        <pc:spChg chg="mod">
          <ac:chgData name="Chinthalanka Wijesinghe" userId="938c8838-3479-4f4c-85d6-560499bd7008" providerId="ADAL" clId="{8D9901AA-0508-43E4-B5FE-8E3D12EA834E}" dt="2023-02-28T03:36:38.804" v="237" actId="403"/>
          <ac:spMkLst>
            <pc:docMk/>
            <pc:sldMk cId="142464105" sldId="256"/>
            <ac:spMk id="2" creationId="{A4F8F763-B5C6-7FFD-8B7E-7C283372706F}"/>
          </ac:spMkLst>
        </pc:spChg>
        <pc:spChg chg="mod">
          <ac:chgData name="Chinthalanka Wijesinghe" userId="938c8838-3479-4f4c-85d6-560499bd7008" providerId="ADAL" clId="{8D9901AA-0508-43E4-B5FE-8E3D12EA834E}" dt="2023-02-28T15:44:23.218" v="3400" actId="27636"/>
          <ac:spMkLst>
            <pc:docMk/>
            <pc:sldMk cId="142464105" sldId="256"/>
            <ac:spMk id="3" creationId="{0471D76E-E5E9-A24D-6EB0-9EC3F35D7719}"/>
          </ac:spMkLst>
        </pc:spChg>
        <pc:spChg chg="add mod">
          <ac:chgData name="Chinthalanka Wijesinghe" userId="938c8838-3479-4f4c-85d6-560499bd7008" providerId="ADAL" clId="{8D9901AA-0508-43E4-B5FE-8E3D12EA834E}" dt="2023-02-28T03:38:12.978" v="274" actId="14100"/>
          <ac:spMkLst>
            <pc:docMk/>
            <pc:sldMk cId="142464105" sldId="256"/>
            <ac:spMk id="5" creationId="{24F6C91E-671B-31E0-B41A-67992BC4CD23}"/>
          </ac:spMkLst>
        </pc:spChg>
        <pc:spChg chg="add del mod">
          <ac:chgData name="Chinthalanka Wijesinghe" userId="938c8838-3479-4f4c-85d6-560499bd7008" providerId="ADAL" clId="{8D9901AA-0508-43E4-B5FE-8E3D12EA834E}" dt="2023-02-28T03:37:09.020" v="252" actId="478"/>
          <ac:spMkLst>
            <pc:docMk/>
            <pc:sldMk cId="142464105" sldId="256"/>
            <ac:spMk id="6" creationId="{334F223A-FC22-6CC7-BB73-54D7C0791477}"/>
          </ac:spMkLst>
        </pc:spChg>
        <pc:spChg chg="add del">
          <ac:chgData name="Chinthalanka Wijesinghe" userId="938c8838-3479-4f4c-85d6-560499bd7008" providerId="ADAL" clId="{8D9901AA-0508-43E4-B5FE-8E3D12EA834E}" dt="2023-02-28T03:31:21.912" v="141" actId="26606"/>
          <ac:spMkLst>
            <pc:docMk/>
            <pc:sldMk cId="142464105" sldId="256"/>
            <ac:spMk id="8" creationId="{98F816C8-664D-4D46-87AC-DD7054006763}"/>
          </ac:spMkLst>
        </pc:spChg>
        <pc:spChg chg="add del">
          <ac:chgData name="Chinthalanka Wijesinghe" userId="938c8838-3479-4f4c-85d6-560499bd7008" providerId="ADAL" clId="{8D9901AA-0508-43E4-B5FE-8E3D12EA834E}" dt="2023-02-28T03:29:03.955" v="68" actId="26606"/>
          <ac:spMkLst>
            <pc:docMk/>
            <pc:sldMk cId="142464105" sldId="256"/>
            <ac:spMk id="9" creationId="{0E91F5CA-B392-444C-88E3-BF5BAAEBDEB0}"/>
          </ac:spMkLst>
        </pc:spChg>
        <pc:spChg chg="add del">
          <ac:chgData name="Chinthalanka Wijesinghe" userId="938c8838-3479-4f4c-85d6-560499bd7008" providerId="ADAL" clId="{8D9901AA-0508-43E4-B5FE-8E3D12EA834E}" dt="2023-02-28T03:31:21.912" v="141" actId="26606"/>
          <ac:spMkLst>
            <pc:docMk/>
            <pc:sldMk cId="142464105" sldId="256"/>
            <ac:spMk id="10" creationId="{ECD84B89-83B1-AA44-B9BE-C68A3A346981}"/>
          </ac:spMkLst>
        </pc:spChg>
        <pc:spChg chg="add del">
          <ac:chgData name="Chinthalanka Wijesinghe" userId="938c8838-3479-4f4c-85d6-560499bd7008" providerId="ADAL" clId="{8D9901AA-0508-43E4-B5FE-8E3D12EA834E}" dt="2023-02-28T03:29:03.955" v="68" actId="26606"/>
          <ac:spMkLst>
            <pc:docMk/>
            <pc:sldMk cId="142464105" sldId="256"/>
            <ac:spMk id="11" creationId="{0459807F-B6FA-44D3-9A53-C55B6B56884A}"/>
          </ac:spMkLst>
        </pc:spChg>
        <pc:spChg chg="add del">
          <ac:chgData name="Chinthalanka Wijesinghe" userId="938c8838-3479-4f4c-85d6-560499bd7008" providerId="ADAL" clId="{8D9901AA-0508-43E4-B5FE-8E3D12EA834E}" dt="2023-02-28T03:31:21.912" v="141" actId="26606"/>
          <ac:spMkLst>
            <pc:docMk/>
            <pc:sldMk cId="142464105" sldId="256"/>
            <ac:spMk id="12" creationId="{DF3B9D9F-2555-4B2E-AD17-056B66596D5A}"/>
          </ac:spMkLst>
        </pc:spChg>
        <pc:spChg chg="add del">
          <ac:chgData name="Chinthalanka Wijesinghe" userId="938c8838-3479-4f4c-85d6-560499bd7008" providerId="ADAL" clId="{8D9901AA-0508-43E4-B5FE-8E3D12EA834E}" dt="2023-02-28T03:29:15.407" v="70" actId="26606"/>
          <ac:spMkLst>
            <pc:docMk/>
            <pc:sldMk cId="142464105" sldId="256"/>
            <ac:spMk id="13" creationId="{72E67446-732B-4F72-8560-6FABB6CB25A3}"/>
          </ac:spMkLst>
        </pc:spChg>
        <pc:spChg chg="add del">
          <ac:chgData name="Chinthalanka Wijesinghe" userId="938c8838-3479-4f4c-85d6-560499bd7008" providerId="ADAL" clId="{8D9901AA-0508-43E4-B5FE-8E3D12EA834E}" dt="2023-02-28T03:29:15.407" v="70" actId="26606"/>
          <ac:spMkLst>
            <pc:docMk/>
            <pc:sldMk cId="142464105" sldId="256"/>
            <ac:spMk id="14" creationId="{42195A83-AA4F-FE4B-AFEA-5A5576C39133}"/>
          </ac:spMkLst>
        </pc:spChg>
        <pc:spChg chg="add del">
          <ac:chgData name="Chinthalanka Wijesinghe" userId="938c8838-3479-4f4c-85d6-560499bd7008" providerId="ADAL" clId="{8D9901AA-0508-43E4-B5FE-8E3D12EA834E}" dt="2023-02-28T03:29:15.407" v="70" actId="26606"/>
          <ac:spMkLst>
            <pc:docMk/>
            <pc:sldMk cId="142464105" sldId="256"/>
            <ac:spMk id="16" creationId="{4AF0997A-7C0F-4AD2-BA90-5FE341A17796}"/>
          </ac:spMkLst>
        </pc:spChg>
        <pc:spChg chg="add del">
          <ac:chgData name="Chinthalanka Wijesinghe" userId="938c8838-3479-4f4c-85d6-560499bd7008" providerId="ADAL" clId="{8D9901AA-0508-43E4-B5FE-8E3D12EA834E}" dt="2023-02-28T03:31:27.490" v="143" actId="26606"/>
          <ac:spMkLst>
            <pc:docMk/>
            <pc:sldMk cId="142464105" sldId="256"/>
            <ac:spMk id="17" creationId="{7A18C9FB-EC4C-4DAE-8F7D-C6E5AF607958}"/>
          </ac:spMkLst>
        </pc:spChg>
        <pc:spChg chg="add del">
          <ac:chgData name="Chinthalanka Wijesinghe" userId="938c8838-3479-4f4c-85d6-560499bd7008" providerId="ADAL" clId="{8D9901AA-0508-43E4-B5FE-8E3D12EA834E}" dt="2023-02-28T03:29:25.163" v="72" actId="26606"/>
          <ac:spMkLst>
            <pc:docMk/>
            <pc:sldMk cId="142464105" sldId="256"/>
            <ac:spMk id="18" creationId="{B6D694DB-A3FC-4F14-A225-17BEBA4416DA}"/>
          </ac:spMkLst>
        </pc:spChg>
        <pc:spChg chg="add del">
          <ac:chgData name="Chinthalanka Wijesinghe" userId="938c8838-3479-4f4c-85d6-560499bd7008" providerId="ADAL" clId="{8D9901AA-0508-43E4-B5FE-8E3D12EA834E}" dt="2023-02-28T03:31:27.490" v="143" actId="26606"/>
          <ac:spMkLst>
            <pc:docMk/>
            <pc:sldMk cId="142464105" sldId="256"/>
            <ac:spMk id="22" creationId="{55F5D1E8-E605-4EFC-8912-6E191F84FE26}"/>
          </ac:spMkLst>
        </pc:spChg>
        <pc:spChg chg="add del">
          <ac:chgData name="Chinthalanka Wijesinghe" userId="938c8838-3479-4f4c-85d6-560499bd7008" providerId="ADAL" clId="{8D9901AA-0508-43E4-B5FE-8E3D12EA834E}" dt="2023-02-28T03:34:29.310" v="165" actId="26606"/>
          <ac:spMkLst>
            <pc:docMk/>
            <pc:sldMk cId="142464105" sldId="256"/>
            <ac:spMk id="23" creationId="{DB33B578-A8C0-4D0F-8846-FBE386EDC31B}"/>
          </ac:spMkLst>
        </pc:spChg>
        <pc:spChg chg="add del">
          <ac:chgData name="Chinthalanka Wijesinghe" userId="938c8838-3479-4f4c-85d6-560499bd7008" providerId="ADAL" clId="{8D9901AA-0508-43E4-B5FE-8E3D12EA834E}" dt="2023-02-28T03:34:29.310" v="165" actId="26606"/>
          <ac:spMkLst>
            <pc:docMk/>
            <pc:sldMk cId="142464105" sldId="256"/>
            <ac:spMk id="25" creationId="{DD8EACB7-D372-470B-B76E-A829D00310CD}"/>
          </ac:spMkLst>
        </pc:spChg>
        <pc:spChg chg="add del">
          <ac:chgData name="Chinthalanka Wijesinghe" userId="938c8838-3479-4f4c-85d6-560499bd7008" providerId="ADAL" clId="{8D9901AA-0508-43E4-B5FE-8E3D12EA834E}" dt="2023-02-28T03:34:29.310" v="165" actId="26606"/>
          <ac:spMkLst>
            <pc:docMk/>
            <pc:sldMk cId="142464105" sldId="256"/>
            <ac:spMk id="26" creationId="{C7EA4B13-46D3-41EE-95DA-7B2100DE940B}"/>
          </ac:spMkLst>
        </pc:spChg>
        <pc:spChg chg="add">
          <ac:chgData name="Chinthalanka Wijesinghe" userId="938c8838-3479-4f4c-85d6-560499bd7008" providerId="ADAL" clId="{8D9901AA-0508-43E4-B5FE-8E3D12EA834E}" dt="2023-02-28T03:35:12.811" v="179" actId="26606"/>
          <ac:spMkLst>
            <pc:docMk/>
            <pc:sldMk cId="142464105" sldId="256"/>
            <ac:spMk id="29" creationId="{5CC50F2E-EF04-4D7A-A09C-5AEF6E5EAD67}"/>
          </ac:spMkLst>
        </pc:spChg>
        <pc:spChg chg="add">
          <ac:chgData name="Chinthalanka Wijesinghe" userId="938c8838-3479-4f4c-85d6-560499bd7008" providerId="ADAL" clId="{8D9901AA-0508-43E4-B5FE-8E3D12EA834E}" dt="2023-02-28T03:35:12.811" v="179" actId="26606"/>
          <ac:spMkLst>
            <pc:docMk/>
            <pc:sldMk cId="142464105" sldId="256"/>
            <ac:spMk id="30" creationId="{F489C2E0-4895-4B72-85EA-7EE9FAFFDC7E}"/>
          </ac:spMkLst>
        </pc:spChg>
        <pc:spChg chg="add del">
          <ac:chgData name="Chinthalanka Wijesinghe" userId="938c8838-3479-4f4c-85d6-560499bd7008" providerId="ADAL" clId="{8D9901AA-0508-43E4-B5FE-8E3D12EA834E}" dt="2023-02-28T03:31:42.799" v="146" actId="26606"/>
          <ac:spMkLst>
            <pc:docMk/>
            <pc:sldMk cId="142464105" sldId="256"/>
            <ac:spMk id="44" creationId="{A173122F-D466-4F08-90FA-0038F7AC214A}"/>
          </ac:spMkLst>
        </pc:spChg>
        <pc:spChg chg="add del">
          <ac:chgData name="Chinthalanka Wijesinghe" userId="938c8838-3479-4f4c-85d6-560499bd7008" providerId="ADAL" clId="{8D9901AA-0508-43E4-B5FE-8E3D12EA834E}" dt="2023-02-28T03:31:42.799" v="146" actId="26606"/>
          <ac:spMkLst>
            <pc:docMk/>
            <pc:sldMk cId="142464105" sldId="256"/>
            <ac:spMk id="45" creationId="{DB537E44-9142-4F0D-A29D-C1409784F2B9}"/>
          </ac:spMkLst>
        </pc:spChg>
        <pc:spChg chg="add del">
          <ac:chgData name="Chinthalanka Wijesinghe" userId="938c8838-3479-4f4c-85d6-560499bd7008" providerId="ADAL" clId="{8D9901AA-0508-43E4-B5FE-8E3D12EA834E}" dt="2023-02-28T03:31:52.583" v="148" actId="26606"/>
          <ac:spMkLst>
            <pc:docMk/>
            <pc:sldMk cId="142464105" sldId="256"/>
            <ac:spMk id="59" creationId="{A5D0B0D3-D735-4619-AA45-B57B791E1744}"/>
          </ac:spMkLst>
        </pc:spChg>
        <pc:spChg chg="add del">
          <ac:chgData name="Chinthalanka Wijesinghe" userId="938c8838-3479-4f4c-85d6-560499bd7008" providerId="ADAL" clId="{8D9901AA-0508-43E4-B5FE-8E3D12EA834E}" dt="2023-02-28T03:31:52.583" v="148" actId="26606"/>
          <ac:spMkLst>
            <pc:docMk/>
            <pc:sldMk cId="142464105" sldId="256"/>
            <ac:spMk id="60" creationId="{CF7F2079-504C-499A-A644-58F4DDC7643B}"/>
          </ac:spMkLst>
        </pc:spChg>
        <pc:spChg chg="add del">
          <ac:chgData name="Chinthalanka Wijesinghe" userId="938c8838-3479-4f4c-85d6-560499bd7008" providerId="ADAL" clId="{8D9901AA-0508-43E4-B5FE-8E3D12EA834E}" dt="2023-02-28T03:31:52.583" v="148" actId="26606"/>
          <ac:spMkLst>
            <pc:docMk/>
            <pc:sldMk cId="142464105" sldId="256"/>
            <ac:spMk id="69" creationId="{3D505D40-32E9-4C48-81F8-AD80433BE6B7}"/>
          </ac:spMkLst>
        </pc:spChg>
        <pc:spChg chg="add del">
          <ac:chgData name="Chinthalanka Wijesinghe" userId="938c8838-3479-4f4c-85d6-560499bd7008" providerId="ADAL" clId="{8D9901AA-0508-43E4-B5FE-8E3D12EA834E}" dt="2023-02-28T03:32:01.524" v="150" actId="26606"/>
          <ac:spMkLst>
            <pc:docMk/>
            <pc:sldMk cId="142464105" sldId="256"/>
            <ac:spMk id="71" creationId="{9733A6A7-E7EE-42C5-88DE-B09D16B38C13}"/>
          </ac:spMkLst>
        </pc:spChg>
        <pc:spChg chg="add del">
          <ac:chgData name="Chinthalanka Wijesinghe" userId="938c8838-3479-4f4c-85d6-560499bd7008" providerId="ADAL" clId="{8D9901AA-0508-43E4-B5FE-8E3D12EA834E}" dt="2023-02-28T03:32:01.524" v="150" actId="26606"/>
          <ac:spMkLst>
            <pc:docMk/>
            <pc:sldMk cId="142464105" sldId="256"/>
            <ac:spMk id="72" creationId="{BA6285CA-6AFA-4F27-AFB5-1B32CDE09B1A}"/>
          </ac:spMkLst>
        </pc:spChg>
        <pc:spChg chg="add del">
          <ac:chgData name="Chinthalanka Wijesinghe" userId="938c8838-3479-4f4c-85d6-560499bd7008" providerId="ADAL" clId="{8D9901AA-0508-43E4-B5FE-8E3D12EA834E}" dt="2023-02-28T03:32:01.524" v="150" actId="26606"/>
          <ac:spMkLst>
            <pc:docMk/>
            <pc:sldMk cId="142464105" sldId="256"/>
            <ac:spMk id="90" creationId="{94D786EB-944C-47D5-B631-899F4029B02E}"/>
          </ac:spMkLst>
        </pc:spChg>
        <pc:spChg chg="add del">
          <ac:chgData name="Chinthalanka Wijesinghe" userId="938c8838-3479-4f4c-85d6-560499bd7008" providerId="ADAL" clId="{8D9901AA-0508-43E4-B5FE-8E3D12EA834E}" dt="2023-02-28T03:32:56.888" v="162" actId="26606"/>
          <ac:spMkLst>
            <pc:docMk/>
            <pc:sldMk cId="142464105" sldId="256"/>
            <ac:spMk id="93" creationId="{CFD1D2CD-954D-4C4D-B505-05EAD159B230}"/>
          </ac:spMkLst>
        </pc:spChg>
        <pc:spChg chg="add del">
          <ac:chgData name="Chinthalanka Wijesinghe" userId="938c8838-3479-4f4c-85d6-560499bd7008" providerId="ADAL" clId="{8D9901AA-0508-43E4-B5FE-8E3D12EA834E}" dt="2023-02-28T03:32:46.368" v="156" actId="26606"/>
          <ac:spMkLst>
            <pc:docMk/>
            <pc:sldMk cId="142464105" sldId="256"/>
            <ac:spMk id="100" creationId="{C56AE383-06A1-42D3-B1AF-CE22194F54B7}"/>
          </ac:spMkLst>
        </pc:spChg>
        <pc:spChg chg="add del">
          <ac:chgData name="Chinthalanka Wijesinghe" userId="938c8838-3479-4f4c-85d6-560499bd7008" providerId="ADAL" clId="{8D9901AA-0508-43E4-B5FE-8E3D12EA834E}" dt="2023-02-28T03:32:46.368" v="156" actId="26606"/>
          <ac:spMkLst>
            <pc:docMk/>
            <pc:sldMk cId="142464105" sldId="256"/>
            <ac:spMk id="102" creationId="{3D70B90B-BED1-4715-9BFE-9622C47A2B2F}"/>
          </ac:spMkLst>
        </pc:spChg>
        <pc:spChg chg="add del">
          <ac:chgData name="Chinthalanka Wijesinghe" userId="938c8838-3479-4f4c-85d6-560499bd7008" providerId="ADAL" clId="{8D9901AA-0508-43E4-B5FE-8E3D12EA834E}" dt="2023-02-28T03:32:47.923" v="158" actId="26606"/>
          <ac:spMkLst>
            <pc:docMk/>
            <pc:sldMk cId="142464105" sldId="256"/>
            <ac:spMk id="107" creationId="{1DB043B4-68C6-45B9-82AC-A5800EADB8DB}"/>
          </ac:spMkLst>
        </pc:spChg>
        <pc:spChg chg="add del">
          <ac:chgData name="Chinthalanka Wijesinghe" userId="938c8838-3479-4f4c-85d6-560499bd7008" providerId="ADAL" clId="{8D9901AA-0508-43E4-B5FE-8E3D12EA834E}" dt="2023-02-28T03:32:47.923" v="158" actId="26606"/>
          <ac:spMkLst>
            <pc:docMk/>
            <pc:sldMk cId="142464105" sldId="256"/>
            <ac:spMk id="112" creationId="{28A00A08-E4E6-4184-B484-E0E034072AE0}"/>
          </ac:spMkLst>
        </pc:spChg>
        <pc:spChg chg="add del">
          <ac:chgData name="Chinthalanka Wijesinghe" userId="938c8838-3479-4f4c-85d6-560499bd7008" providerId="ADAL" clId="{8D9901AA-0508-43E4-B5FE-8E3D12EA834E}" dt="2023-02-28T03:32:56.235" v="161" actId="26606"/>
          <ac:spMkLst>
            <pc:docMk/>
            <pc:sldMk cId="142464105" sldId="256"/>
            <ac:spMk id="114" creationId="{CFD1D2CD-954D-4C4D-B505-05EAD159B230}"/>
          </ac:spMkLst>
        </pc:spChg>
        <pc:grpChg chg="add del">
          <ac:chgData name="Chinthalanka Wijesinghe" userId="938c8838-3479-4f4c-85d6-560499bd7008" providerId="ADAL" clId="{8D9901AA-0508-43E4-B5FE-8E3D12EA834E}" dt="2023-02-28T03:29:25.163" v="72" actId="26606"/>
          <ac:grpSpMkLst>
            <pc:docMk/>
            <pc:sldMk cId="142464105" sldId="256"/>
            <ac:grpSpMk id="20" creationId="{3A87D413-7BAA-462C-B2E4-D3E7F1B8498D}"/>
          </ac:grpSpMkLst>
        </pc:grpChg>
        <pc:grpChg chg="add del">
          <ac:chgData name="Chinthalanka Wijesinghe" userId="938c8838-3479-4f4c-85d6-560499bd7008" providerId="ADAL" clId="{8D9901AA-0508-43E4-B5FE-8E3D12EA834E}" dt="2023-02-28T03:31:52.583" v="148" actId="26606"/>
          <ac:grpSpMkLst>
            <pc:docMk/>
            <pc:sldMk cId="142464105" sldId="256"/>
            <ac:grpSpMk id="24" creationId="{C507BF36-B92B-4CAC-BCA7-8364B51E1F09}"/>
          </ac:grpSpMkLst>
        </pc:grpChg>
        <pc:grpChg chg="add del">
          <ac:chgData name="Chinthalanka Wijesinghe" userId="938c8838-3479-4f4c-85d6-560499bd7008" providerId="ADAL" clId="{8D9901AA-0508-43E4-B5FE-8E3D12EA834E}" dt="2023-02-28T03:34:29.310" v="165" actId="26606"/>
          <ac:grpSpMkLst>
            <pc:docMk/>
            <pc:sldMk cId="142464105" sldId="256"/>
            <ac:grpSpMk id="28" creationId="{DCEEEBE1-DC7B-4168-90C6-DB88876E30DD}"/>
          </ac:grpSpMkLst>
        </pc:grpChg>
        <pc:grpChg chg="add del">
          <ac:chgData name="Chinthalanka Wijesinghe" userId="938c8838-3479-4f4c-85d6-560499bd7008" providerId="ADAL" clId="{8D9901AA-0508-43E4-B5FE-8E3D12EA834E}" dt="2023-02-28T03:31:42.799" v="146" actId="26606"/>
          <ac:grpSpMkLst>
            <pc:docMk/>
            <pc:sldMk cId="142464105" sldId="256"/>
            <ac:grpSpMk id="46" creationId="{55FA838A-0E6E-4C88-AD16-9F85F559A8AD}"/>
          </ac:grpSpMkLst>
        </pc:grpChg>
        <pc:grpChg chg="add del">
          <ac:chgData name="Chinthalanka Wijesinghe" userId="938c8838-3479-4f4c-85d6-560499bd7008" providerId="ADAL" clId="{8D9901AA-0508-43E4-B5FE-8E3D12EA834E}" dt="2023-02-28T03:31:52.583" v="148" actId="26606"/>
          <ac:grpSpMkLst>
            <pc:docMk/>
            <pc:sldMk cId="142464105" sldId="256"/>
            <ac:grpSpMk id="61" creationId="{DBBA0A0D-8F6A-400A-9E49-8C008E2C7DB1}"/>
          </ac:grpSpMkLst>
        </pc:grpChg>
        <pc:grpChg chg="add del">
          <ac:chgData name="Chinthalanka Wijesinghe" userId="938c8838-3479-4f4c-85d6-560499bd7008" providerId="ADAL" clId="{8D9901AA-0508-43E4-B5FE-8E3D12EA834E}" dt="2023-02-28T03:32:01.524" v="150" actId="26606"/>
          <ac:grpSpMkLst>
            <pc:docMk/>
            <pc:sldMk cId="142464105" sldId="256"/>
            <ac:grpSpMk id="73" creationId="{91108A0F-8C78-4294-B028-9F09581FC0A3}"/>
          </ac:grpSpMkLst>
        </pc:grpChg>
        <pc:grpChg chg="add del">
          <ac:chgData name="Chinthalanka Wijesinghe" userId="938c8838-3479-4f4c-85d6-560499bd7008" providerId="ADAL" clId="{8D9901AA-0508-43E4-B5FE-8E3D12EA834E}" dt="2023-02-28T03:32:47.923" v="158" actId="26606"/>
          <ac:grpSpMkLst>
            <pc:docMk/>
            <pc:sldMk cId="142464105" sldId="256"/>
            <ac:grpSpMk id="104" creationId="{0780E404-3121-4F33-AF2D-65F659A97798}"/>
          </ac:grpSpMkLst>
        </pc:grpChg>
        <pc:grpChg chg="add del">
          <ac:chgData name="Chinthalanka Wijesinghe" userId="938c8838-3479-4f4c-85d6-560499bd7008" providerId="ADAL" clId="{8D9901AA-0508-43E4-B5FE-8E3D12EA834E}" dt="2023-02-28T03:32:47.923" v="158" actId="26606"/>
          <ac:grpSpMkLst>
            <pc:docMk/>
            <pc:sldMk cId="142464105" sldId="256"/>
            <ac:grpSpMk id="108" creationId="{4B158E9A-DBF4-4AA7-B6B7-8C8EB2FBDD68}"/>
          </ac:grpSpMkLst>
        </pc:grpChg>
        <pc:picChg chg="add del">
          <ac:chgData name="Chinthalanka Wijesinghe" userId="938c8838-3479-4f4c-85d6-560499bd7008" providerId="ADAL" clId="{8D9901AA-0508-43E4-B5FE-8E3D12EA834E}" dt="2023-02-28T03:29:03.955" v="68" actId="26606"/>
          <ac:picMkLst>
            <pc:docMk/>
            <pc:sldMk cId="142464105" sldId="256"/>
            <ac:picMk id="4" creationId="{E1C1774D-EA50-5A4A-7600-84BEBF764B46}"/>
          </ac:picMkLst>
        </pc:picChg>
        <pc:picChg chg="add del">
          <ac:chgData name="Chinthalanka Wijesinghe" userId="938c8838-3479-4f4c-85d6-560499bd7008" providerId="ADAL" clId="{8D9901AA-0508-43E4-B5FE-8E3D12EA834E}" dt="2023-02-28T03:31:21.912" v="141" actId="26606"/>
          <ac:picMkLst>
            <pc:docMk/>
            <pc:sldMk cId="142464105" sldId="256"/>
            <ac:picMk id="7" creationId="{60D26487-6B60-178F-34BA-DF930376B59D}"/>
          </ac:picMkLst>
        </pc:picChg>
        <pc:picChg chg="add del">
          <ac:chgData name="Chinthalanka Wijesinghe" userId="938c8838-3479-4f4c-85d6-560499bd7008" providerId="ADAL" clId="{8D9901AA-0508-43E4-B5FE-8E3D12EA834E}" dt="2023-02-28T03:29:15.407" v="70" actId="26606"/>
          <ac:picMkLst>
            <pc:docMk/>
            <pc:sldMk cId="142464105" sldId="256"/>
            <ac:picMk id="15" creationId="{72C35FE5-34B8-29FF-E9E1-02BE0B2AA3A8}"/>
          </ac:picMkLst>
        </pc:picChg>
        <pc:picChg chg="add del">
          <ac:chgData name="Chinthalanka Wijesinghe" userId="938c8838-3479-4f4c-85d6-560499bd7008" providerId="ADAL" clId="{8D9901AA-0508-43E4-B5FE-8E3D12EA834E}" dt="2023-02-28T03:29:25.163" v="72" actId="26606"/>
          <ac:picMkLst>
            <pc:docMk/>
            <pc:sldMk cId="142464105" sldId="256"/>
            <ac:picMk id="19" creationId="{3C5011C8-460E-F2F6-6157-9C2D72B6BD06}"/>
          </ac:picMkLst>
        </pc:picChg>
        <pc:picChg chg="add del">
          <ac:chgData name="Chinthalanka Wijesinghe" userId="938c8838-3479-4f4c-85d6-560499bd7008" providerId="ADAL" clId="{8D9901AA-0508-43E4-B5FE-8E3D12EA834E}" dt="2023-02-28T03:31:27.490" v="143" actId="26606"/>
          <ac:picMkLst>
            <pc:docMk/>
            <pc:sldMk cId="142464105" sldId="256"/>
            <ac:picMk id="21" creationId="{F457654F-490D-EA5B-8E6A-8388E10B465B}"/>
          </ac:picMkLst>
        </pc:picChg>
        <pc:picChg chg="add del">
          <ac:chgData name="Chinthalanka Wijesinghe" userId="938c8838-3479-4f4c-85d6-560499bd7008" providerId="ADAL" clId="{8D9901AA-0508-43E4-B5FE-8E3D12EA834E}" dt="2023-02-28T03:34:29.310" v="165" actId="26606"/>
          <ac:picMkLst>
            <pc:docMk/>
            <pc:sldMk cId="142464105" sldId="256"/>
            <ac:picMk id="27" creationId="{C21A04F3-DF6D-C7B9-53F3-7756D92DD20A}"/>
          </ac:picMkLst>
        </pc:picChg>
        <pc:picChg chg="add mod">
          <ac:chgData name="Chinthalanka Wijesinghe" userId="938c8838-3479-4f4c-85d6-560499bd7008" providerId="ADAL" clId="{8D9901AA-0508-43E4-B5FE-8E3D12EA834E}" dt="2023-02-28T03:35:32.324" v="181" actId="27614"/>
          <ac:picMkLst>
            <pc:docMk/>
            <pc:sldMk cId="142464105" sldId="256"/>
            <ac:picMk id="31" creationId="{87086886-BD1F-029B-FA50-05515D29AD72}"/>
          </ac:picMkLst>
        </pc:picChg>
        <pc:picChg chg="add del">
          <ac:chgData name="Chinthalanka Wijesinghe" userId="938c8838-3479-4f4c-85d6-560499bd7008" providerId="ADAL" clId="{8D9901AA-0508-43E4-B5FE-8E3D12EA834E}" dt="2023-02-28T03:31:42.799" v="146" actId="26606"/>
          <ac:picMkLst>
            <pc:docMk/>
            <pc:sldMk cId="142464105" sldId="256"/>
            <ac:picMk id="57" creationId="{9BDFAD0E-B260-36AC-26F7-817A321A999B}"/>
          </ac:picMkLst>
        </pc:picChg>
        <pc:picChg chg="add del">
          <ac:chgData name="Chinthalanka Wijesinghe" userId="938c8838-3479-4f4c-85d6-560499bd7008" providerId="ADAL" clId="{8D9901AA-0508-43E4-B5FE-8E3D12EA834E}" dt="2023-02-28T03:31:52.583" v="148" actId="26606"/>
          <ac:picMkLst>
            <pc:docMk/>
            <pc:sldMk cId="142464105" sldId="256"/>
            <ac:picMk id="68" creationId="{8C52BA0E-CD8E-4901-FBE6-C821B1FAC1BB}"/>
          </ac:picMkLst>
        </pc:picChg>
        <pc:picChg chg="add del">
          <ac:chgData name="Chinthalanka Wijesinghe" userId="938c8838-3479-4f4c-85d6-560499bd7008" providerId="ADAL" clId="{8D9901AA-0508-43E4-B5FE-8E3D12EA834E}" dt="2023-02-28T03:32:01.524" v="150" actId="26606"/>
          <ac:picMkLst>
            <pc:docMk/>
            <pc:sldMk cId="142464105" sldId="256"/>
            <ac:picMk id="91" creationId="{0E625743-9929-B5F7-B77A-BDE744A0B156}"/>
          </ac:picMkLst>
        </pc:picChg>
        <pc:picChg chg="add del mod">
          <ac:chgData name="Chinthalanka Wijesinghe" userId="938c8838-3479-4f4c-85d6-560499bd7008" providerId="ADAL" clId="{8D9901AA-0508-43E4-B5FE-8E3D12EA834E}" dt="2023-02-28T03:32:56.888" v="162" actId="26606"/>
          <ac:picMkLst>
            <pc:docMk/>
            <pc:sldMk cId="142464105" sldId="256"/>
            <ac:picMk id="95" creationId="{E62DAB01-BCFB-929D-E993-B9839858CDB8}"/>
          </ac:picMkLst>
        </pc:picChg>
        <pc:cxnChg chg="add">
          <ac:chgData name="Chinthalanka Wijesinghe" userId="938c8838-3479-4f4c-85d6-560499bd7008" providerId="ADAL" clId="{8D9901AA-0508-43E4-B5FE-8E3D12EA834E}" dt="2023-02-28T03:35:12.811" v="179" actId="26606"/>
          <ac:cxnSpMkLst>
            <pc:docMk/>
            <pc:sldMk cId="142464105" sldId="256"/>
            <ac:cxnSpMk id="32" creationId="{1D7AD51E-A168-490B-B8A6-8AFE86E0F2B5}"/>
          </ac:cxnSpMkLst>
        </pc:cxnChg>
        <pc:cxnChg chg="add del">
          <ac:chgData name="Chinthalanka Wijesinghe" userId="938c8838-3479-4f4c-85d6-560499bd7008" providerId="ADAL" clId="{8D9901AA-0508-43E4-B5FE-8E3D12EA834E}" dt="2023-02-28T03:32:56.888" v="162" actId="26606"/>
          <ac:cxnSpMkLst>
            <pc:docMk/>
            <pc:sldMk cId="142464105" sldId="256"/>
            <ac:cxnSpMk id="94" creationId="{D132AEA7-A24A-45A9-BF8F-D0AFF34DF68C}"/>
          </ac:cxnSpMkLst>
        </pc:cxnChg>
        <pc:cxnChg chg="add del">
          <ac:chgData name="Chinthalanka Wijesinghe" userId="938c8838-3479-4f4c-85d6-560499bd7008" providerId="ADAL" clId="{8D9901AA-0508-43E4-B5FE-8E3D12EA834E}" dt="2023-02-28T03:32:56.235" v="161" actId="26606"/>
          <ac:cxnSpMkLst>
            <pc:docMk/>
            <pc:sldMk cId="142464105" sldId="256"/>
            <ac:cxnSpMk id="115" creationId="{D132AEA7-A24A-45A9-BF8F-D0AFF34DF68C}"/>
          </ac:cxnSpMkLst>
        </pc:cxnChg>
      </pc:sldChg>
      <pc:sldChg chg="new del">
        <pc:chgData name="Chinthalanka Wijesinghe" userId="938c8838-3479-4f4c-85d6-560499bd7008" providerId="ADAL" clId="{8D9901AA-0508-43E4-B5FE-8E3D12EA834E}" dt="2023-02-28T03:32:32.508" v="154" actId="680"/>
        <pc:sldMkLst>
          <pc:docMk/>
          <pc:sldMk cId="3119665673" sldId="257"/>
        </pc:sldMkLst>
      </pc:sldChg>
      <pc:sldChg chg="modSp new del mod">
        <pc:chgData name="Chinthalanka Wijesinghe" userId="938c8838-3479-4f4c-85d6-560499bd7008" providerId="ADAL" clId="{8D9901AA-0508-43E4-B5FE-8E3D12EA834E}" dt="2023-02-28T03:39:23.082" v="298" actId="47"/>
        <pc:sldMkLst>
          <pc:docMk/>
          <pc:sldMk cId="3421059323" sldId="257"/>
        </pc:sldMkLst>
        <pc:spChg chg="mod">
          <ac:chgData name="Chinthalanka Wijesinghe" userId="938c8838-3479-4f4c-85d6-560499bd7008" providerId="ADAL" clId="{8D9901AA-0508-43E4-B5FE-8E3D12EA834E}" dt="2023-02-28T03:38:32.517" v="283" actId="20577"/>
          <ac:spMkLst>
            <pc:docMk/>
            <pc:sldMk cId="3421059323" sldId="257"/>
            <ac:spMk id="2" creationId="{F3ACD2BA-6EBB-7971-18CD-0587F8D3F96E}"/>
          </ac:spMkLst>
        </pc:spChg>
        <pc:spChg chg="mod">
          <ac:chgData name="Chinthalanka Wijesinghe" userId="938c8838-3479-4f4c-85d6-560499bd7008" providerId="ADAL" clId="{8D9901AA-0508-43E4-B5FE-8E3D12EA834E}" dt="2023-02-28T03:39:15.398" v="295" actId="20577"/>
          <ac:spMkLst>
            <pc:docMk/>
            <pc:sldMk cId="3421059323" sldId="257"/>
            <ac:spMk id="3" creationId="{33146FCA-D6F3-22C5-4B40-779A6D8222D8}"/>
          </ac:spMkLst>
        </pc:spChg>
      </pc:sldChg>
      <pc:sldChg chg="addSp delSp modSp new mod modNotesTx">
        <pc:chgData name="Chinthalanka Wijesinghe" userId="938c8838-3479-4f4c-85d6-560499bd7008" providerId="ADAL" clId="{8D9901AA-0508-43E4-B5FE-8E3D12EA834E}" dt="2023-03-01T08:58:44.509" v="4784" actId="20577"/>
        <pc:sldMkLst>
          <pc:docMk/>
          <pc:sldMk cId="2842651194" sldId="258"/>
        </pc:sldMkLst>
        <pc:spChg chg="add mod">
          <ac:chgData name="Chinthalanka Wijesinghe" userId="938c8838-3479-4f4c-85d6-560499bd7008" providerId="ADAL" clId="{8D9901AA-0508-43E4-B5FE-8E3D12EA834E}" dt="2023-02-28T04:57:17.666" v="1747" actId="20577"/>
          <ac:spMkLst>
            <pc:docMk/>
            <pc:sldMk cId="2842651194" sldId="258"/>
            <ac:spMk id="2" creationId="{5C7AA5A2-B2AB-658B-333F-87A240BE9D4F}"/>
          </ac:spMkLst>
        </pc:spChg>
        <pc:spChg chg="add mod">
          <ac:chgData name="Chinthalanka Wijesinghe" userId="938c8838-3479-4f4c-85d6-560499bd7008" providerId="ADAL" clId="{8D9901AA-0508-43E4-B5FE-8E3D12EA834E}" dt="2023-02-28T15:32:50.526" v="3081" actId="20577"/>
          <ac:spMkLst>
            <pc:docMk/>
            <pc:sldMk cId="2842651194" sldId="258"/>
            <ac:spMk id="3" creationId="{7F0745CC-24D5-3CE6-F226-0C0EF98BCBCF}"/>
          </ac:spMkLst>
        </pc:spChg>
        <pc:picChg chg="add del mod">
          <ac:chgData name="Chinthalanka Wijesinghe" userId="938c8838-3479-4f4c-85d6-560499bd7008" providerId="ADAL" clId="{8D9901AA-0508-43E4-B5FE-8E3D12EA834E}" dt="2023-02-28T04:53:00.547" v="1649" actId="478"/>
          <ac:picMkLst>
            <pc:docMk/>
            <pc:sldMk cId="2842651194" sldId="258"/>
            <ac:picMk id="5" creationId="{5D207DEE-A63B-7251-2B3F-3DC60F410F3F}"/>
          </ac:picMkLst>
        </pc:picChg>
        <pc:picChg chg="add mod">
          <ac:chgData name="Chinthalanka Wijesinghe" userId="938c8838-3479-4f4c-85d6-560499bd7008" providerId="ADAL" clId="{8D9901AA-0508-43E4-B5FE-8E3D12EA834E}" dt="2023-02-28T15:02:57.222" v="2319" actId="1076"/>
          <ac:picMkLst>
            <pc:docMk/>
            <pc:sldMk cId="2842651194" sldId="258"/>
            <ac:picMk id="7" creationId="{BA2953B1-CA88-0D40-3FF0-98CDE9E5F440}"/>
          </ac:picMkLst>
        </pc:picChg>
        <pc:picChg chg="add del mod">
          <ac:chgData name="Chinthalanka Wijesinghe" userId="938c8838-3479-4f4c-85d6-560499bd7008" providerId="ADAL" clId="{8D9901AA-0508-43E4-B5FE-8E3D12EA834E}" dt="2023-02-28T15:16:13.512" v="2746" actId="478"/>
          <ac:picMkLst>
            <pc:docMk/>
            <pc:sldMk cId="2842651194" sldId="258"/>
            <ac:picMk id="9" creationId="{50B7DAE0-43BC-99EC-C1DF-533C87BEF5BB}"/>
          </ac:picMkLst>
        </pc:picChg>
        <pc:picChg chg="add mod modCrop">
          <ac:chgData name="Chinthalanka Wijesinghe" userId="938c8838-3479-4f4c-85d6-560499bd7008" providerId="ADAL" clId="{8D9901AA-0508-43E4-B5FE-8E3D12EA834E}" dt="2023-02-28T15:18:11.780" v="2761" actId="1076"/>
          <ac:picMkLst>
            <pc:docMk/>
            <pc:sldMk cId="2842651194" sldId="258"/>
            <ac:picMk id="11" creationId="{C771C3B3-FE2A-85B5-E55A-E6C5683620D4}"/>
          </ac:picMkLst>
        </pc:picChg>
      </pc:sldChg>
      <pc:sldChg chg="addSp delSp modSp add mod ord modShow modNotesTx">
        <pc:chgData name="Chinthalanka Wijesinghe" userId="938c8838-3479-4f4c-85d6-560499bd7008" providerId="ADAL" clId="{8D9901AA-0508-43E4-B5FE-8E3D12EA834E}" dt="2023-03-01T08:58:54.509" v="4786" actId="5793"/>
        <pc:sldMkLst>
          <pc:docMk/>
          <pc:sldMk cId="3997672694" sldId="259"/>
        </pc:sldMkLst>
        <pc:spChg chg="mod">
          <ac:chgData name="Chinthalanka Wijesinghe" userId="938c8838-3479-4f4c-85d6-560499bd7008" providerId="ADAL" clId="{8D9901AA-0508-43E4-B5FE-8E3D12EA834E}" dt="2023-02-28T04:57:28.923" v="1765" actId="20577"/>
          <ac:spMkLst>
            <pc:docMk/>
            <pc:sldMk cId="3997672694" sldId="259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2-28T04:38:56.742" v="1425" actId="6549"/>
          <ac:spMkLst>
            <pc:docMk/>
            <pc:sldMk cId="3997672694" sldId="259"/>
            <ac:spMk id="3" creationId="{7F0745CC-24D5-3CE6-F226-0C0EF98BCBCF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" creationId="{0882CC81-2B74-F17E-D164-F17BD8D1C5F4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5" creationId="{C3EF9AE3-8CBB-4EBE-34E9-D3182AB3EE53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6" creationId="{9BFA03CE-A4C9-D40D-141A-8BD3485F7787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7" creationId="{8A1B27C5-A4DF-D5FE-E430-E73223FC4D68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8" creationId="{E3A26511-7DCD-7FDF-7576-EA2ECF8C1649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9" creationId="{AE8066E4-A89F-36AD-397B-7C6AA8617DD7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10" creationId="{F18549DC-2AD5-16A0-BC71-EE74662DF52A}"/>
          </ac:spMkLst>
        </pc:spChg>
        <pc:spChg chg="add del mod topLvl">
          <ac:chgData name="Chinthalanka Wijesinghe" userId="938c8838-3479-4f4c-85d6-560499bd7008" providerId="ADAL" clId="{8D9901AA-0508-43E4-B5FE-8E3D12EA834E}" dt="2023-02-28T14:57:59.259" v="2203" actId="478"/>
          <ac:spMkLst>
            <pc:docMk/>
            <pc:sldMk cId="3997672694" sldId="259"/>
            <ac:spMk id="11" creationId="{EB01AA20-4DAD-6709-E34B-6DC160361755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12" creationId="{ECC1ABDF-CF08-6361-C1A5-D842F1E0A687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1" creationId="{E79C2AA7-5124-65F4-F7A0-8EBE9E1034E3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2" creationId="{009F801B-6C41-9EF5-CBAD-73A925706744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4" creationId="{5FE5086A-49EB-DA0C-94AF-FEAF085F8D0B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6" creationId="{14C26376-5B00-78B2-EF29-4C0CE998C6E9}"/>
          </ac:spMkLst>
        </pc:spChg>
        <pc:spChg chg="add mod topLvl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48" creationId="{B69DB9DE-662B-FC44-D958-B1305DB9DE3D}"/>
          </ac:spMkLst>
        </pc:spChg>
        <pc:spChg chg="add del">
          <ac:chgData name="Chinthalanka Wijesinghe" userId="938c8838-3479-4f4c-85d6-560499bd7008" providerId="ADAL" clId="{8D9901AA-0508-43E4-B5FE-8E3D12EA834E}" dt="2023-02-28T14:58:12.719" v="2205" actId="478"/>
          <ac:spMkLst>
            <pc:docMk/>
            <pc:sldMk cId="3997672694" sldId="259"/>
            <ac:spMk id="51" creationId="{795A7DF9-85AD-0DC3-55B0-9214826B94BF}"/>
          </ac:spMkLst>
        </pc:spChg>
        <pc:spChg chg="add del mod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52" creationId="{674F602F-DF77-18B9-02CB-65B0C2D1B09B}"/>
          </ac:spMkLst>
        </pc:spChg>
        <pc:spChg chg="add del mod">
          <ac:chgData name="Chinthalanka Wijesinghe" userId="938c8838-3479-4f4c-85d6-560499bd7008" providerId="ADAL" clId="{8D9901AA-0508-43E4-B5FE-8E3D12EA834E}" dt="2023-02-28T14:58:30.575" v="2211"/>
          <ac:spMkLst>
            <pc:docMk/>
            <pc:sldMk cId="3997672694" sldId="259"/>
            <ac:spMk id="55" creationId="{4E126CCF-BF1B-A9C5-1446-6BF53AAEE4AC}"/>
          </ac:spMkLst>
        </pc:spChg>
        <pc:spChg chg="add mod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56" creationId="{C50DA487-8150-0883-F10E-D391F7FC1880}"/>
          </ac:spMkLst>
        </pc:spChg>
        <pc:spChg chg="add mod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57" creationId="{8577E64F-5D4E-853C-C64E-7949B3480D89}"/>
          </ac:spMkLst>
        </pc:spChg>
        <pc:spChg chg="add mod">
          <ac:chgData name="Chinthalanka Wijesinghe" userId="938c8838-3479-4f4c-85d6-560499bd7008" providerId="ADAL" clId="{8D9901AA-0508-43E4-B5FE-8E3D12EA834E}" dt="2023-02-28T15:02:20.978" v="2314" actId="164"/>
          <ac:spMkLst>
            <pc:docMk/>
            <pc:sldMk cId="3997672694" sldId="259"/>
            <ac:spMk id="62" creationId="{FAA1AE3A-AADE-5238-F2ED-CAE6B596F64B}"/>
          </ac:spMkLst>
        </pc:spChg>
        <pc:grpChg chg="add del mod">
          <ac:chgData name="Chinthalanka Wijesinghe" userId="938c8838-3479-4f4c-85d6-560499bd7008" providerId="ADAL" clId="{8D9901AA-0508-43E4-B5FE-8E3D12EA834E}" dt="2023-02-28T04:53:09.505" v="1650" actId="165"/>
          <ac:grpSpMkLst>
            <pc:docMk/>
            <pc:sldMk cId="3997672694" sldId="259"/>
            <ac:grpSpMk id="49" creationId="{A8B59795-A1A8-0CFD-BEA2-4A891F8BB28F}"/>
          </ac:grpSpMkLst>
        </pc:grpChg>
        <pc:grpChg chg="add del mod">
          <ac:chgData name="Chinthalanka Wijesinghe" userId="938c8838-3479-4f4c-85d6-560499bd7008" providerId="ADAL" clId="{8D9901AA-0508-43E4-B5FE-8E3D12EA834E}" dt="2023-02-28T14:56:53.617" v="2201" actId="165"/>
          <ac:grpSpMkLst>
            <pc:docMk/>
            <pc:sldMk cId="3997672694" sldId="259"/>
            <ac:grpSpMk id="50" creationId="{BC7091A3-A12C-FD8D-A381-3EB412C76508}"/>
          </ac:grpSpMkLst>
        </pc:grpChg>
        <pc:grpChg chg="add mod">
          <ac:chgData name="Chinthalanka Wijesinghe" userId="938c8838-3479-4f4c-85d6-560499bd7008" providerId="ADAL" clId="{8D9901AA-0508-43E4-B5FE-8E3D12EA834E}" dt="2023-02-28T15:54:31.603" v="3882" actId="12788"/>
          <ac:grpSpMkLst>
            <pc:docMk/>
            <pc:sldMk cId="3997672694" sldId="259"/>
            <ac:grpSpMk id="74" creationId="{1FD31641-B3EA-2F77-703D-5AB88A60128C}"/>
          </ac:grpSpMkLst>
        </pc:grpChg>
        <pc:picChg chg="add mod topLvl">
          <ac:chgData name="Chinthalanka Wijesinghe" userId="938c8838-3479-4f4c-85d6-560499bd7008" providerId="ADAL" clId="{8D9901AA-0508-43E4-B5FE-8E3D12EA834E}" dt="2023-02-28T15:02:20.978" v="2314" actId="164"/>
          <ac:picMkLst>
            <pc:docMk/>
            <pc:sldMk cId="3997672694" sldId="259"/>
            <ac:picMk id="14" creationId="{D7F3F062-D248-877D-CE37-D9FA2D5A051A}"/>
          </ac:picMkLst>
        </pc:pic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16" creationId="{F9592AD6-CB65-740B-5046-40DDFA0EFB9E}"/>
          </ac:cxnSpMkLst>
        </pc:cxnChg>
        <pc:cxnChg chg="add del mod">
          <ac:chgData name="Chinthalanka Wijesinghe" userId="938c8838-3479-4f4c-85d6-560499bd7008" providerId="ADAL" clId="{8D9901AA-0508-43E4-B5FE-8E3D12EA834E}" dt="2023-02-28T04:43:17.667" v="1543" actId="478"/>
          <ac:cxnSpMkLst>
            <pc:docMk/>
            <pc:sldMk cId="3997672694" sldId="259"/>
            <ac:cxnSpMk id="17" creationId="{26CD14B4-91FE-BDC0-2036-AAE52A287DB5}"/>
          </ac:cxnSpMkLst>
        </pc:cxnChg>
        <pc:cxnChg chg="add del mod">
          <ac:chgData name="Chinthalanka Wijesinghe" userId="938c8838-3479-4f4c-85d6-560499bd7008" providerId="ADAL" clId="{8D9901AA-0508-43E4-B5FE-8E3D12EA834E}" dt="2023-02-28T04:43:16.878" v="1542" actId="478"/>
          <ac:cxnSpMkLst>
            <pc:docMk/>
            <pc:sldMk cId="3997672694" sldId="259"/>
            <ac:cxnSpMk id="18" creationId="{B4B02A19-E1B0-0839-E573-FAC99ECBDFD6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20" creationId="{E000160B-D200-38D3-2693-6C5BD68516CB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22" creationId="{AE452C2D-603B-D7FF-F9F0-4E649BD434B0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24" creationId="{ADA322BC-7BED-5E2C-0DF0-E0471EEEDF79}"/>
          </ac:cxnSpMkLst>
        </pc:cxnChg>
        <pc:cxnChg chg="add del mod">
          <ac:chgData name="Chinthalanka Wijesinghe" userId="938c8838-3479-4f4c-85d6-560499bd7008" providerId="ADAL" clId="{8D9901AA-0508-43E4-B5FE-8E3D12EA834E}" dt="2023-02-28T04:44:01.220" v="1550" actId="11529"/>
          <ac:cxnSpMkLst>
            <pc:docMk/>
            <pc:sldMk cId="3997672694" sldId="259"/>
            <ac:cxnSpMk id="26" creationId="{CA978543-9D4F-2CAB-F9B7-CDF156C99060}"/>
          </ac:cxnSpMkLst>
        </pc:cxnChg>
        <pc:cxnChg chg="add del mod">
          <ac:chgData name="Chinthalanka Wijesinghe" userId="938c8838-3479-4f4c-85d6-560499bd7008" providerId="ADAL" clId="{8D9901AA-0508-43E4-B5FE-8E3D12EA834E}" dt="2023-02-28T04:44:00.850" v="1549" actId="11529"/>
          <ac:cxnSpMkLst>
            <pc:docMk/>
            <pc:sldMk cId="3997672694" sldId="259"/>
            <ac:cxnSpMk id="28" creationId="{85F5AEA6-3E23-FFCD-BE48-0AB114605170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31" creationId="{6C38A358-8914-1740-8AE6-05EDD4D79BC5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33" creationId="{8B398C86-F33B-88AA-7E7B-8BD7E05E132C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35" creationId="{C9941073-977B-B4F5-CDA4-22B62117680A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37" creationId="{C84EEEEA-7808-E98A-1F12-9AC3395285DE}"/>
          </ac:cxnSpMkLst>
        </pc:cxnChg>
        <pc:cxnChg chg="add mod topLvl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39" creationId="{3908313D-9E0E-13BA-4A39-E914A86BA1FE}"/>
          </ac:cxnSpMkLst>
        </pc:cxnChg>
        <pc:cxnChg chg="add mod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59" creationId="{5C3E8F55-7B66-7D31-6A32-5D46CD2C3964}"/>
          </ac:cxnSpMkLst>
        </pc:cxnChg>
        <pc:cxnChg chg="add mod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66" creationId="{6E46EAF3-DA05-4BA4-CF2D-F1E6CFB7E6BB}"/>
          </ac:cxnSpMkLst>
        </pc:cxnChg>
        <pc:cxnChg chg="add mod">
          <ac:chgData name="Chinthalanka Wijesinghe" userId="938c8838-3479-4f4c-85d6-560499bd7008" providerId="ADAL" clId="{8D9901AA-0508-43E4-B5FE-8E3D12EA834E}" dt="2023-02-28T15:02:20.978" v="2314" actId="164"/>
          <ac:cxnSpMkLst>
            <pc:docMk/>
            <pc:sldMk cId="3997672694" sldId="259"/>
            <ac:cxnSpMk id="69" creationId="{C03E323C-61FD-DCEA-988F-C50CF9265574}"/>
          </ac:cxnSpMkLst>
        </pc:cxnChg>
      </pc:sldChg>
      <pc:sldChg chg="addSp delSp modSp add mod modNotesTx">
        <pc:chgData name="Chinthalanka Wijesinghe" userId="938c8838-3479-4f4c-85d6-560499bd7008" providerId="ADAL" clId="{8D9901AA-0508-43E4-B5FE-8E3D12EA834E}" dt="2023-03-01T08:59:06.583" v="4790" actId="403"/>
        <pc:sldMkLst>
          <pc:docMk/>
          <pc:sldMk cId="992625881" sldId="260"/>
        </pc:sldMkLst>
        <pc:spChg chg="mod">
          <ac:chgData name="Chinthalanka Wijesinghe" userId="938c8838-3479-4f4c-85d6-560499bd7008" providerId="ADAL" clId="{8D9901AA-0508-43E4-B5FE-8E3D12EA834E}" dt="2023-02-28T04:58:02.338" v="1778" actId="20577"/>
          <ac:spMkLst>
            <pc:docMk/>
            <pc:sldMk cId="992625881" sldId="260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2-28T15:36:56.068" v="3136" actId="21"/>
          <ac:spMkLst>
            <pc:docMk/>
            <pc:sldMk cId="992625881" sldId="260"/>
            <ac:spMk id="3" creationId="{7F0745CC-24D5-3CE6-F226-0C0EF98BCBCF}"/>
          </ac:spMkLst>
        </pc:spChg>
        <pc:picChg chg="add mod">
          <ac:chgData name="Chinthalanka Wijesinghe" userId="938c8838-3479-4f4c-85d6-560499bd7008" providerId="ADAL" clId="{8D9901AA-0508-43E4-B5FE-8E3D12EA834E}" dt="2023-02-28T15:18:52.096" v="2776" actId="1038"/>
          <ac:picMkLst>
            <pc:docMk/>
            <pc:sldMk cId="992625881" sldId="260"/>
            <ac:picMk id="5" creationId="{0C82DCC0-DAC7-43A8-5509-7B0CA58077DD}"/>
          </ac:picMkLst>
        </pc:picChg>
        <pc:picChg chg="del">
          <ac:chgData name="Chinthalanka Wijesinghe" userId="938c8838-3479-4f4c-85d6-560499bd7008" providerId="ADAL" clId="{8D9901AA-0508-43E4-B5FE-8E3D12EA834E}" dt="2023-02-28T04:58:05.959" v="1779" actId="478"/>
          <ac:picMkLst>
            <pc:docMk/>
            <pc:sldMk cId="992625881" sldId="260"/>
            <ac:picMk id="7" creationId="{BA2953B1-CA88-0D40-3FF0-98CDE9E5F440}"/>
          </ac:picMkLst>
        </pc:picChg>
      </pc:sldChg>
      <pc:sldChg chg="addSp delSp modSp add mod modNotesTx">
        <pc:chgData name="Chinthalanka Wijesinghe" userId="938c8838-3479-4f4c-85d6-560499bd7008" providerId="ADAL" clId="{8D9901AA-0508-43E4-B5FE-8E3D12EA834E}" dt="2023-03-01T08:54:36.906" v="4776" actId="404"/>
        <pc:sldMkLst>
          <pc:docMk/>
          <pc:sldMk cId="1873231903" sldId="261"/>
        </pc:sldMkLst>
        <pc:spChg chg="mod">
          <ac:chgData name="Chinthalanka Wijesinghe" userId="938c8838-3479-4f4c-85d6-560499bd7008" providerId="ADAL" clId="{8D9901AA-0508-43E4-B5FE-8E3D12EA834E}" dt="2023-02-28T15:37:42.824" v="3153" actId="20577"/>
          <ac:spMkLst>
            <pc:docMk/>
            <pc:sldMk cId="1873231903" sldId="261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2-28T15:37:49.630" v="3154" actId="6549"/>
          <ac:spMkLst>
            <pc:docMk/>
            <pc:sldMk cId="1873231903" sldId="261"/>
            <ac:spMk id="3" creationId="{7F0745CC-24D5-3CE6-F226-0C0EF98BCBCF}"/>
          </ac:spMkLst>
        </pc:spChg>
        <pc:spChg chg="add mod">
          <ac:chgData name="Chinthalanka Wijesinghe" userId="938c8838-3479-4f4c-85d6-560499bd7008" providerId="ADAL" clId="{8D9901AA-0508-43E4-B5FE-8E3D12EA834E}" dt="2023-02-28T15:46:36.793" v="3452" actId="164"/>
          <ac:spMkLst>
            <pc:docMk/>
            <pc:sldMk cId="1873231903" sldId="261"/>
            <ac:spMk id="8" creationId="{F6836C94-8C51-5BAE-5AA1-9DB06E0C8182}"/>
          </ac:spMkLst>
        </pc:spChg>
        <pc:grpChg chg="add mod">
          <ac:chgData name="Chinthalanka Wijesinghe" userId="938c8838-3479-4f4c-85d6-560499bd7008" providerId="ADAL" clId="{8D9901AA-0508-43E4-B5FE-8E3D12EA834E}" dt="2023-02-28T15:46:36.793" v="3452" actId="164"/>
          <ac:grpSpMkLst>
            <pc:docMk/>
            <pc:sldMk cId="1873231903" sldId="261"/>
            <ac:grpSpMk id="10" creationId="{8834C1CA-1343-5876-3A32-7082F8B34289}"/>
          </ac:grpSpMkLst>
        </pc:grpChg>
        <pc:graphicFrameChg chg="add mod modGraphic">
          <ac:chgData name="Chinthalanka Wijesinghe" userId="938c8838-3479-4f4c-85d6-560499bd7008" providerId="ADAL" clId="{8D9901AA-0508-43E4-B5FE-8E3D12EA834E}" dt="2023-02-28T16:03:44.601" v="4086" actId="20577"/>
          <ac:graphicFrameMkLst>
            <pc:docMk/>
            <pc:sldMk cId="1873231903" sldId="261"/>
            <ac:graphicFrameMk id="4" creationId="{3D64B691-9B4E-1F1C-1411-DAB6725376E2}"/>
          </ac:graphicFrameMkLst>
        </pc:graphicFrameChg>
        <pc:picChg chg="del">
          <ac:chgData name="Chinthalanka Wijesinghe" userId="938c8838-3479-4f4c-85d6-560499bd7008" providerId="ADAL" clId="{8D9901AA-0508-43E4-B5FE-8E3D12EA834E}" dt="2023-02-28T15:37:50.724" v="3155" actId="478"/>
          <ac:picMkLst>
            <pc:docMk/>
            <pc:sldMk cId="1873231903" sldId="261"/>
            <ac:picMk id="5" creationId="{0C82DCC0-DAC7-43A8-5509-7B0CA58077DD}"/>
          </ac:picMkLst>
        </pc:picChg>
        <pc:picChg chg="add mod">
          <ac:chgData name="Chinthalanka Wijesinghe" userId="938c8838-3479-4f4c-85d6-560499bd7008" providerId="ADAL" clId="{8D9901AA-0508-43E4-B5FE-8E3D12EA834E}" dt="2023-02-28T15:46:36.793" v="3452" actId="164"/>
          <ac:picMkLst>
            <pc:docMk/>
            <pc:sldMk cId="1873231903" sldId="261"/>
            <ac:picMk id="6" creationId="{175F7A25-6CB3-C086-EAD4-D537FF29873A}"/>
          </ac:picMkLst>
        </pc:picChg>
        <pc:picChg chg="add mod">
          <ac:chgData name="Chinthalanka Wijesinghe" userId="938c8838-3479-4f4c-85d6-560499bd7008" providerId="ADAL" clId="{8D9901AA-0508-43E4-B5FE-8E3D12EA834E}" dt="2023-02-28T15:46:36.793" v="3452" actId="164"/>
          <ac:picMkLst>
            <pc:docMk/>
            <pc:sldMk cId="1873231903" sldId="261"/>
            <ac:picMk id="9" creationId="{2328710B-A00F-017F-741A-902E1731996D}"/>
          </ac:picMkLst>
        </pc:picChg>
      </pc:sldChg>
      <pc:sldChg chg="addSp modSp add mod ord modNotesTx">
        <pc:chgData name="Chinthalanka Wijesinghe" userId="938c8838-3479-4f4c-85d6-560499bd7008" providerId="ADAL" clId="{8D9901AA-0508-43E4-B5FE-8E3D12EA834E}" dt="2023-03-01T09:19:12.786" v="5766" actId="207"/>
        <pc:sldMkLst>
          <pc:docMk/>
          <pc:sldMk cId="780124538" sldId="262"/>
        </pc:sldMkLst>
        <pc:spChg chg="mod">
          <ac:chgData name="Chinthalanka Wijesinghe" userId="938c8838-3479-4f4c-85d6-560499bd7008" providerId="ADAL" clId="{8D9901AA-0508-43E4-B5FE-8E3D12EA834E}" dt="2023-02-28T16:04:15.441" v="4099" actId="20577"/>
          <ac:spMkLst>
            <pc:docMk/>
            <pc:sldMk cId="780124538" sldId="262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3-01T09:19:12.786" v="5766" actId="207"/>
          <ac:spMkLst>
            <pc:docMk/>
            <pc:sldMk cId="780124538" sldId="262"/>
            <ac:spMk id="3" creationId="{7F0745CC-24D5-3CE6-F226-0C0EF98BCBCF}"/>
          </ac:spMkLst>
        </pc:spChg>
        <pc:picChg chg="add mod">
          <ac:chgData name="Chinthalanka Wijesinghe" userId="938c8838-3479-4f4c-85d6-560499bd7008" providerId="ADAL" clId="{8D9901AA-0508-43E4-B5FE-8E3D12EA834E}" dt="2023-02-28T16:10:13.965" v="4127" actId="1076"/>
          <ac:picMkLst>
            <pc:docMk/>
            <pc:sldMk cId="780124538" sldId="262"/>
            <ac:picMk id="4" creationId="{FACA7F67-388D-CB84-A3B1-9220A5AF9D73}"/>
          </ac:picMkLst>
        </pc:picChg>
      </pc:sldChg>
      <pc:sldChg chg="addSp modSp new mod">
        <pc:chgData name="Chinthalanka Wijesinghe" userId="938c8838-3479-4f4c-85d6-560499bd7008" providerId="ADAL" clId="{8D9901AA-0508-43E4-B5FE-8E3D12EA834E}" dt="2023-02-28T16:05:17.097" v="4120" actId="114"/>
        <pc:sldMkLst>
          <pc:docMk/>
          <pc:sldMk cId="572702019" sldId="263"/>
        </pc:sldMkLst>
        <pc:spChg chg="add mod">
          <ac:chgData name="Chinthalanka Wijesinghe" userId="938c8838-3479-4f4c-85d6-560499bd7008" providerId="ADAL" clId="{8D9901AA-0508-43E4-B5FE-8E3D12EA834E}" dt="2023-02-28T16:05:17.097" v="4120" actId="114"/>
          <ac:spMkLst>
            <pc:docMk/>
            <pc:sldMk cId="572702019" sldId="263"/>
            <ac:spMk id="2" creationId="{5CF17456-72F0-2BA3-62AD-151E8458A355}"/>
          </ac:spMkLst>
        </pc:spChg>
      </pc:sldChg>
      <pc:sldChg chg="addSp delSp modSp add mod modNotesTx">
        <pc:chgData name="Chinthalanka Wijesinghe" userId="938c8838-3479-4f4c-85d6-560499bd7008" providerId="ADAL" clId="{8D9901AA-0508-43E4-B5FE-8E3D12EA834E}" dt="2023-03-01T09:07:26.362" v="5215" actId="1076"/>
        <pc:sldMkLst>
          <pc:docMk/>
          <pc:sldMk cId="2953823881" sldId="264"/>
        </pc:sldMkLst>
        <pc:spChg chg="mod">
          <ac:chgData name="Chinthalanka Wijesinghe" userId="938c8838-3479-4f4c-85d6-560499bd7008" providerId="ADAL" clId="{8D9901AA-0508-43E4-B5FE-8E3D12EA834E}" dt="2023-03-01T08:09:30.031" v="4188" actId="20577"/>
          <ac:spMkLst>
            <pc:docMk/>
            <pc:sldMk cId="2953823881" sldId="264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3-01T08:28:15.950" v="4401" actId="20577"/>
          <ac:spMkLst>
            <pc:docMk/>
            <pc:sldMk cId="2953823881" sldId="264"/>
            <ac:spMk id="3" creationId="{7F0745CC-24D5-3CE6-F226-0C0EF98BCBCF}"/>
          </ac:spMkLst>
        </pc:spChg>
        <pc:spChg chg="add mod">
          <ac:chgData name="Chinthalanka Wijesinghe" userId="938c8838-3479-4f4c-85d6-560499bd7008" providerId="ADAL" clId="{8D9901AA-0508-43E4-B5FE-8E3D12EA834E}" dt="2023-03-01T09:07:08.877" v="5213" actId="164"/>
          <ac:spMkLst>
            <pc:docMk/>
            <pc:sldMk cId="2953823881" sldId="264"/>
            <ac:spMk id="9" creationId="{9A6C419F-B1A8-8BA2-B3A5-BC8D6F44C430}"/>
          </ac:spMkLst>
        </pc:spChg>
        <pc:spChg chg="add mod">
          <ac:chgData name="Chinthalanka Wijesinghe" userId="938c8838-3479-4f4c-85d6-560499bd7008" providerId="ADAL" clId="{8D9901AA-0508-43E4-B5FE-8E3D12EA834E}" dt="2023-03-01T09:07:08.877" v="5213" actId="164"/>
          <ac:spMkLst>
            <pc:docMk/>
            <pc:sldMk cId="2953823881" sldId="264"/>
            <ac:spMk id="10" creationId="{1EF4D715-5559-01FF-4E66-4517428330C5}"/>
          </ac:spMkLst>
        </pc:spChg>
        <pc:spChg chg="add mod">
          <ac:chgData name="Chinthalanka Wijesinghe" userId="938c8838-3479-4f4c-85d6-560499bd7008" providerId="ADAL" clId="{8D9901AA-0508-43E4-B5FE-8E3D12EA834E}" dt="2023-03-01T08:35:58.611" v="4497" actId="404"/>
          <ac:spMkLst>
            <pc:docMk/>
            <pc:sldMk cId="2953823881" sldId="264"/>
            <ac:spMk id="11" creationId="{62F43A9C-A3CC-4426-3C3C-0159B07BCA7B}"/>
          </ac:spMkLst>
        </pc:spChg>
        <pc:spChg chg="add mod">
          <ac:chgData name="Chinthalanka Wijesinghe" userId="938c8838-3479-4f4c-85d6-560499bd7008" providerId="ADAL" clId="{8D9901AA-0508-43E4-B5FE-8E3D12EA834E}" dt="2023-03-01T08:35:57.818" v="4496" actId="404"/>
          <ac:spMkLst>
            <pc:docMk/>
            <pc:sldMk cId="2953823881" sldId="264"/>
            <ac:spMk id="12" creationId="{FA337504-BAA9-4B32-79A2-E4F57B6654F3}"/>
          </ac:spMkLst>
        </pc:spChg>
        <pc:grpChg chg="add mod">
          <ac:chgData name="Chinthalanka Wijesinghe" userId="938c8838-3479-4f4c-85d6-560499bd7008" providerId="ADAL" clId="{8D9901AA-0508-43E4-B5FE-8E3D12EA834E}" dt="2023-03-01T09:07:26.362" v="5215" actId="1076"/>
          <ac:grpSpMkLst>
            <pc:docMk/>
            <pc:sldMk cId="2953823881" sldId="264"/>
            <ac:grpSpMk id="4" creationId="{8F65F3B7-E64B-FA95-D1BD-039217E83237}"/>
          </ac:grpSpMkLst>
        </pc:grpChg>
        <pc:picChg chg="del">
          <ac:chgData name="Chinthalanka Wijesinghe" userId="938c8838-3479-4f4c-85d6-560499bd7008" providerId="ADAL" clId="{8D9901AA-0508-43E4-B5FE-8E3D12EA834E}" dt="2023-03-01T08:10:49.154" v="4189" actId="478"/>
          <ac:picMkLst>
            <pc:docMk/>
            <pc:sldMk cId="2953823881" sldId="264"/>
            <ac:picMk id="5" creationId="{0C82DCC0-DAC7-43A8-5509-7B0CA58077DD}"/>
          </ac:picMkLst>
        </pc:picChg>
        <pc:picChg chg="add mod">
          <ac:chgData name="Chinthalanka Wijesinghe" userId="938c8838-3479-4f4c-85d6-560499bd7008" providerId="ADAL" clId="{8D9901AA-0508-43E4-B5FE-8E3D12EA834E}" dt="2023-03-01T09:07:08.877" v="5213" actId="164"/>
          <ac:picMkLst>
            <pc:docMk/>
            <pc:sldMk cId="2953823881" sldId="264"/>
            <ac:picMk id="6" creationId="{9FDC196B-3F8B-624D-B5D3-AAA3DD9DB72D}"/>
          </ac:picMkLst>
        </pc:picChg>
        <pc:picChg chg="add mod">
          <ac:chgData name="Chinthalanka Wijesinghe" userId="938c8838-3479-4f4c-85d6-560499bd7008" providerId="ADAL" clId="{8D9901AA-0508-43E4-B5FE-8E3D12EA834E}" dt="2023-03-01T09:07:08.877" v="5213" actId="164"/>
          <ac:picMkLst>
            <pc:docMk/>
            <pc:sldMk cId="2953823881" sldId="264"/>
            <ac:picMk id="8" creationId="{CA2748FC-9CCF-DB09-4475-6E69FC8FB194}"/>
          </ac:picMkLst>
        </pc:picChg>
      </pc:sldChg>
      <pc:sldChg chg="modSp add mod">
        <pc:chgData name="Chinthalanka Wijesinghe" userId="938c8838-3479-4f4c-85d6-560499bd7008" providerId="ADAL" clId="{8D9901AA-0508-43E4-B5FE-8E3D12EA834E}" dt="2023-03-01T08:36:08.581" v="4499" actId="403"/>
        <pc:sldMkLst>
          <pc:docMk/>
          <pc:sldMk cId="3100794096" sldId="265"/>
        </pc:sldMkLst>
        <pc:spChg chg="mod">
          <ac:chgData name="Chinthalanka Wijesinghe" userId="938c8838-3479-4f4c-85d6-560499bd7008" providerId="ADAL" clId="{8D9901AA-0508-43E4-B5FE-8E3D12EA834E}" dt="2023-03-01T08:30:34.721" v="4416" actId="20577"/>
          <ac:spMkLst>
            <pc:docMk/>
            <pc:sldMk cId="3100794096" sldId="265"/>
            <ac:spMk id="2" creationId="{5C7AA5A2-B2AB-658B-333F-87A240BE9D4F}"/>
          </ac:spMkLst>
        </pc:spChg>
        <pc:spChg chg="mod">
          <ac:chgData name="Chinthalanka Wijesinghe" userId="938c8838-3479-4f4c-85d6-560499bd7008" providerId="ADAL" clId="{8D9901AA-0508-43E4-B5FE-8E3D12EA834E}" dt="2023-03-01T08:35:28.375" v="4489" actId="20577"/>
          <ac:spMkLst>
            <pc:docMk/>
            <pc:sldMk cId="3100794096" sldId="265"/>
            <ac:spMk id="3" creationId="{7F0745CC-24D5-3CE6-F226-0C0EF98BCBCF}"/>
          </ac:spMkLst>
        </pc:spChg>
        <pc:spChg chg="mod">
          <ac:chgData name="Chinthalanka Wijesinghe" userId="938c8838-3479-4f4c-85d6-560499bd7008" providerId="ADAL" clId="{8D9901AA-0508-43E4-B5FE-8E3D12EA834E}" dt="2023-03-01T08:36:05.433" v="4498" actId="403"/>
          <ac:spMkLst>
            <pc:docMk/>
            <pc:sldMk cId="3100794096" sldId="265"/>
            <ac:spMk id="11" creationId="{62F43A9C-A3CC-4426-3C3C-0159B07BCA7B}"/>
          </ac:spMkLst>
        </pc:spChg>
        <pc:spChg chg="mod">
          <ac:chgData name="Chinthalanka Wijesinghe" userId="938c8838-3479-4f4c-85d6-560499bd7008" providerId="ADAL" clId="{8D9901AA-0508-43E4-B5FE-8E3D12EA834E}" dt="2023-03-01T08:36:08.581" v="4499" actId="403"/>
          <ac:spMkLst>
            <pc:docMk/>
            <pc:sldMk cId="3100794096" sldId="265"/>
            <ac:spMk id="12" creationId="{FA337504-BAA9-4B32-79A2-E4F57B6654F3}"/>
          </ac:spMkLst>
        </pc:spChg>
      </pc:sldChg>
      <pc:sldChg chg="addSp delSp modSp add mod">
        <pc:chgData name="Chinthalanka Wijesinghe" userId="938c8838-3479-4f4c-85d6-560499bd7008" providerId="ADAL" clId="{8D9901AA-0508-43E4-B5FE-8E3D12EA834E}" dt="2023-03-01T08:51:32.601" v="4686" actId="1036"/>
        <pc:sldMkLst>
          <pc:docMk/>
          <pc:sldMk cId="687151195" sldId="266"/>
        </pc:sldMkLst>
        <pc:spChg chg="mod">
          <ac:chgData name="Chinthalanka Wijesinghe" userId="938c8838-3479-4f4c-85d6-560499bd7008" providerId="ADAL" clId="{8D9901AA-0508-43E4-B5FE-8E3D12EA834E}" dt="2023-03-01T08:47:29.538" v="4601" actId="20577"/>
          <ac:spMkLst>
            <pc:docMk/>
            <pc:sldMk cId="687151195" sldId="266"/>
            <ac:spMk id="2" creationId="{5C7AA5A2-B2AB-658B-333F-87A240BE9D4F}"/>
          </ac:spMkLst>
        </pc:spChg>
        <pc:spChg chg="del mod">
          <ac:chgData name="Chinthalanka Wijesinghe" userId="938c8838-3479-4f4c-85d6-560499bd7008" providerId="ADAL" clId="{8D9901AA-0508-43E4-B5FE-8E3D12EA834E}" dt="2023-03-01T08:48:03.926" v="4617" actId="478"/>
          <ac:spMkLst>
            <pc:docMk/>
            <pc:sldMk cId="687151195" sldId="266"/>
            <ac:spMk id="3" creationId="{7F0745CC-24D5-3CE6-F226-0C0EF98BCBCF}"/>
          </ac:spMkLst>
        </pc:spChg>
        <pc:spChg chg="add del mod">
          <ac:chgData name="Chinthalanka Wijesinghe" userId="938c8838-3479-4f4c-85d6-560499bd7008" providerId="ADAL" clId="{8D9901AA-0508-43E4-B5FE-8E3D12EA834E}" dt="2023-03-01T08:46:10.985" v="4519" actId="478"/>
          <ac:spMkLst>
            <pc:docMk/>
            <pc:sldMk cId="687151195" sldId="266"/>
            <ac:spMk id="4" creationId="{41806862-639A-3A03-5297-3ACFBB26FA28}"/>
          </ac:spMkLst>
        </pc:spChg>
        <pc:spChg chg="add del mod">
          <ac:chgData name="Chinthalanka Wijesinghe" userId="938c8838-3479-4f4c-85d6-560499bd7008" providerId="ADAL" clId="{8D9901AA-0508-43E4-B5FE-8E3D12EA834E}" dt="2023-03-01T08:46:57.042" v="4559" actId="478"/>
          <ac:spMkLst>
            <pc:docMk/>
            <pc:sldMk cId="687151195" sldId="266"/>
            <ac:spMk id="5" creationId="{F15A9128-C1C5-E598-DE3D-321E1FF91584}"/>
          </ac:spMkLst>
        </pc:spChg>
        <pc:spChg chg="del mod">
          <ac:chgData name="Chinthalanka Wijesinghe" userId="938c8838-3479-4f4c-85d6-560499bd7008" providerId="ADAL" clId="{8D9901AA-0508-43E4-B5FE-8E3D12EA834E}" dt="2023-03-01T08:36:39.237" v="4512" actId="478"/>
          <ac:spMkLst>
            <pc:docMk/>
            <pc:sldMk cId="687151195" sldId="266"/>
            <ac:spMk id="9" creationId="{9A6C419F-B1A8-8BA2-B3A5-BC8D6F44C430}"/>
          </ac:spMkLst>
        </pc:spChg>
        <pc:spChg chg="del">
          <ac:chgData name="Chinthalanka Wijesinghe" userId="938c8838-3479-4f4c-85d6-560499bd7008" providerId="ADAL" clId="{8D9901AA-0508-43E4-B5FE-8E3D12EA834E}" dt="2023-03-01T08:36:38.126" v="4511" actId="478"/>
          <ac:spMkLst>
            <pc:docMk/>
            <pc:sldMk cId="687151195" sldId="266"/>
            <ac:spMk id="10" creationId="{1EF4D715-5559-01FF-4E66-4517428330C5}"/>
          </ac:spMkLst>
        </pc:spChg>
        <pc:spChg chg="del">
          <ac:chgData name="Chinthalanka Wijesinghe" userId="938c8838-3479-4f4c-85d6-560499bd7008" providerId="ADAL" clId="{8D9901AA-0508-43E4-B5FE-8E3D12EA834E}" dt="2023-03-01T08:36:47.431" v="4515" actId="478"/>
          <ac:spMkLst>
            <pc:docMk/>
            <pc:sldMk cId="687151195" sldId="266"/>
            <ac:spMk id="11" creationId="{62F43A9C-A3CC-4426-3C3C-0159B07BCA7B}"/>
          </ac:spMkLst>
        </pc:spChg>
        <pc:spChg chg="del">
          <ac:chgData name="Chinthalanka Wijesinghe" userId="938c8838-3479-4f4c-85d6-560499bd7008" providerId="ADAL" clId="{8D9901AA-0508-43E4-B5FE-8E3D12EA834E}" dt="2023-03-01T08:36:46.235" v="4514" actId="478"/>
          <ac:spMkLst>
            <pc:docMk/>
            <pc:sldMk cId="687151195" sldId="266"/>
            <ac:spMk id="12" creationId="{FA337504-BAA9-4B32-79A2-E4F57B6654F3}"/>
          </ac:spMkLst>
        </pc:spChg>
        <pc:picChg chg="del">
          <ac:chgData name="Chinthalanka Wijesinghe" userId="938c8838-3479-4f4c-85d6-560499bd7008" providerId="ADAL" clId="{8D9901AA-0508-43E4-B5FE-8E3D12EA834E}" dt="2023-03-01T08:36:35.939" v="4509" actId="478"/>
          <ac:picMkLst>
            <pc:docMk/>
            <pc:sldMk cId="687151195" sldId="266"/>
            <ac:picMk id="6" creationId="{9FDC196B-3F8B-624D-B5D3-AAA3DD9DB72D}"/>
          </ac:picMkLst>
        </pc:picChg>
        <pc:picChg chg="del">
          <ac:chgData name="Chinthalanka Wijesinghe" userId="938c8838-3479-4f4c-85d6-560499bd7008" providerId="ADAL" clId="{8D9901AA-0508-43E4-B5FE-8E3D12EA834E}" dt="2023-03-01T08:36:35.339" v="4508" actId="478"/>
          <ac:picMkLst>
            <pc:docMk/>
            <pc:sldMk cId="687151195" sldId="266"/>
            <ac:picMk id="8" creationId="{CA2748FC-9CCF-DB09-4475-6E69FC8FB194}"/>
          </ac:picMkLst>
        </pc:picChg>
        <pc:picChg chg="add del mod">
          <ac:chgData name="Chinthalanka Wijesinghe" userId="938c8838-3479-4f4c-85d6-560499bd7008" providerId="ADAL" clId="{8D9901AA-0508-43E4-B5FE-8E3D12EA834E}" dt="2023-03-01T08:48:07.137" v="4618" actId="478"/>
          <ac:picMkLst>
            <pc:docMk/>
            <pc:sldMk cId="687151195" sldId="266"/>
            <ac:picMk id="13" creationId="{09505997-C262-D31C-8C70-FAB304B47A8F}"/>
          </ac:picMkLst>
        </pc:picChg>
        <pc:picChg chg="add del mod">
          <ac:chgData name="Chinthalanka Wijesinghe" userId="938c8838-3479-4f4c-85d6-560499bd7008" providerId="ADAL" clId="{8D9901AA-0508-43E4-B5FE-8E3D12EA834E}" dt="2023-03-01T08:48:07.137" v="4618" actId="478"/>
          <ac:picMkLst>
            <pc:docMk/>
            <pc:sldMk cId="687151195" sldId="266"/>
            <ac:picMk id="15" creationId="{7B5B85A6-76B8-4103-816C-819665C70370}"/>
          </ac:picMkLst>
        </pc:picChg>
        <pc:picChg chg="add del mod">
          <ac:chgData name="Chinthalanka Wijesinghe" userId="938c8838-3479-4f4c-85d6-560499bd7008" providerId="ADAL" clId="{8D9901AA-0508-43E4-B5FE-8E3D12EA834E}" dt="2023-03-01T08:48:07.137" v="4618" actId="478"/>
          <ac:picMkLst>
            <pc:docMk/>
            <pc:sldMk cId="687151195" sldId="266"/>
            <ac:picMk id="17" creationId="{DAD11BA0-305F-F4DF-E6E2-4FC933C59ADD}"/>
          </ac:picMkLst>
        </pc:picChg>
        <pc:picChg chg="add del mod">
          <ac:chgData name="Chinthalanka Wijesinghe" userId="938c8838-3479-4f4c-85d6-560499bd7008" providerId="ADAL" clId="{8D9901AA-0508-43E4-B5FE-8E3D12EA834E}" dt="2023-03-01T08:48:07.137" v="4618" actId="478"/>
          <ac:picMkLst>
            <pc:docMk/>
            <pc:sldMk cId="687151195" sldId="266"/>
            <ac:picMk id="19" creationId="{7A048245-AA5E-4154-D610-E8583CC7B421}"/>
          </ac:picMkLst>
        </pc:picChg>
        <pc:picChg chg="add del mod">
          <ac:chgData name="Chinthalanka Wijesinghe" userId="938c8838-3479-4f4c-85d6-560499bd7008" providerId="ADAL" clId="{8D9901AA-0508-43E4-B5FE-8E3D12EA834E}" dt="2023-03-01T08:48:09.415" v="4619" actId="478"/>
          <ac:picMkLst>
            <pc:docMk/>
            <pc:sldMk cId="687151195" sldId="266"/>
            <ac:picMk id="21" creationId="{418B12AB-658A-3C21-2DBE-8F0B29D17865}"/>
          </ac:picMkLst>
        </pc:picChg>
        <pc:picChg chg="add mod">
          <ac:chgData name="Chinthalanka Wijesinghe" userId="938c8838-3479-4f4c-85d6-560499bd7008" providerId="ADAL" clId="{8D9901AA-0508-43E4-B5FE-8E3D12EA834E}" dt="2023-03-01T08:51:32.601" v="4686" actId="1036"/>
          <ac:picMkLst>
            <pc:docMk/>
            <pc:sldMk cId="687151195" sldId="266"/>
            <ac:picMk id="23" creationId="{2C152DAD-BA9B-C332-F99A-86922F630821}"/>
          </ac:picMkLst>
        </pc:picChg>
        <pc:picChg chg="add mod">
          <ac:chgData name="Chinthalanka Wijesinghe" userId="938c8838-3479-4f4c-85d6-560499bd7008" providerId="ADAL" clId="{8D9901AA-0508-43E4-B5FE-8E3D12EA834E}" dt="2023-03-01T08:51:32.601" v="4686" actId="1036"/>
          <ac:picMkLst>
            <pc:docMk/>
            <pc:sldMk cId="687151195" sldId="266"/>
            <ac:picMk id="25" creationId="{CC9178B7-41C1-5B2B-F9B8-0590A03EADBE}"/>
          </ac:picMkLst>
        </pc:picChg>
        <pc:picChg chg="add mod">
          <ac:chgData name="Chinthalanka Wijesinghe" userId="938c8838-3479-4f4c-85d6-560499bd7008" providerId="ADAL" clId="{8D9901AA-0508-43E4-B5FE-8E3D12EA834E}" dt="2023-03-01T08:51:32.601" v="4686" actId="1036"/>
          <ac:picMkLst>
            <pc:docMk/>
            <pc:sldMk cId="687151195" sldId="266"/>
            <ac:picMk id="27" creationId="{4B9CE05E-A661-222C-D8EC-1AA83370DEC1}"/>
          </ac:picMkLst>
        </pc:picChg>
        <pc:picChg chg="add mod">
          <ac:chgData name="Chinthalanka Wijesinghe" userId="938c8838-3479-4f4c-85d6-560499bd7008" providerId="ADAL" clId="{8D9901AA-0508-43E4-B5FE-8E3D12EA834E}" dt="2023-03-01T08:51:32.601" v="4686" actId="1036"/>
          <ac:picMkLst>
            <pc:docMk/>
            <pc:sldMk cId="687151195" sldId="266"/>
            <ac:picMk id="29" creationId="{2AB8C745-A75E-7BD7-5A9D-E87C8C9E8164}"/>
          </ac:picMkLst>
        </pc:picChg>
        <pc:picChg chg="add mod">
          <ac:chgData name="Chinthalanka Wijesinghe" userId="938c8838-3479-4f4c-85d6-560499bd7008" providerId="ADAL" clId="{8D9901AA-0508-43E4-B5FE-8E3D12EA834E}" dt="2023-03-01T08:51:32.601" v="4686" actId="1036"/>
          <ac:picMkLst>
            <pc:docMk/>
            <pc:sldMk cId="687151195" sldId="266"/>
            <ac:picMk id="31" creationId="{F1C46E21-9DC1-D9F3-254F-29A07E563792}"/>
          </ac:picMkLst>
        </pc:picChg>
      </pc:sldChg>
      <pc:sldChg chg="addSp delSp modSp add mod">
        <pc:chgData name="Chinthalanka Wijesinghe" userId="938c8838-3479-4f4c-85d6-560499bd7008" providerId="ADAL" clId="{8D9901AA-0508-43E4-B5FE-8E3D12EA834E}" dt="2023-03-01T08:52:48.708" v="4772" actId="1036"/>
        <pc:sldMkLst>
          <pc:docMk/>
          <pc:sldMk cId="1479150921" sldId="267"/>
        </pc:sldMkLst>
        <pc:spChg chg="mod">
          <ac:chgData name="Chinthalanka Wijesinghe" userId="938c8838-3479-4f4c-85d6-560499bd7008" providerId="ADAL" clId="{8D9901AA-0508-43E4-B5FE-8E3D12EA834E}" dt="2023-03-01T08:52:28.617" v="4724" actId="20577"/>
          <ac:spMkLst>
            <pc:docMk/>
            <pc:sldMk cId="1479150921" sldId="267"/>
            <ac:spMk id="2" creationId="{5C7AA5A2-B2AB-658B-333F-87A240BE9D4F}"/>
          </ac:spMkLst>
        </pc:spChg>
        <pc:picChg chg="add mod">
          <ac:chgData name="Chinthalanka Wijesinghe" userId="938c8838-3479-4f4c-85d6-560499bd7008" providerId="ADAL" clId="{8D9901AA-0508-43E4-B5FE-8E3D12EA834E}" dt="2023-03-01T08:52:48.708" v="4772" actId="1036"/>
          <ac:picMkLst>
            <pc:docMk/>
            <pc:sldMk cId="1479150921" sldId="267"/>
            <ac:picMk id="4" creationId="{5D5E0F4C-22FC-82F9-B571-A2B1C9FE4289}"/>
          </ac:picMkLst>
        </pc:picChg>
        <pc:picChg chg="del">
          <ac:chgData name="Chinthalanka Wijesinghe" userId="938c8838-3479-4f4c-85d6-560499bd7008" providerId="ADAL" clId="{8D9901AA-0508-43E4-B5FE-8E3D12EA834E}" dt="2023-03-01T08:52:01.370" v="4688" actId="478"/>
          <ac:picMkLst>
            <pc:docMk/>
            <pc:sldMk cId="1479150921" sldId="267"/>
            <ac:picMk id="23" creationId="{2C152DAD-BA9B-C332-F99A-86922F630821}"/>
          </ac:picMkLst>
        </pc:picChg>
        <pc:picChg chg="del">
          <ac:chgData name="Chinthalanka Wijesinghe" userId="938c8838-3479-4f4c-85d6-560499bd7008" providerId="ADAL" clId="{8D9901AA-0508-43E4-B5FE-8E3D12EA834E}" dt="2023-03-01T08:52:01.370" v="4688" actId="478"/>
          <ac:picMkLst>
            <pc:docMk/>
            <pc:sldMk cId="1479150921" sldId="267"/>
            <ac:picMk id="25" creationId="{CC9178B7-41C1-5B2B-F9B8-0590A03EADBE}"/>
          </ac:picMkLst>
        </pc:picChg>
        <pc:picChg chg="del">
          <ac:chgData name="Chinthalanka Wijesinghe" userId="938c8838-3479-4f4c-85d6-560499bd7008" providerId="ADAL" clId="{8D9901AA-0508-43E4-B5FE-8E3D12EA834E}" dt="2023-03-01T08:52:01.370" v="4688" actId="478"/>
          <ac:picMkLst>
            <pc:docMk/>
            <pc:sldMk cId="1479150921" sldId="267"/>
            <ac:picMk id="27" creationId="{4B9CE05E-A661-222C-D8EC-1AA83370DEC1}"/>
          </ac:picMkLst>
        </pc:picChg>
        <pc:picChg chg="del">
          <ac:chgData name="Chinthalanka Wijesinghe" userId="938c8838-3479-4f4c-85d6-560499bd7008" providerId="ADAL" clId="{8D9901AA-0508-43E4-B5FE-8E3D12EA834E}" dt="2023-03-01T08:52:01.370" v="4688" actId="478"/>
          <ac:picMkLst>
            <pc:docMk/>
            <pc:sldMk cId="1479150921" sldId="267"/>
            <ac:picMk id="29" creationId="{2AB8C745-A75E-7BD7-5A9D-E87C8C9E8164}"/>
          </ac:picMkLst>
        </pc:picChg>
        <pc:picChg chg="del">
          <ac:chgData name="Chinthalanka Wijesinghe" userId="938c8838-3479-4f4c-85d6-560499bd7008" providerId="ADAL" clId="{8D9901AA-0508-43E4-B5FE-8E3D12EA834E}" dt="2023-03-01T08:52:01.370" v="4688" actId="478"/>
          <ac:picMkLst>
            <pc:docMk/>
            <pc:sldMk cId="1479150921" sldId="267"/>
            <ac:picMk id="31" creationId="{F1C46E21-9DC1-D9F3-254F-29A07E563792}"/>
          </ac:picMkLst>
        </pc:picChg>
      </pc:sldChg>
      <pc:sldMasterChg chg="add del addSldLayout delSldLayout">
        <pc:chgData name="Chinthalanka Wijesinghe" userId="938c8838-3479-4f4c-85d6-560499bd7008" providerId="ADAL" clId="{8D9901AA-0508-43E4-B5FE-8E3D12EA834E}" dt="2023-02-28T03:35:12.811" v="179" actId="26606"/>
        <pc:sldMasterMkLst>
          <pc:docMk/>
          <pc:sldMasterMk cId="1881488642" sldId="2147483648"/>
        </pc:sldMasterMkLst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653932939" sldId="214748364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4119720162" sldId="214748365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2022211295" sldId="214748365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1027983892" sldId="214748365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1397249995" sldId="214748365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4127913389" sldId="214748365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685252984" sldId="214748365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2822460581" sldId="214748365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2591471728" sldId="214748365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3185537375" sldId="214748365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1881488642" sldId="2147483648"/>
            <pc:sldLayoutMk cId="1961931442" sldId="2147483659"/>
          </pc:sldLayoutMkLst>
        </pc:sldLayoutChg>
      </pc:sldMasterChg>
      <pc:sldMasterChg chg="add del replId addSldLayout delSldLayout">
        <pc:chgData name="Chinthalanka Wijesinghe" userId="938c8838-3479-4f4c-85d6-560499bd7008" providerId="ADAL" clId="{8D9901AA-0508-43E4-B5FE-8E3D12EA834E}" dt="2023-02-28T03:31:52.583" v="148" actId="26606"/>
        <pc:sldMasterMkLst>
          <pc:docMk/>
          <pc:sldMasterMk cId="1252101773" sldId="2147483660"/>
        </pc:sldMasterMkLst>
        <pc:sldLayoutChg chg="add del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4013279686" sldId="2147483661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1347167511" sldId="2147483662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2815451986" sldId="2147483663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2229064806" sldId="2147483664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523003976" sldId="2147483665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2861991781" sldId="2147483666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1916983653" sldId="2147483667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2117368036" sldId="2147483668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3777626959" sldId="2147483669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3309852503" sldId="2147483670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31:52.583" v="148" actId="26606"/>
          <pc:sldLayoutMkLst>
            <pc:docMk/>
            <pc:sldMasterMk cId="1252101773" sldId="2147483660"/>
            <pc:sldLayoutMk cId="3098420970" sldId="2147483671"/>
          </pc:sldLayoutMkLst>
        </pc:sldLayoutChg>
      </pc:sldMasterChg>
      <pc:sldMasterChg chg="add del replId addSldLayout delSldLayout">
        <pc:chgData name="Chinthalanka Wijesinghe" userId="938c8838-3479-4f4c-85d6-560499bd7008" providerId="ADAL" clId="{8D9901AA-0508-43E4-B5FE-8E3D12EA834E}" dt="2023-02-28T03:29:15.407" v="70" actId="26606"/>
        <pc:sldMasterMkLst>
          <pc:docMk/>
          <pc:sldMasterMk cId="3400738825" sldId="2147483660"/>
        </pc:sldMasterMkLst>
        <pc:sldLayoutChg chg="add del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691834828" sldId="2147483661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3740381046" sldId="2147483662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1354756770" sldId="2147483663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3641436623" sldId="2147483664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1634588761" sldId="2147483665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413004625" sldId="2147483666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182003166" sldId="2147483667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3377810096" sldId="2147483668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1636434733" sldId="2147483669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3291155525" sldId="2147483670"/>
          </pc:sldLayoutMkLst>
        </pc:sldLayoutChg>
        <pc:sldLayoutChg chg="add del replId">
          <pc:chgData name="Chinthalanka Wijesinghe" userId="938c8838-3479-4f4c-85d6-560499bd7008" providerId="ADAL" clId="{8D9901AA-0508-43E4-B5FE-8E3D12EA834E}" dt="2023-02-28T03:29:15.407" v="70" actId="26606"/>
          <pc:sldLayoutMkLst>
            <pc:docMk/>
            <pc:sldMasterMk cId="3400738825" sldId="2147483660"/>
            <pc:sldLayoutMk cId="901286334" sldId="2147483671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29:03.955" v="68" actId="26606"/>
        <pc:sldMasterMkLst>
          <pc:docMk/>
          <pc:sldMasterMk cId="2738789044" sldId="2147483673"/>
        </pc:sldMasterMkLst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611243413" sldId="214748366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1290195026" sldId="214748366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3734621073" sldId="214748366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2163681615" sldId="214748366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3122467576" sldId="214748366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1261995927" sldId="214748366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2511261788" sldId="214748366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430578653" sldId="214748366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3691256309" sldId="214748367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720365437" sldId="214748367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03.955" v="68" actId="26606"/>
          <pc:sldLayoutMkLst>
            <pc:docMk/>
            <pc:sldMasterMk cId="2738789044" sldId="2147483673"/>
            <pc:sldLayoutMk cId="3163024673" sldId="2147483672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29:25.163" v="72" actId="26606"/>
        <pc:sldMasterMkLst>
          <pc:docMk/>
          <pc:sldMasterMk cId="177077255" sldId="2147483686"/>
        </pc:sldMasterMkLst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1346213869" sldId="214748367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3663579388" sldId="214748367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1051338966" sldId="214748367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3552316765" sldId="214748367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1330265972" sldId="214748367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4146689224" sldId="214748368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3126343803" sldId="214748368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466493719" sldId="214748368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3024406307" sldId="214748368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516154809" sldId="214748368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29:25.163" v="72" actId="26606"/>
          <pc:sldLayoutMkLst>
            <pc:docMk/>
            <pc:sldMasterMk cId="177077255" sldId="2147483686"/>
            <pc:sldLayoutMk cId="356803962" sldId="2147483685"/>
          </pc:sldLayoutMkLst>
        </pc:sldLayoutChg>
      </pc:sldMasterChg>
      <pc:sldMasterChg chg="add addSldLayout">
        <pc:chgData name="Chinthalanka Wijesinghe" userId="938c8838-3479-4f4c-85d6-560499bd7008" providerId="ADAL" clId="{8D9901AA-0508-43E4-B5FE-8E3D12EA834E}" dt="2023-02-28T03:35:12.811" v="179" actId="26606"/>
        <pc:sldMasterMkLst>
          <pc:docMk/>
          <pc:sldMasterMk cId="3306562256" sldId="2147483686"/>
        </pc:sldMasterMkLst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3695838888" sldId="2147483675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3946289" sldId="2147483676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3834641378" sldId="2147483677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867394482" sldId="2147483678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953652913" sldId="2147483679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2322823551" sldId="2147483680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1253879279" sldId="2147483681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1223407368" sldId="2147483682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1000315557" sldId="2147483683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2262697577" sldId="2147483684"/>
          </pc:sldLayoutMkLst>
        </pc:sldLayoutChg>
        <pc:sldLayoutChg chg="add">
          <pc:chgData name="Chinthalanka Wijesinghe" userId="938c8838-3479-4f4c-85d6-560499bd7008" providerId="ADAL" clId="{8D9901AA-0508-43E4-B5FE-8E3D12EA834E}" dt="2023-02-28T03:35:12.811" v="179" actId="26606"/>
          <pc:sldLayoutMkLst>
            <pc:docMk/>
            <pc:sldMasterMk cId="3306562256" sldId="2147483686"/>
            <pc:sldLayoutMk cId="3500410988" sldId="2147483685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4:29.310" v="165" actId="26606"/>
        <pc:sldMasterMkLst>
          <pc:docMk/>
          <pc:sldMasterMk cId="718466414" sldId="2147483699"/>
        </pc:sldMasterMkLst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2926884313" sldId="214748368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1508592264" sldId="214748368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527745482" sldId="214748369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3795687602" sldId="214748369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3075703617" sldId="214748369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2482540954" sldId="214748369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102423463" sldId="214748369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1557658605" sldId="214748369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3371851915" sldId="214748369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4029782345" sldId="214748369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4:29.310" v="165" actId="26606"/>
          <pc:sldLayoutMkLst>
            <pc:docMk/>
            <pc:sldMasterMk cId="718466414" sldId="2147483699"/>
            <pc:sldLayoutMk cId="1646537150" sldId="2147483698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1:21.912" v="141" actId="26606"/>
        <pc:sldMasterMkLst>
          <pc:docMk/>
          <pc:sldMasterMk cId="1411097701" sldId="2147483699"/>
        </pc:sldMasterMkLst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505855654" sldId="214748368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3263959228" sldId="214748368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3953896111" sldId="214748369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691170744" sldId="214748369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1554709979" sldId="214748369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574133271" sldId="214748369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3716184748" sldId="214748369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102725935" sldId="214748369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230784704" sldId="214748369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2122333414" sldId="214748369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1.912" v="141" actId="26606"/>
          <pc:sldLayoutMkLst>
            <pc:docMk/>
            <pc:sldMasterMk cId="1411097701" sldId="2147483699"/>
            <pc:sldLayoutMk cId="1599383924" sldId="2147483698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2:01.524" v="150" actId="26606"/>
        <pc:sldMasterMkLst>
          <pc:docMk/>
          <pc:sldMasterMk cId="2501077413" sldId="2147483699"/>
        </pc:sldMasterMkLst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2325965063" sldId="214748368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3865941578" sldId="214748368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2812771591" sldId="214748369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3179396872" sldId="214748369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3160213097" sldId="214748369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3489284432" sldId="214748369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1189202824" sldId="214748369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3973724336" sldId="214748369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542342026" sldId="214748369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1834608884" sldId="214748369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01.524" v="150" actId="26606"/>
          <pc:sldLayoutMkLst>
            <pc:docMk/>
            <pc:sldMasterMk cId="2501077413" sldId="2147483699"/>
            <pc:sldLayoutMk cId="1362511386" sldId="2147483698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2:56.888" v="162" actId="26606"/>
        <pc:sldMasterMkLst>
          <pc:docMk/>
          <pc:sldMasterMk cId="3593178371" sldId="2147483726"/>
        </pc:sldMasterMkLst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2968277419" sldId="214748371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4012639664" sldId="214748371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3559177967" sldId="214748371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3639303830" sldId="214748371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2962701791" sldId="214748371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3542933363" sldId="214748372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2194697654" sldId="214748372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2386837141" sldId="214748372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790261513" sldId="214748372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1887154438" sldId="214748372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888" v="162" actId="26606"/>
          <pc:sldLayoutMkLst>
            <pc:docMk/>
            <pc:sldMasterMk cId="3593178371" sldId="2147483726"/>
            <pc:sldLayoutMk cId="2662794014" sldId="2147483725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1:27.490" v="143" actId="26606"/>
        <pc:sldMasterMkLst>
          <pc:docMk/>
          <pc:sldMasterMk cId="3601154325" sldId="2147483738"/>
        </pc:sldMasterMkLst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1311169665" sldId="214748372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2468334954" sldId="214748372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546116543" sldId="214748372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1683662990" sldId="214748373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348431723" sldId="214748373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1152340233" sldId="214748373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2758230289" sldId="214748373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2051967836" sldId="214748373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3696629233" sldId="214748373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4090027311" sldId="214748373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27.490" v="143" actId="26606"/>
          <pc:sldLayoutMkLst>
            <pc:docMk/>
            <pc:sldMasterMk cId="3601154325" sldId="2147483738"/>
            <pc:sldLayoutMk cId="3194611677" sldId="2147483737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1:42.799" v="146" actId="26606"/>
        <pc:sldMasterMkLst>
          <pc:docMk/>
          <pc:sldMasterMk cId="1614086249" sldId="2147483751"/>
        </pc:sldMasterMkLst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159390629" sldId="214748374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3064790158" sldId="214748374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1608985929" sldId="214748374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3867155646" sldId="214748374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3782787991" sldId="214748374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1345559772" sldId="214748374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45228324" sldId="214748374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3246320556" sldId="214748374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2320726533" sldId="214748374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1445426118" sldId="214748374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1:42.799" v="146" actId="26606"/>
          <pc:sldLayoutMkLst>
            <pc:docMk/>
            <pc:sldMasterMk cId="1614086249" sldId="2147483751"/>
            <pc:sldLayoutMk cId="633750521" sldId="2147483750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2:46.368" v="156" actId="26606"/>
        <pc:sldMasterMkLst>
          <pc:docMk/>
          <pc:sldMasterMk cId="1284843725" sldId="2147483776"/>
        </pc:sldMasterMkLst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3059523751" sldId="214748376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870958502" sldId="214748376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422856682" sldId="214748376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1770797310" sldId="214748376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4026505474" sldId="214748376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2697950084" sldId="214748377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1057388655" sldId="214748377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3725937155" sldId="214748377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2540127616" sldId="214748377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3130003956" sldId="214748377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6.368" v="156" actId="26606"/>
          <pc:sldLayoutMkLst>
            <pc:docMk/>
            <pc:sldMasterMk cId="1284843725" sldId="2147483776"/>
            <pc:sldLayoutMk cId="3808853078" sldId="2147483775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2:47.923" v="158" actId="26606"/>
        <pc:sldMasterMkLst>
          <pc:docMk/>
          <pc:sldMasterMk cId="3907667907" sldId="2147483789"/>
        </pc:sldMasterMkLst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1900088933" sldId="214748377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4221574951" sldId="214748377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958885576" sldId="214748378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3758762034" sldId="214748378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40248747" sldId="214748378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682521271" sldId="214748378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3056201054" sldId="214748378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2002587891" sldId="214748378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4189133303" sldId="214748378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257897030" sldId="214748378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47.923" v="158" actId="26606"/>
          <pc:sldLayoutMkLst>
            <pc:docMk/>
            <pc:sldMasterMk cId="3907667907" sldId="2147483789"/>
            <pc:sldLayoutMk cId="2533698863" sldId="2147483788"/>
          </pc:sldLayoutMkLst>
        </pc:sldLayoutChg>
      </pc:sldMasterChg>
      <pc:sldMasterChg chg="add del addSldLayout delSldLayout">
        <pc:chgData name="Chinthalanka Wijesinghe" userId="938c8838-3479-4f4c-85d6-560499bd7008" providerId="ADAL" clId="{8D9901AA-0508-43E4-B5FE-8E3D12EA834E}" dt="2023-02-28T03:32:56.235" v="161" actId="26606"/>
        <pc:sldMasterMkLst>
          <pc:docMk/>
          <pc:sldMasterMk cId="1464598895" sldId="2147483802"/>
        </pc:sldMasterMkLst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039963327" sldId="2147483791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3141467926" sldId="2147483792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356966646" sldId="2147483793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1252059867" sldId="2147483794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3908942900" sldId="2147483795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811283795" sldId="2147483796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239236033" sldId="2147483797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354706350" sldId="2147483798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123636687" sldId="2147483799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944852268" sldId="2147483800"/>
          </pc:sldLayoutMkLst>
        </pc:sldLayoutChg>
        <pc:sldLayoutChg chg="add del">
          <pc:chgData name="Chinthalanka Wijesinghe" userId="938c8838-3479-4f4c-85d6-560499bd7008" providerId="ADAL" clId="{8D9901AA-0508-43E4-B5FE-8E3D12EA834E}" dt="2023-02-28T03:32:56.235" v="161" actId="26606"/>
          <pc:sldLayoutMkLst>
            <pc:docMk/>
            <pc:sldMasterMk cId="1464598895" sldId="2147483802"/>
            <pc:sldLayoutMk cId="2882078562" sldId="214748380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7871D-54C8-43AE-B740-675F7C4F6B4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A7834-9B67-4322-8F00-37CD8EEB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0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6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Data Locality </a:t>
            </a:r>
            <a:r>
              <a:rPr lang="en-US" sz="1200" dirty="0"/>
              <a:t>– since moving data to a central node for processing is </a:t>
            </a:r>
            <a:r>
              <a:rPr lang="en-US" sz="1000" dirty="0"/>
              <a:t>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Uses Hadoop only for storage purpose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6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4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9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0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32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en-US" sz="11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uses a DAG (Directed Acyclic Graph) engine for efficient job execution, which allows it to optimize the processing of multiple stages of computation and perform more efficient task scheduling.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A7834-9B67-4322-8F00-37CD8EEB51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5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7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9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2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31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9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1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5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3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4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56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8F763-B5C6-7FFD-8B7E-7C2833727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MapReduce</a:t>
            </a:r>
            <a:br>
              <a:rPr lang="en-US" sz="5400" dirty="0"/>
            </a:br>
            <a:r>
              <a:rPr lang="en-US" sz="5400" dirty="0"/>
              <a:t>vs</a:t>
            </a:r>
            <a:br>
              <a:rPr lang="en-US" sz="5400" dirty="0"/>
            </a:br>
            <a:r>
              <a:rPr lang="en-US" sz="5400" dirty="0"/>
              <a:t>Apache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1D76E-E5E9-A24D-6EB0-9EC3F35D7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51468"/>
            <a:ext cx="5092850" cy="599069"/>
          </a:xfrm>
        </p:spPr>
        <p:txBody>
          <a:bodyPr anchor="ctr">
            <a:normAutofit/>
          </a:bodyPr>
          <a:lstStyle/>
          <a:p>
            <a:r>
              <a:rPr lang="en-US" sz="2000" b="1" i="1" dirty="0"/>
              <a:t>CS5229 – Big Data Analytics Technologies</a:t>
            </a:r>
          </a:p>
        </p:txBody>
      </p:sp>
      <p:pic>
        <p:nvPicPr>
          <p:cNvPr id="31" name="Picture 3" descr="Diagram&#10;&#10;Description automatically generated">
            <a:extLst>
              <a:ext uri="{FF2B5EF4-FFF2-40B4-BE49-F238E27FC236}">
                <a16:creationId xmlns:a16="http://schemas.microsoft.com/office/drawing/2014/main" id="{87086886-BD1F-029B-FA50-05515D29AD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21" r="667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24F6C91E-671B-31E0-B41A-67992BC4CD23}"/>
              </a:ext>
            </a:extLst>
          </p:cNvPr>
          <p:cNvSpPr txBox="1">
            <a:spLocks/>
          </p:cNvSpPr>
          <p:nvPr/>
        </p:nvSpPr>
        <p:spPr>
          <a:xfrm>
            <a:off x="6575304" y="5506092"/>
            <a:ext cx="5092848" cy="85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Name: 	Chinthalanka Wijesinghe</a:t>
            </a:r>
          </a:p>
          <a:p>
            <a:pPr algn="just"/>
            <a:r>
              <a:rPr lang="en-US" sz="1600" dirty="0"/>
              <a:t>Index No:	239375E</a:t>
            </a:r>
          </a:p>
        </p:txBody>
      </p:sp>
    </p:spTree>
    <p:extLst>
      <p:ext uri="{BB962C8B-B14F-4D97-AF65-F5344CB8AC3E}">
        <p14:creationId xmlns:p14="http://schemas.microsoft.com/office/powerpoint/2010/main" val="14246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593635" y="1300912"/>
            <a:ext cx="11072848" cy="49530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Hive queries take longer time to execute due to </a:t>
            </a:r>
            <a:r>
              <a:rPr lang="en-US" sz="1800" dirty="0">
                <a:solidFill>
                  <a:srgbClr val="00B0F0"/>
                </a:solidFill>
              </a:rPr>
              <a:t>disk-based </a:t>
            </a:r>
            <a:r>
              <a:rPr lang="en-US" sz="1800" dirty="0"/>
              <a:t>processing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Spark SQL queries takes less time to execute compared to Hive queries due to </a:t>
            </a:r>
            <a:r>
              <a:rPr lang="en-US" sz="1800" dirty="0">
                <a:solidFill>
                  <a:srgbClr val="00B0F0"/>
                </a:solidFill>
              </a:rPr>
              <a:t>in-memory</a:t>
            </a:r>
            <a:r>
              <a:rPr lang="en-US" sz="1800" dirty="0"/>
              <a:t> data processing and </a:t>
            </a:r>
            <a:r>
              <a:rPr lang="en-US" sz="1800" dirty="0">
                <a:solidFill>
                  <a:srgbClr val="00B0F0"/>
                </a:solidFill>
              </a:rPr>
              <a:t>optimized query execution engine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Performance of the Spark job can be optimized by adjusting the parameters such as </a:t>
            </a:r>
            <a:r>
              <a:rPr lang="en-US" sz="1800" i="1" dirty="0">
                <a:solidFill>
                  <a:srgbClr val="FA9500"/>
                </a:solidFill>
              </a:rPr>
              <a:t>--driver-memory,</a:t>
            </a:r>
            <a:br>
              <a:rPr lang="en-US" sz="1800" i="1" dirty="0">
                <a:solidFill>
                  <a:srgbClr val="FA9500"/>
                </a:solidFill>
              </a:rPr>
            </a:br>
            <a:r>
              <a:rPr lang="en-US" sz="1800" i="1" dirty="0">
                <a:solidFill>
                  <a:srgbClr val="FA9500"/>
                </a:solidFill>
              </a:rPr>
              <a:t>--executor-memory</a:t>
            </a:r>
            <a:r>
              <a:rPr lang="en-US" sz="1800" dirty="0"/>
              <a:t> and </a:t>
            </a:r>
            <a:r>
              <a:rPr lang="en-US" sz="1800" i="1" dirty="0">
                <a:solidFill>
                  <a:srgbClr val="FA9500"/>
                </a:solidFill>
              </a:rPr>
              <a:t>--num-executors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Hive command-line interface (CLI) can be used to write and run queries, which may be easier for some scenarios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Spark SQL can be used through various interfaces, including Spark shell, notebooks and development environments.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Spark is more user friendly as it supports </a:t>
            </a:r>
            <a:r>
              <a:rPr lang="en-US" sz="1800" dirty="0">
                <a:solidFill>
                  <a:srgbClr val="00B0F0"/>
                </a:solidFill>
              </a:rPr>
              <a:t>multiple languages </a:t>
            </a:r>
            <a:r>
              <a:rPr lang="en-US" sz="1800" dirty="0"/>
              <a:t>and includes </a:t>
            </a:r>
            <a:r>
              <a:rPr lang="en-US" sz="1800" dirty="0">
                <a:solidFill>
                  <a:srgbClr val="00B0F0"/>
                </a:solidFill>
              </a:rPr>
              <a:t>variety of data processing libraries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Need to write </a:t>
            </a:r>
            <a:r>
              <a:rPr lang="en-US" sz="1800" dirty="0">
                <a:solidFill>
                  <a:srgbClr val="00B0F0"/>
                </a:solidFill>
              </a:rPr>
              <a:t>low-level code </a:t>
            </a:r>
            <a:r>
              <a:rPr lang="en-US" sz="1800" dirty="0"/>
              <a:t>in MapReduce makes it more complex to use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82DCC0-DAC7-43A8-5509-7B0CA5807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8907" y="5544077"/>
            <a:ext cx="1366347" cy="709577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ACA7F67-388D-CB84-A3B1-9220A5AF9D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746" y="5596978"/>
            <a:ext cx="2029201" cy="65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2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7456-72F0-2BA3-62AD-151E8458A355}"/>
              </a:ext>
            </a:extLst>
          </p:cNvPr>
          <p:cNvSpPr txBox="1">
            <a:spLocks/>
          </p:cNvSpPr>
          <p:nvPr/>
        </p:nvSpPr>
        <p:spPr>
          <a:xfrm>
            <a:off x="2740473" y="2986132"/>
            <a:ext cx="6711054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7270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Introduction to MapReduce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745CC-24D5-3CE6-F226-0C0EF98BCB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635" y="1248021"/>
                <a:ext cx="10862642" cy="495308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72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Introduced by Google in 2004 to process large amounts of data using clusters of commodity hardware in a </a:t>
                </a:r>
                <a:r>
                  <a:rPr lang="en-US" sz="2000" dirty="0">
                    <a:solidFill>
                      <a:srgbClr val="00B0F0"/>
                    </a:solidFill>
                  </a:rPr>
                  <a:t>distributed manner</a:t>
                </a:r>
                <a:r>
                  <a:rPr lang="en-US" sz="2000" dirty="0"/>
                  <a:t>.</a:t>
                </a: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Basic Idea </a:t>
                </a:r>
                <a:r>
                  <a:rPr lang="en-US" sz="2000" dirty="0">
                    <a:sym typeface="Wingdings" panose="05000000000000000000" pitchFamily="2" charset="2"/>
                  </a:rPr>
                  <a:t> b</a:t>
                </a:r>
                <a:r>
                  <a:rPr lang="en-US" sz="2000" dirty="0"/>
                  <a:t>reak down a large data set into smaller chunks (</a:t>
                </a:r>
                <a:r>
                  <a:rPr lang="en-US" sz="2000" dirty="0">
                    <a:solidFill>
                      <a:srgbClr val="00B0F0"/>
                    </a:solidFill>
                  </a:rPr>
                  <a:t>atomic unit</a:t>
                </a:r>
                <a:r>
                  <a:rPr lang="en-US" sz="2000" dirty="0"/>
                  <a:t>) that can be processed in parallel across multiple machines</a:t>
                </a: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Move processing to data nodes (disk-based processing)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:r>
                  <a:rPr lang="en-US" sz="20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data locality</a:t>
                </a:r>
                <a:endParaRPr lang="en-US" sz="2000" dirty="0">
                  <a:solidFill>
                    <a:srgbClr val="00B0F0"/>
                  </a:solidFill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b="1" dirty="0"/>
                  <a:t>Map Phase</a:t>
                </a:r>
                <a:r>
                  <a:rPr lang="en-US" sz="2000" dirty="0"/>
                  <a:t>: input data is divided into smaller chunks and processed by the Map function.</a:t>
                </a:r>
              </a:p>
              <a:p>
                <a:pPr marL="5715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Input: key-value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>
                    <a:solidFill>
                      <a:srgbClr val="00B0F0"/>
                    </a:solidFill>
                  </a:rPr>
                  <a:t> </a:t>
                </a:r>
                <a:r>
                  <a:rPr lang="en-US" sz="1800" dirty="0"/>
                  <a:t>pair </a:t>
                </a:r>
                <a:r>
                  <a:rPr lang="en-US" sz="1800" dirty="0">
                    <a:sym typeface="Wingdings" panose="05000000000000000000" pitchFamily="2" charset="2"/>
                  </a:rPr>
                  <a:t> Output: a set of intermediate K-V pairs - </a:t>
                </a:r>
                <a:r>
                  <a:rPr lang="en-US" sz="18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list</a:t>
                </a:r>
                <a14:m>
                  <m:oMath xmlns:m="http://schemas.openxmlformats.org/officeDocument/2006/math">
                    <m:r>
                      <a:rPr lang="en-US" sz="16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dirty="0"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0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list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are </a:t>
                </a:r>
                <a:r>
                  <a:rPr lang="en-US" sz="2000" i="1" dirty="0">
                    <a:sym typeface="Wingdings" panose="05000000000000000000" pitchFamily="2" charset="2"/>
                  </a:rPr>
                  <a:t>shuffled</a:t>
                </a:r>
                <a:r>
                  <a:rPr lang="en-US" sz="2000" dirty="0">
                    <a:sym typeface="Wingdings" panose="05000000000000000000" pitchFamily="2" charset="2"/>
                  </a:rPr>
                  <a:t>, </a:t>
                </a:r>
                <a:r>
                  <a:rPr lang="en-US" sz="2000" i="1" dirty="0">
                    <a:sym typeface="Wingdings" panose="05000000000000000000" pitchFamily="2" charset="2"/>
                  </a:rPr>
                  <a:t>sorted</a:t>
                </a:r>
                <a:r>
                  <a:rPr lang="en-US" sz="2000" dirty="0">
                    <a:sym typeface="Wingdings" panose="05000000000000000000" pitchFamily="2" charset="2"/>
                  </a:rPr>
                  <a:t> and </a:t>
                </a:r>
                <a:r>
                  <a:rPr lang="en-US" sz="2000" i="1" dirty="0">
                    <a:sym typeface="Wingdings" panose="05000000000000000000" pitchFamily="2" charset="2"/>
                  </a:rPr>
                  <a:t>grouped</a:t>
                </a:r>
                <a:r>
                  <a:rPr lang="en-US" sz="2000" dirty="0">
                    <a:sym typeface="Wingdings" panose="05000000000000000000" pitchFamily="2" charset="2"/>
                  </a:rPr>
                  <a:t> by key</a:t>
                </a: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b="1" dirty="0"/>
                  <a:t>Reduce Phase</a:t>
                </a:r>
                <a:r>
                  <a:rPr lang="en-US" sz="2000" dirty="0"/>
                  <a:t>:</a:t>
                </a:r>
              </a:p>
              <a:p>
                <a:pPr marL="5715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list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18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>
                    <a:solidFill>
                      <a:srgbClr val="00B0F0"/>
                    </a:solidFill>
                  </a:rPr>
                  <a:t> </a:t>
                </a:r>
                <a:r>
                  <a:rPr lang="en-US" sz="1800" dirty="0">
                    <a:sym typeface="Wingdings" panose="05000000000000000000" pitchFamily="2" charset="2"/>
                  </a:rPr>
                  <a:t> Output: final </a:t>
                </a:r>
                <a:r>
                  <a:rPr lang="en-US" sz="18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list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dirty="0"/>
              </a:p>
              <a:p>
                <a:pPr marL="5715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Output is written back to the file system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745CC-24D5-3CE6-F226-0C0EF98B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" y="1248021"/>
                <a:ext cx="10862642" cy="4953083"/>
              </a:xfrm>
              <a:prstGeom prst="rect">
                <a:avLst/>
              </a:prstGeom>
              <a:blipFill>
                <a:blip r:embed="rId3"/>
                <a:stretch>
                  <a:fillRect l="-505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A2953B1-CA88-0D40-3FF0-98CDE9E5F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888" y="5055476"/>
            <a:ext cx="5588389" cy="1532117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771C3B3-FE2A-85B5-E55A-E6C5683620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9214" y="375506"/>
            <a:ext cx="2029201" cy="65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5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Introduction to MapReduce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761799" y="1489754"/>
            <a:ext cx="10862642" cy="49530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FD31641-B3EA-2F77-703D-5AB88A60128C}"/>
              </a:ext>
            </a:extLst>
          </p:cNvPr>
          <p:cNvGrpSpPr/>
          <p:nvPr/>
        </p:nvGrpSpPr>
        <p:grpSpPr>
          <a:xfrm>
            <a:off x="651007" y="1958340"/>
            <a:ext cx="10889986" cy="2941321"/>
            <a:chOff x="651007" y="1626503"/>
            <a:chExt cx="10889986" cy="294132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18549DC-2AD5-16A0-BC71-EE74662DF52A}"/>
                </a:ext>
              </a:extLst>
            </p:cNvPr>
            <p:cNvSpPr/>
            <p:nvPr/>
          </p:nvSpPr>
          <p:spPr>
            <a:xfrm>
              <a:off x="4852996" y="2663998"/>
              <a:ext cx="1652155" cy="10391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82CC81-2B74-F17E-D164-F17BD8D1C5F4}"/>
                </a:ext>
              </a:extLst>
            </p:cNvPr>
            <p:cNvSpPr/>
            <p:nvPr/>
          </p:nvSpPr>
          <p:spPr>
            <a:xfrm>
              <a:off x="651007" y="2290177"/>
              <a:ext cx="1371600" cy="498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EF9AE3-8CBB-4EBE-34E9-D3182AB3EE53}"/>
                </a:ext>
              </a:extLst>
            </p:cNvPr>
            <p:cNvSpPr/>
            <p:nvPr/>
          </p:nvSpPr>
          <p:spPr>
            <a:xfrm>
              <a:off x="651007" y="2934218"/>
              <a:ext cx="1371600" cy="498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 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FA03CE-A4C9-D40D-141A-8BD3485F7787}"/>
                </a:ext>
              </a:extLst>
            </p:cNvPr>
            <p:cNvSpPr/>
            <p:nvPr/>
          </p:nvSpPr>
          <p:spPr>
            <a:xfrm>
              <a:off x="651007" y="3578259"/>
              <a:ext cx="1371600" cy="498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 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1B27C5-A4DF-D5FE-E430-E73223FC4D68}"/>
                </a:ext>
              </a:extLst>
            </p:cNvPr>
            <p:cNvSpPr/>
            <p:nvPr/>
          </p:nvSpPr>
          <p:spPr>
            <a:xfrm>
              <a:off x="2569145" y="2290177"/>
              <a:ext cx="1371600" cy="498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A26511-7DCD-7FDF-7576-EA2ECF8C1649}"/>
                </a:ext>
              </a:extLst>
            </p:cNvPr>
            <p:cNvSpPr/>
            <p:nvPr/>
          </p:nvSpPr>
          <p:spPr>
            <a:xfrm>
              <a:off x="2569145" y="2934217"/>
              <a:ext cx="1371600" cy="498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8066E4-A89F-36AD-397B-7C6AA8617DD7}"/>
                </a:ext>
              </a:extLst>
            </p:cNvPr>
            <p:cNvSpPr/>
            <p:nvPr/>
          </p:nvSpPr>
          <p:spPr>
            <a:xfrm>
              <a:off x="2569145" y="3578259"/>
              <a:ext cx="1371600" cy="498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C1ABDF-CF08-6361-C1A5-D842F1E0A687}"/>
                </a:ext>
              </a:extLst>
            </p:cNvPr>
            <p:cNvSpPr/>
            <p:nvPr/>
          </p:nvSpPr>
          <p:spPr>
            <a:xfrm>
              <a:off x="9057095" y="2483465"/>
              <a:ext cx="1371600" cy="49876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Reduce</a:t>
              </a:r>
            </a:p>
          </p:txBody>
        </p:sp>
        <p:pic>
          <p:nvPicPr>
            <p:cNvPr id="14" name="Graphic 13" descr="Database with solid fill">
              <a:extLst>
                <a:ext uri="{FF2B5EF4-FFF2-40B4-BE49-F238E27FC236}">
                  <a16:creationId xmlns:a16="http://schemas.microsoft.com/office/drawing/2014/main" id="{D7F3F062-D248-877D-CE37-D9FA2D5A0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29439" y="2877819"/>
              <a:ext cx="611554" cy="611554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592AD6-CB65-740B-5046-40DDFA0EFB9E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2022607" y="2539559"/>
              <a:ext cx="546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000160B-D200-38D3-2693-6C5BD68516CB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2022607" y="3183599"/>
              <a:ext cx="5465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E452C2D-603B-D7FF-F9F0-4E649BD434B0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2022607" y="3827641"/>
              <a:ext cx="546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DA322BC-7BED-5E2C-0DF0-E0471EEEDF79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940745" y="2539559"/>
              <a:ext cx="912251" cy="394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C38A358-8914-1740-8AE6-05EDD4D79BC5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3940745" y="3183598"/>
              <a:ext cx="9122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B398C86-F33B-88AA-7E7B-8BD7E05E132C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3940745" y="3432978"/>
              <a:ext cx="912251" cy="394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9941073-977B-B4F5-CDA4-22B62117680A}"/>
                </a:ext>
              </a:extLst>
            </p:cNvPr>
            <p:cNvCxnSpPr>
              <a:cxnSpLocks/>
              <a:stCxn id="10" idx="3"/>
              <a:endCxn id="52" idx="1"/>
            </p:cNvCxnSpPr>
            <p:nvPr/>
          </p:nvCxnSpPr>
          <p:spPr>
            <a:xfrm flipV="1">
              <a:off x="6505151" y="2736887"/>
              <a:ext cx="590172" cy="446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84EEEEA-7808-E98A-1F12-9AC3395285DE}"/>
                </a:ext>
              </a:extLst>
            </p:cNvPr>
            <p:cNvCxnSpPr>
              <a:cxnSpLocks/>
              <a:stCxn id="52" idx="3"/>
              <a:endCxn id="12" idx="1"/>
            </p:cNvCxnSpPr>
            <p:nvPr/>
          </p:nvCxnSpPr>
          <p:spPr>
            <a:xfrm flipV="1">
              <a:off x="8466923" y="2732847"/>
              <a:ext cx="590172" cy="4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908313D-9E0E-13BA-4A39-E914A86BA1FE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10428695" y="2732847"/>
              <a:ext cx="500744" cy="253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79C2AA7-5124-65F4-F7A0-8EBE9E1034E3}"/>
                    </a:ext>
                  </a:extLst>
                </p:cNvPr>
                <p:cNvSpPr txBox="1"/>
                <p:nvPr/>
              </p:nvSpPr>
              <p:spPr>
                <a:xfrm>
                  <a:off x="1681021" y="4229270"/>
                  <a:ext cx="122971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79C2AA7-5124-65F4-F7A0-8EBE9E103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021" y="4229270"/>
                  <a:ext cx="1229710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09F801B-6C41-9EF5-CBAD-73A925706744}"/>
                    </a:ext>
                  </a:extLst>
                </p:cNvPr>
                <p:cNvSpPr txBox="1"/>
                <p:nvPr/>
              </p:nvSpPr>
              <p:spPr>
                <a:xfrm>
                  <a:off x="3782015" y="4223317"/>
                  <a:ext cx="122971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09F801B-6C41-9EF5-CBAD-73A925706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15" y="4223317"/>
                  <a:ext cx="1229710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FE5086A-49EB-DA0C-94AF-FEAF085F8D0B}"/>
                    </a:ext>
                  </a:extLst>
                </p:cNvPr>
                <p:cNvSpPr txBox="1"/>
                <p:nvPr/>
              </p:nvSpPr>
              <p:spPr>
                <a:xfrm>
                  <a:off x="5991258" y="4221851"/>
                  <a:ext cx="145548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Cambria Math" panose="02040503050406030204" pitchFamily="18" charset="0"/>
                      <a:sym typeface="Wingdings" panose="05000000000000000000" pitchFamily="2" charset="2"/>
                    </a:rPr>
                    <a:t>list</a:t>
                  </a:r>
                  <a14:m>
                    <m:oMath xmlns:m="http://schemas.openxmlformats.org/officeDocument/2006/math">
                      <m:r>
                        <a:rPr lang="en-US" sz="1400" i="0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14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&gt;)</m:t>
                      </m:r>
                    </m:oMath>
                  </a14:m>
                  <a:endParaRPr lang="en-US" sz="1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FE5086A-49EB-DA0C-94AF-FEAF085F8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1258" y="4221851"/>
                  <a:ext cx="145548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255" t="-6000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4C26376-5B00-78B2-EF29-4C0CE998C6E9}"/>
                    </a:ext>
                  </a:extLst>
                </p:cNvPr>
                <p:cNvSpPr txBox="1"/>
                <p:nvPr/>
              </p:nvSpPr>
              <p:spPr>
                <a:xfrm>
                  <a:off x="8037479" y="4216994"/>
                  <a:ext cx="156714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list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en-US" sz="14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4C26376-5B00-78B2-EF29-4C0CE998C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7479" y="4216994"/>
                  <a:ext cx="156714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69DB9DE-662B-FC44-D958-B1305DB9DE3D}"/>
                    </a:ext>
                  </a:extLst>
                </p:cNvPr>
                <p:cNvSpPr txBox="1"/>
                <p:nvPr/>
              </p:nvSpPr>
              <p:spPr>
                <a:xfrm>
                  <a:off x="9968008" y="4238705"/>
                  <a:ext cx="145548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Cambria Math" panose="02040503050406030204" pitchFamily="18" charset="0"/>
                      <a:sym typeface="Wingdings" panose="05000000000000000000" pitchFamily="2" charset="2"/>
                    </a:rPr>
                    <a:t>list</a:t>
                  </a:r>
                  <a14:m>
                    <m:oMath xmlns:m="http://schemas.openxmlformats.org/officeDocument/2006/math">
                      <m:r>
                        <a:rPr lang="en-US" sz="1400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14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&gt;)</m:t>
                      </m:r>
                    </m:oMath>
                  </a14:m>
                  <a:endParaRPr lang="en-US" sz="1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69DB9DE-662B-FC44-D958-B1305DB9D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8008" y="4238705"/>
                  <a:ext cx="1455482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255" t="-39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4F602F-DF77-18B9-02CB-65B0C2D1B09B}"/>
                </a:ext>
              </a:extLst>
            </p:cNvPr>
            <p:cNvSpPr/>
            <p:nvPr/>
          </p:nvSpPr>
          <p:spPr>
            <a:xfrm>
              <a:off x="7095323" y="2487505"/>
              <a:ext cx="1371600" cy="4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50DA487-8150-0883-F10E-D391F7FC1880}"/>
                </a:ext>
              </a:extLst>
            </p:cNvPr>
            <p:cNvSpPr/>
            <p:nvPr/>
          </p:nvSpPr>
          <p:spPr>
            <a:xfrm>
              <a:off x="7095323" y="3298676"/>
              <a:ext cx="1371600" cy="4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77E64F-5D4E-853C-C64E-7949B3480D89}"/>
                </a:ext>
              </a:extLst>
            </p:cNvPr>
            <p:cNvSpPr txBox="1"/>
            <p:nvPr/>
          </p:nvSpPr>
          <p:spPr>
            <a:xfrm>
              <a:off x="7053382" y="1626503"/>
              <a:ext cx="145548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Cambria Math" panose="02040503050406030204" pitchFamily="18" charset="0"/>
                  <a:sym typeface="Wingdings" panose="05000000000000000000" pitchFamily="2" charset="2"/>
                </a:rPr>
                <a:t>Shuffling</a:t>
              </a:r>
            </a:p>
            <a:p>
              <a:pPr algn="ctr"/>
              <a:r>
                <a:rPr lang="en-US" sz="1400" dirty="0">
                  <a:latin typeface="Cambria Math" panose="02040503050406030204" pitchFamily="18" charset="0"/>
                  <a:sym typeface="Wingdings" panose="05000000000000000000" pitchFamily="2" charset="2"/>
                </a:rPr>
                <a:t>Sorting</a:t>
              </a:r>
            </a:p>
            <a:p>
              <a:pPr algn="ctr"/>
              <a:r>
                <a:rPr lang="en-US" sz="1400" dirty="0">
                  <a:latin typeface="Cambria Math" panose="02040503050406030204" pitchFamily="18" charset="0"/>
                  <a:sym typeface="Wingdings" panose="05000000000000000000" pitchFamily="2" charset="2"/>
                </a:rPr>
                <a:t>Partitioning</a:t>
              </a:r>
              <a:endParaRPr lang="en-US" sz="1400" dirty="0">
                <a:latin typeface="Cambria Math" panose="02040503050406030204" pitchFamily="18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C3E8F55-7B66-7D31-6A32-5D46CD2C3964}"/>
                </a:ext>
              </a:extLst>
            </p:cNvPr>
            <p:cNvCxnSpPr>
              <a:cxnSpLocks/>
              <a:stCxn id="10" idx="3"/>
              <a:endCxn id="56" idx="1"/>
            </p:cNvCxnSpPr>
            <p:nvPr/>
          </p:nvCxnSpPr>
          <p:spPr>
            <a:xfrm>
              <a:off x="6505151" y="3183598"/>
              <a:ext cx="590172" cy="364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AA1AE3A-AADE-5238-F2ED-CAE6B596F64B}"/>
                </a:ext>
              </a:extLst>
            </p:cNvPr>
            <p:cNvSpPr/>
            <p:nvPr/>
          </p:nvSpPr>
          <p:spPr>
            <a:xfrm>
              <a:off x="9057095" y="3296451"/>
              <a:ext cx="1371600" cy="49876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Reduce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46EAF3-DA05-4BA4-CF2D-F1E6CFB7E6BB}"/>
                </a:ext>
              </a:extLst>
            </p:cNvPr>
            <p:cNvCxnSpPr>
              <a:cxnSpLocks/>
              <a:stCxn id="56" idx="3"/>
              <a:endCxn id="62" idx="1"/>
            </p:cNvCxnSpPr>
            <p:nvPr/>
          </p:nvCxnSpPr>
          <p:spPr>
            <a:xfrm flipV="1">
              <a:off x="8466923" y="3545833"/>
              <a:ext cx="590172" cy="2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03E323C-61FD-DCEA-988F-C50CF9265574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V="1">
              <a:off x="10428695" y="3377143"/>
              <a:ext cx="500744" cy="168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767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Introduction to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593635" y="1489753"/>
            <a:ext cx="11072848" cy="49530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Open-source distributed computing system that is designed to process large amount of data in </a:t>
            </a:r>
            <a:r>
              <a:rPr lang="en-US" sz="2000" dirty="0">
                <a:solidFill>
                  <a:srgbClr val="00B0F0"/>
                </a:solidFill>
              </a:rPr>
              <a:t>fast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efficient</a:t>
            </a:r>
            <a:r>
              <a:rPr lang="en-US" sz="2000" dirty="0"/>
              <a:t> manner – developed by Apache Software Foundation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Witten in Scala programming language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ym typeface="Wingdings" panose="05000000000000000000" pitchFamily="2" charset="2"/>
              </a:rPr>
              <a:t>Supports</a:t>
            </a:r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 multiple languages</a:t>
            </a:r>
            <a:r>
              <a:rPr lang="en-US" sz="1800" dirty="0">
                <a:sym typeface="Wingdings" panose="05000000000000000000" pitchFamily="2" charset="2"/>
              </a:rPr>
              <a:t>: Java, Scala, Python and R</a:t>
            </a:r>
          </a:p>
          <a:p>
            <a:pPr marL="5715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ym typeface="Wingdings" panose="05000000000000000000" pitchFamily="2" charset="2"/>
              </a:rPr>
              <a:t>Flexible APIs allow developers to write applications in a variety of languages</a:t>
            </a:r>
            <a:endParaRPr lang="en-US" sz="16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ym typeface="Wingdings" panose="05000000000000000000" pitchFamily="2" charset="2"/>
              </a:rPr>
              <a:t>Provides a set of libraries for processing data: Spark SQL, Spark Streaming, MLlib and GraphX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ym typeface="Wingdings" panose="05000000000000000000" pitchFamily="2" charset="2"/>
              </a:rPr>
              <a:t>Provides </a:t>
            </a:r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advanced analytics</a:t>
            </a:r>
            <a:r>
              <a:rPr lang="en-US" sz="1800" dirty="0">
                <a:sym typeface="Wingdings" panose="05000000000000000000" pitchFamily="2" charset="2"/>
              </a:rPr>
              <a:t>: interactive SQL queries, stream processing, machine learning, graph algorithms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Main feature: </a:t>
            </a:r>
            <a:r>
              <a:rPr lang="en-US" sz="1800" dirty="0">
                <a:solidFill>
                  <a:srgbClr val="00B0F0"/>
                </a:solidFill>
              </a:rPr>
              <a:t>in-memory data processing </a:t>
            </a:r>
            <a:r>
              <a:rPr lang="en-US" sz="1800" dirty="0">
                <a:sym typeface="Wingdings" panose="05000000000000000000" pitchFamily="2" charset="2"/>
              </a:rPr>
              <a:t> increases processing speed of the application</a:t>
            </a:r>
          </a:p>
          <a:p>
            <a:pPr marL="5715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ym typeface="Wingdings" panose="05000000000000000000" pitchFamily="2" charset="2"/>
              </a:rPr>
              <a:t>100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1600" dirty="0">
                <a:sym typeface="Wingdings" panose="05000000000000000000" pitchFamily="2" charset="2"/>
              </a:rPr>
              <a:t> faster than MapReduce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ym typeface="Wingdings" panose="05000000000000000000" pitchFamily="2" charset="2"/>
              </a:rPr>
              <a:t>Not necessarily dependent on Hadoop  has its own cluster management computation</a:t>
            </a:r>
          </a:p>
          <a:p>
            <a:pPr marL="5715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ym typeface="Wingdings" panose="05000000000000000000" pitchFamily="2" charset="2"/>
              </a:rPr>
              <a:t>Run on various platforms: Hadoop, Kubernetes and Apache Mesos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82DCC0-DAC7-43A8-5509-7B0CA5807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8907" y="5544077"/>
            <a:ext cx="1366347" cy="70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2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593635" y="1489753"/>
            <a:ext cx="11072848" cy="49530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Create an AWS S3 bucket - </a:t>
            </a:r>
            <a:r>
              <a:rPr lang="en-US" sz="2000" i="1" dirty="0"/>
              <a:t>airline-delay-analysis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Create a folder named “</a:t>
            </a:r>
            <a:r>
              <a:rPr lang="en-US" sz="2000" i="1" dirty="0"/>
              <a:t>code</a:t>
            </a:r>
            <a:r>
              <a:rPr lang="en-US" sz="2000" dirty="0"/>
              <a:t>” in the bucket and upload the SQL scripts and the </a:t>
            </a:r>
            <a:r>
              <a:rPr lang="en-US" sz="2000" dirty="0" err="1"/>
              <a:t>pyspark</a:t>
            </a:r>
            <a:r>
              <a:rPr lang="en-US" sz="2000" dirty="0"/>
              <a:t> script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Create a folder named “</a:t>
            </a:r>
            <a:r>
              <a:rPr lang="en-US" sz="2000" i="1" dirty="0"/>
              <a:t>input</a:t>
            </a:r>
            <a:r>
              <a:rPr lang="en-US" sz="2000" dirty="0"/>
              <a:t>” in the bucket and upload the Airline Delay dataset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Create an AWS EMR cluster with Hive and Spark applications - </a:t>
            </a:r>
            <a:r>
              <a:rPr lang="en-US" sz="2000" i="1" dirty="0"/>
              <a:t>chinthalanka-cluster-1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i="1" dirty="0"/>
          </a:p>
          <a:p>
            <a:pPr>
              <a:lnSpc>
                <a:spcPct val="100000"/>
              </a:lnSpc>
            </a:pPr>
            <a:r>
              <a:rPr lang="en-US" sz="2400" b="1" u="sng" dirty="0"/>
              <a:t>MapReduce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SSH to the primary node and sync the codes in S3 to the node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Run the DDL query to create an external table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Run the Hive queries and record the execution 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65F3B7-E64B-FA95-D1BD-039217E83237}"/>
              </a:ext>
            </a:extLst>
          </p:cNvPr>
          <p:cNvGrpSpPr/>
          <p:nvPr/>
        </p:nvGrpSpPr>
        <p:grpSpPr>
          <a:xfrm>
            <a:off x="9584634" y="279951"/>
            <a:ext cx="2081849" cy="1168961"/>
            <a:chOff x="9584634" y="279951"/>
            <a:chExt cx="2081849" cy="116896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FDC196B-3F8B-624D-B5D3-AAA3DD9DB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3192" y="279952"/>
              <a:ext cx="823291" cy="823291"/>
            </a:xfrm>
            <a:prstGeom prst="rect">
              <a:avLst/>
            </a:prstGeom>
          </p:spPr>
        </p:pic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CA2748FC-9CCF-DB09-4475-6E69FC8FB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634" y="279951"/>
              <a:ext cx="823291" cy="82329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C419F-B1A8-8BA2-B3A5-BC8D6F44C430}"/>
                </a:ext>
              </a:extLst>
            </p:cNvPr>
            <p:cNvSpPr txBox="1"/>
            <p:nvPr/>
          </p:nvSpPr>
          <p:spPr>
            <a:xfrm>
              <a:off x="9693135" y="1141135"/>
              <a:ext cx="606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F4D715-5559-01FF-4E66-4517428330C5}"/>
                </a:ext>
              </a:extLst>
            </p:cNvPr>
            <p:cNvSpPr txBox="1"/>
            <p:nvPr/>
          </p:nvSpPr>
          <p:spPr>
            <a:xfrm>
              <a:off x="10951693" y="1141134"/>
              <a:ext cx="606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EMR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2F43A9C-A3CC-4426-3C3C-0159B07BCA7B}"/>
              </a:ext>
            </a:extLst>
          </p:cNvPr>
          <p:cNvSpPr txBox="1"/>
          <p:nvPr/>
        </p:nvSpPr>
        <p:spPr>
          <a:xfrm>
            <a:off x="926200" y="4571112"/>
            <a:ext cx="729346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aws s3 sync s3://airline-delay-analysis/code/ ./code/ --exclude 'folder’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37504-BAA9-4B32-79A2-E4F57B6654F3}"/>
              </a:ext>
            </a:extLst>
          </p:cNvPr>
          <p:cNvSpPr txBox="1"/>
          <p:nvPr/>
        </p:nvSpPr>
        <p:spPr>
          <a:xfrm>
            <a:off x="926200" y="5856572"/>
            <a:ext cx="25624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hive -f &lt;</a:t>
            </a:r>
            <a:r>
              <a:rPr lang="en-US" b="0" i="0" dirty="0" err="1">
                <a:solidFill>
                  <a:srgbClr val="0070C0"/>
                </a:solidFill>
                <a:effectLst/>
              </a:rPr>
              <a:t>file_name</a:t>
            </a:r>
            <a:r>
              <a:rPr lang="en-US" b="0" i="0" dirty="0">
                <a:solidFill>
                  <a:srgbClr val="0070C0"/>
                </a:solidFill>
                <a:effectLst/>
              </a:rPr>
              <a:t>&gt;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2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Demo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593635" y="1489753"/>
            <a:ext cx="11072848" cy="49530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u="sng" dirty="0"/>
              <a:t>Apache Spark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SSH to the primary node and sync the codes in S3 to the node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Run spark-submit command to run the PySpark script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Record the execution time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FDC196B-3F8B-624D-B5D3-AAA3DD9DB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3192" y="279952"/>
            <a:ext cx="823291" cy="82329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A2748FC-9CCF-DB09-4475-6E69FC8FB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634" y="279951"/>
            <a:ext cx="823291" cy="8232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6C419F-B1A8-8BA2-B3A5-BC8D6F44C430}"/>
              </a:ext>
            </a:extLst>
          </p:cNvPr>
          <p:cNvSpPr txBox="1"/>
          <p:nvPr/>
        </p:nvSpPr>
        <p:spPr>
          <a:xfrm>
            <a:off x="9693135" y="1141135"/>
            <a:ext cx="60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4D715-5559-01FF-4E66-4517428330C5}"/>
              </a:ext>
            </a:extLst>
          </p:cNvPr>
          <p:cNvSpPr txBox="1"/>
          <p:nvPr/>
        </p:nvSpPr>
        <p:spPr>
          <a:xfrm>
            <a:off x="10951693" y="1141134"/>
            <a:ext cx="60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EMR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43A9C-A3CC-4426-3C3C-0159B07BCA7B}"/>
              </a:ext>
            </a:extLst>
          </p:cNvPr>
          <p:cNvSpPr txBox="1"/>
          <p:nvPr/>
        </p:nvSpPr>
        <p:spPr>
          <a:xfrm>
            <a:off x="926200" y="2394442"/>
            <a:ext cx="729346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aws s3 sync s3://airline-delay-analysis/code/ ./code/ --exclude 'folder’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37504-BAA9-4B32-79A2-E4F57B6654F3}"/>
              </a:ext>
            </a:extLst>
          </p:cNvPr>
          <p:cNvSpPr txBox="1"/>
          <p:nvPr/>
        </p:nvSpPr>
        <p:spPr>
          <a:xfrm>
            <a:off x="926200" y="3359719"/>
            <a:ext cx="93732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spark-submit --</a:t>
            </a:r>
            <a:r>
              <a:rPr lang="en-US" dirty="0">
                <a:solidFill>
                  <a:srgbClr val="FA9500"/>
                </a:solidFill>
              </a:rPr>
              <a:t>master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yarn</a:t>
            </a:r>
            <a:r>
              <a:rPr lang="en-US" dirty="0">
                <a:solidFill>
                  <a:srgbClr val="0070C0"/>
                </a:solidFill>
              </a:rPr>
              <a:t> --</a:t>
            </a:r>
            <a:r>
              <a:rPr lang="en-US" dirty="0">
                <a:solidFill>
                  <a:srgbClr val="FA9500"/>
                </a:solidFill>
              </a:rPr>
              <a:t>deploy-mode </a:t>
            </a:r>
            <a:r>
              <a:rPr lang="en-US" dirty="0"/>
              <a:t>client</a:t>
            </a:r>
            <a:r>
              <a:rPr lang="en-US" dirty="0">
                <a:solidFill>
                  <a:srgbClr val="0070C0"/>
                </a:solidFill>
              </a:rPr>
              <a:t> --</a:t>
            </a:r>
            <a:r>
              <a:rPr lang="en-US" dirty="0">
                <a:solidFill>
                  <a:srgbClr val="FA9500"/>
                </a:solidFill>
              </a:rPr>
              <a:t>driver-memory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8G</a:t>
            </a:r>
            <a:r>
              <a:rPr lang="en-US" dirty="0">
                <a:solidFill>
                  <a:srgbClr val="0070C0"/>
                </a:solidFill>
              </a:rPr>
              <a:t> --</a:t>
            </a:r>
            <a:r>
              <a:rPr lang="en-US" dirty="0">
                <a:solidFill>
                  <a:srgbClr val="FA9500"/>
                </a:solidFill>
              </a:rPr>
              <a:t>executor-memory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4G</a:t>
            </a:r>
            <a:r>
              <a:rPr lang="en-US" dirty="0">
                <a:solidFill>
                  <a:srgbClr val="0070C0"/>
                </a:solidFill>
              </a:rPr>
              <a:t> --</a:t>
            </a:r>
            <a:r>
              <a:rPr lang="en-US" dirty="0">
                <a:solidFill>
                  <a:srgbClr val="FA9500"/>
                </a:solidFill>
              </a:rPr>
              <a:t>num-executors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4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~/code/airline_delay_analysis.py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&lt;sql_script&gt;</a:t>
            </a:r>
          </a:p>
        </p:txBody>
      </p:sp>
    </p:spTree>
    <p:extLst>
      <p:ext uri="{BB962C8B-B14F-4D97-AF65-F5344CB8AC3E}">
        <p14:creationId xmlns:p14="http://schemas.microsoft.com/office/powerpoint/2010/main" val="310079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Results – Query Execution Time for 5 Iterations </a:t>
            </a:r>
          </a:p>
        </p:txBody>
      </p:sp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2C152DAD-BA9B-C332-F99A-86922F630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5" y="1549752"/>
            <a:ext cx="3804086" cy="2035429"/>
          </a:xfrm>
          <a:prstGeom prst="rect">
            <a:avLst/>
          </a:prstGeom>
        </p:spPr>
      </p:pic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CC9178B7-41C1-5B2B-F9B8-0590A03EA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89" y="1549752"/>
            <a:ext cx="3733529" cy="2032586"/>
          </a:xfrm>
          <a:prstGeom prst="rect">
            <a:avLst/>
          </a:prstGeom>
        </p:spPr>
      </p:pic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4B9CE05E-A661-222C-D8EC-1AA83370D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776" y="1549752"/>
            <a:ext cx="3784161" cy="2032586"/>
          </a:xfrm>
          <a:prstGeom prst="rect">
            <a:avLst/>
          </a:prstGeom>
        </p:spPr>
      </p:pic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2AB8C745-A75E-7BD7-5A9D-E87C8C9E8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310" y="4202678"/>
            <a:ext cx="3788158" cy="2028688"/>
          </a:xfrm>
          <a:prstGeom prst="rect">
            <a:avLst/>
          </a:prstGeom>
        </p:spPr>
      </p:pic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F1C46E21-9DC1-D9F3-254F-29A07E5637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63" y="4202678"/>
            <a:ext cx="3784161" cy="20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5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Results – Average Time Taken by Each Query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D5E0F4C-22FC-82F9-B571-A2B1C9FE4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60" y="1745955"/>
            <a:ext cx="7905480" cy="39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5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5A2-B2AB-658B-333F-87A240BE9D4F}"/>
              </a:ext>
            </a:extLst>
          </p:cNvPr>
          <p:cNvSpPr txBox="1">
            <a:spLocks/>
          </p:cNvSpPr>
          <p:nvPr/>
        </p:nvSpPr>
        <p:spPr>
          <a:xfrm>
            <a:off x="761801" y="375506"/>
            <a:ext cx="10380573" cy="885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MapReduce vs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45CC-24D5-3CE6-F226-0C0EF98BCBCF}"/>
              </a:ext>
            </a:extLst>
          </p:cNvPr>
          <p:cNvSpPr txBox="1">
            <a:spLocks/>
          </p:cNvSpPr>
          <p:nvPr/>
        </p:nvSpPr>
        <p:spPr>
          <a:xfrm>
            <a:off x="593635" y="1489753"/>
            <a:ext cx="11072848" cy="49530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D64B691-9B4E-1F1C-1411-DAB672537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915400"/>
              </p:ext>
            </p:extLst>
          </p:nvPr>
        </p:nvGraphicFramePr>
        <p:xfrm>
          <a:off x="851339" y="1464348"/>
          <a:ext cx="10747027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723">
                  <a:extLst>
                    <a:ext uri="{9D8B030D-6E8A-4147-A177-3AD203B41FA5}">
                      <a16:colId xmlns:a16="http://schemas.microsoft.com/office/drawing/2014/main" val="3732921036"/>
                    </a:ext>
                  </a:extLst>
                </a:gridCol>
                <a:gridCol w="4243652">
                  <a:extLst>
                    <a:ext uri="{9D8B030D-6E8A-4147-A177-3AD203B41FA5}">
                      <a16:colId xmlns:a16="http://schemas.microsoft.com/office/drawing/2014/main" val="623638674"/>
                    </a:ext>
                  </a:extLst>
                </a:gridCol>
                <a:gridCol w="4243652">
                  <a:extLst>
                    <a:ext uri="{9D8B030D-6E8A-4147-A177-3AD203B41FA5}">
                      <a16:colId xmlns:a16="http://schemas.microsoft.com/office/drawing/2014/main" val="230431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Apache 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4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Requires the developer to write code to explicitly manage the parallel processing of data and handle errors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Need to write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low-level code </a:t>
                      </a:r>
                      <a:r>
                        <a:rPr lang="en-US" dirty="0"/>
                        <a:t>to process the data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Makes programming process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tedious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 error prone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More user-friendly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Supports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multiple languages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Includes a variety of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 high-level libraries</a:t>
                      </a:r>
                      <a:r>
                        <a:rPr lang="en-US" dirty="0"/>
                        <a:t> for data processing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Easy to perform complex data processing tasks without having to write low-level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Fast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Faster than a traditional system</a:t>
                      </a:r>
                    </a:p>
                    <a:p>
                      <a:pPr marL="285750" indent="-285750">
                        <a:buClr>
                          <a:schemeClr val="tx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Reliance on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disk-based processing </a:t>
                      </a:r>
                      <a:r>
                        <a:rPr lang="en-US" dirty="0"/>
                        <a:t>slows down the processing speed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/>
                        <a:t>Perform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in-memory data processing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/>
                        <a:t>100x faster in-memory and 10x faster on disk than Hadoop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/>
                        <a:t>Uses 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DAG engine </a:t>
                      </a:r>
                      <a:r>
                        <a:rPr lang="en-US" dirty="0"/>
                        <a:t>for efficient job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414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8834C1CA-1343-5876-3A32-7082F8B34289}"/>
              </a:ext>
            </a:extLst>
          </p:cNvPr>
          <p:cNvGrpSpPr/>
          <p:nvPr/>
        </p:nvGrpSpPr>
        <p:grpSpPr>
          <a:xfrm>
            <a:off x="6999892" y="5563841"/>
            <a:ext cx="4340065" cy="660451"/>
            <a:chOff x="6999892" y="5563841"/>
            <a:chExt cx="4340065" cy="660451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175F7A25-6CB3-C086-EAD4-D537FF298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99892" y="5567616"/>
              <a:ext cx="2029201" cy="65667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836C94-8C51-5BAE-5AA1-9DB06E0C8182}"/>
                </a:ext>
              </a:extLst>
            </p:cNvPr>
            <p:cNvSpPr txBox="1"/>
            <p:nvPr/>
          </p:nvSpPr>
          <p:spPr>
            <a:xfrm>
              <a:off x="9101256" y="5665121"/>
              <a:ext cx="76725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vs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328710B-A00F-017F-741A-902E17319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68206" y="5563841"/>
              <a:ext cx="1271751" cy="660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3231903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RightStep">
      <a:dk1>
        <a:srgbClr val="000000"/>
      </a:dk1>
      <a:lt1>
        <a:srgbClr val="FFFFFF"/>
      </a:lt1>
      <a:dk2>
        <a:srgbClr val="41242E"/>
      </a:dk2>
      <a:lt2>
        <a:srgbClr val="E2E8E3"/>
      </a:lt2>
      <a:accent1>
        <a:srgbClr val="CD43AB"/>
      </a:accent1>
      <a:accent2>
        <a:srgbClr val="BB315F"/>
      </a:accent2>
      <a:accent3>
        <a:srgbClr val="CD4E43"/>
      </a:accent3>
      <a:accent4>
        <a:srgbClr val="BB7631"/>
      </a:accent4>
      <a:accent5>
        <a:srgbClr val="B0A63A"/>
      </a:accent5>
      <a:accent6>
        <a:srgbClr val="85B02F"/>
      </a:accent6>
      <a:hlink>
        <a:srgbClr val="31944A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858</Words>
  <Application>Microsoft Office PowerPoint</Application>
  <PresentationFormat>Widescreen</PresentationFormat>
  <Paragraphs>112</Paragraphs>
  <Slides>11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Bierstadt</vt:lpstr>
      <vt:lpstr>Calibri</vt:lpstr>
      <vt:lpstr>Cambria Math</vt:lpstr>
      <vt:lpstr>Times New Roman</vt:lpstr>
      <vt:lpstr>Wingdings</vt:lpstr>
      <vt:lpstr>BevelVTI</vt:lpstr>
      <vt:lpstr>MapReduce vs Apache 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vs Apache Spark</dc:title>
  <dc:creator>Chinthalanka Wijesinghe</dc:creator>
  <cp:lastModifiedBy>Chinthalanka Wijesinghe</cp:lastModifiedBy>
  <cp:revision>1</cp:revision>
  <dcterms:created xsi:type="dcterms:W3CDTF">2023-02-28T03:25:43Z</dcterms:created>
  <dcterms:modified xsi:type="dcterms:W3CDTF">2023-03-01T09:19:17Z</dcterms:modified>
</cp:coreProperties>
</file>