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81" r:id="rId10"/>
    <p:sldId id="282" r:id="rId11"/>
    <p:sldId id="266" r:id="rId12"/>
    <p:sldId id="277" r:id="rId13"/>
    <p:sldId id="267" r:id="rId14"/>
    <p:sldId id="268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31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2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82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7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5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3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53671CB-CD2B-418D-8A03-723FF33015E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2511846"/>
            <a:ext cx="9966960" cy="1145754"/>
          </a:xfrm>
        </p:spPr>
        <p:txBody>
          <a:bodyPr/>
          <a:lstStyle/>
          <a:p>
            <a:r>
              <a:rPr lang="en-US" dirty="0" smtClean="0"/>
              <a:t>120 years Olympic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5373" y="5607587"/>
            <a:ext cx="5416628" cy="63897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SOWMYA.YALAVARTHI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hive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59" y="2412694"/>
            <a:ext cx="7059310" cy="1839817"/>
          </a:xfrm>
        </p:spPr>
      </p:pic>
    </p:spTree>
    <p:extLst>
      <p:ext uri="{BB962C8B-B14F-4D97-AF65-F5344CB8AC3E}">
        <p14:creationId xmlns:p14="http://schemas.microsoft.com/office/powerpoint/2010/main" val="34942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gold has a particular country won till date?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08" y="2610999"/>
            <a:ext cx="8681292" cy="98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5" y="4164376"/>
            <a:ext cx="9650776" cy="20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 represents how many gold medals are won by china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57" y="2120900"/>
            <a:ext cx="6637236" cy="4051300"/>
          </a:xfrm>
        </p:spPr>
      </p:pic>
    </p:spTree>
    <p:extLst>
      <p:ext uri="{BB962C8B-B14F-4D97-AF65-F5344CB8AC3E}">
        <p14:creationId xmlns:p14="http://schemas.microsoft.com/office/powerpoint/2010/main" val="16702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14" y="1299989"/>
            <a:ext cx="9894360" cy="2999343"/>
          </a:xfrm>
        </p:spPr>
        <p:txBody>
          <a:bodyPr/>
          <a:lstStyle/>
          <a:p>
            <a:r>
              <a:rPr lang="en-US" dirty="0" smtClean="0"/>
              <a:t>List of all countries who had participated in a particular year?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05" y="2203374"/>
            <a:ext cx="7731629" cy="21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30" y="266718"/>
            <a:ext cx="10058400" cy="691749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Query output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5075"/>
            <a:ext cx="10058400" cy="48171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58468"/>
            <a:ext cx="4328417" cy="5497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83" y="848299"/>
            <a:ext cx="5155894" cy="56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 represents the countries who participated in particular year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1" y="2120900"/>
            <a:ext cx="9452471" cy="4051300"/>
          </a:xfrm>
        </p:spPr>
      </p:pic>
    </p:spTree>
    <p:extLst>
      <p:ext uri="{BB962C8B-B14F-4D97-AF65-F5344CB8AC3E}">
        <p14:creationId xmlns:p14="http://schemas.microsoft.com/office/powerpoint/2010/main" val="25274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99990"/>
            <a:ext cx="10058400" cy="4872210"/>
          </a:xfrm>
        </p:spPr>
        <p:txBody>
          <a:bodyPr/>
          <a:lstStyle/>
          <a:p>
            <a:r>
              <a:rPr lang="en-US" dirty="0" smtClean="0"/>
              <a:t>Which countries have won the gold along with year and sport?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42" y="2331008"/>
            <a:ext cx="7669073" cy="22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43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Query Output: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8" y="1498294"/>
            <a:ext cx="6059278" cy="4673906"/>
          </a:xfrm>
        </p:spPr>
      </p:pic>
    </p:spTree>
    <p:extLst>
      <p:ext uri="{BB962C8B-B14F-4D97-AF65-F5344CB8AC3E}">
        <p14:creationId xmlns:p14="http://schemas.microsoft.com/office/powerpoint/2010/main" val="42600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11007"/>
            <a:ext cx="10058400" cy="4861193"/>
          </a:xfrm>
        </p:spPr>
        <p:txBody>
          <a:bodyPr/>
          <a:lstStyle/>
          <a:p>
            <a:r>
              <a:rPr lang="en-US" dirty="0" smtClean="0"/>
              <a:t>Top 10 countries who have won gold?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93" y="2385185"/>
            <a:ext cx="7921228" cy="20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179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Query Output: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57" y="1465243"/>
            <a:ext cx="8984224" cy="3986414"/>
          </a:xfrm>
        </p:spPr>
      </p:pic>
    </p:spTree>
    <p:extLst>
      <p:ext uri="{BB962C8B-B14F-4D97-AF65-F5344CB8AC3E}">
        <p14:creationId xmlns:p14="http://schemas.microsoft.com/office/powerpoint/2010/main" val="39734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198" y="892366"/>
            <a:ext cx="10346050" cy="527983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Aim: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To Transform and Analyze the Olympic Data set converting into a practical implementable data model using the appropriate technologies.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66" y="2016855"/>
            <a:ext cx="8553441" cy="32735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02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 </a:t>
            </a:r>
            <a:r>
              <a:rPr lang="en-US" sz="2800" dirty="0" smtClean="0"/>
              <a:t>represents top 10 countries who have won gold 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16" y="2093976"/>
            <a:ext cx="7039777" cy="4051300"/>
          </a:xfrm>
        </p:spPr>
      </p:pic>
    </p:spTree>
    <p:extLst>
      <p:ext uri="{BB962C8B-B14F-4D97-AF65-F5344CB8AC3E}">
        <p14:creationId xmlns:p14="http://schemas.microsoft.com/office/powerpoint/2010/main" val="16104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33889"/>
            <a:ext cx="10058400" cy="4938311"/>
          </a:xfrm>
        </p:spPr>
        <p:txBody>
          <a:bodyPr/>
          <a:lstStyle/>
          <a:p>
            <a:r>
              <a:rPr lang="en-US" dirty="0" smtClean="0"/>
              <a:t>Top 10 countries , who have participated in Olympics the maximum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0" y="2493959"/>
            <a:ext cx="7135856" cy="2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Graph represents top 10 countries who have participated in Olympics the maximum time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13" y="2120900"/>
            <a:ext cx="6004193" cy="4051300"/>
          </a:xfrm>
        </p:spPr>
      </p:pic>
    </p:spTree>
    <p:extLst>
      <p:ext uri="{BB962C8B-B14F-4D97-AF65-F5344CB8AC3E}">
        <p14:creationId xmlns:p14="http://schemas.microsoft.com/office/powerpoint/2010/main" val="22589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slide for 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8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 ABOUT DATASET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The dataset </a:t>
            </a:r>
            <a:r>
              <a:rPr lang="en-US" cap="none" dirty="0" err="1"/>
              <a:t>analysed</a:t>
            </a:r>
            <a:r>
              <a:rPr lang="en-US" cap="none" dirty="0"/>
              <a:t> here spans both summer and winter </a:t>
            </a:r>
            <a:r>
              <a:rPr lang="en-US" cap="none" dirty="0" err="1"/>
              <a:t>olympics</a:t>
            </a:r>
            <a:r>
              <a:rPr lang="en-US" cap="none" dirty="0"/>
              <a:t> held between 1896 and 2016</a:t>
            </a:r>
            <a:r>
              <a:rPr lang="en-US" cap="none" dirty="0" smtClean="0"/>
              <a:t>.</a:t>
            </a:r>
          </a:p>
          <a:p>
            <a:r>
              <a:rPr lang="en-US" cap="none" dirty="0" smtClean="0"/>
              <a:t>It </a:t>
            </a:r>
            <a:r>
              <a:rPr lang="en-US" cap="none" dirty="0"/>
              <a:t>contains details of every event held and the athletes who competed</a:t>
            </a:r>
            <a:r>
              <a:rPr lang="en-US" cap="none" dirty="0" smtClean="0"/>
              <a:t>.</a:t>
            </a:r>
          </a:p>
          <a:p>
            <a:r>
              <a:rPr lang="en-US" cap="none" dirty="0" smtClean="0"/>
              <a:t> </a:t>
            </a:r>
            <a:r>
              <a:rPr lang="en-US" cap="none" dirty="0"/>
              <a:t>Each athlete has a unique ID number, with some athletes participating at multiple events and across different </a:t>
            </a:r>
            <a:r>
              <a:rPr lang="en-US" cap="none" dirty="0" err="1"/>
              <a:t>olympics</a:t>
            </a:r>
            <a:r>
              <a:rPr lang="en-US" cap="none" dirty="0" smtClean="0"/>
              <a:t>.</a:t>
            </a:r>
          </a:p>
          <a:p>
            <a:r>
              <a:rPr lang="en-US" cap="none" dirty="0" smtClean="0"/>
              <a:t>The </a:t>
            </a:r>
            <a:r>
              <a:rPr lang="en-US" cap="none" dirty="0"/>
              <a:t>full dataset consists of 271,116 rows and 15 </a:t>
            </a:r>
            <a:r>
              <a:rPr lang="en-US" cap="none" dirty="0" err="1"/>
              <a:t>columns.The</a:t>
            </a:r>
            <a:r>
              <a:rPr lang="en-US" cap="none" dirty="0"/>
              <a:t> columns consist of: athlete ID, name, gender, age, height, weight, team, national </a:t>
            </a:r>
            <a:r>
              <a:rPr lang="en-US" cap="none" dirty="0" err="1"/>
              <a:t>olympic</a:t>
            </a:r>
            <a:r>
              <a:rPr lang="en-US" cap="none" dirty="0"/>
              <a:t> committee 3-letter code, name of games, year held, season, host city, sport, event, and medal won</a:t>
            </a:r>
            <a:r>
              <a:rPr lang="en-US" cap="none" dirty="0" smtClean="0"/>
              <a:t>.</a:t>
            </a:r>
          </a:p>
          <a:p>
            <a:r>
              <a:rPr lang="en-US" cap="none" dirty="0" smtClean="0"/>
              <a:t> </a:t>
            </a:r>
            <a:r>
              <a:rPr lang="en-US" cap="none" dirty="0"/>
              <a:t>Missing data or if an athlete failed to win a medal are stored as 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2612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Flow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9" y="2120900"/>
            <a:ext cx="97110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83036"/>
            <a:ext cx="9858885" cy="4189164"/>
          </a:xfrm>
        </p:spPr>
      </p:pic>
    </p:spTree>
    <p:extLst>
      <p:ext uri="{BB962C8B-B14F-4D97-AF65-F5344CB8AC3E}">
        <p14:creationId xmlns:p14="http://schemas.microsoft.com/office/powerpoint/2010/main" val="4448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dimensional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43" y="2588965"/>
            <a:ext cx="8119432" cy="2941502"/>
          </a:xfrm>
        </p:spPr>
      </p:pic>
    </p:spTree>
    <p:extLst>
      <p:ext uri="{BB962C8B-B14F-4D97-AF65-F5344CB8AC3E}">
        <p14:creationId xmlns:p14="http://schemas.microsoft.com/office/powerpoint/2010/main" val="39963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349202"/>
            <a:ext cx="10058400" cy="3594696"/>
          </a:xfrm>
        </p:spPr>
      </p:pic>
    </p:spTree>
    <p:extLst>
      <p:ext uri="{BB962C8B-B14F-4D97-AF65-F5344CB8AC3E}">
        <p14:creationId xmlns:p14="http://schemas.microsoft.com/office/powerpoint/2010/main" val="37585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</a:t>
            </a:r>
            <a:r>
              <a:rPr lang="en-US" dirty="0" err="1" smtClean="0"/>
              <a:t>hdfs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41" y="2093976"/>
            <a:ext cx="6954220" cy="15146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41" y="3608662"/>
            <a:ext cx="721143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in hive: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599981"/>
            <a:ext cx="8063135" cy="1893259"/>
          </a:xfrm>
        </p:spPr>
      </p:pic>
    </p:spTree>
    <p:extLst>
      <p:ext uri="{BB962C8B-B14F-4D97-AF65-F5344CB8AC3E}">
        <p14:creationId xmlns:p14="http://schemas.microsoft.com/office/powerpoint/2010/main" val="38405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1087</TotalTime>
  <Words>285</Words>
  <Application>Microsoft Office PowerPoint</Application>
  <PresentationFormat>Widescreen</PresentationFormat>
  <Paragraphs>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Playfair Display Black</vt:lpstr>
      <vt:lpstr>Rockwell</vt:lpstr>
      <vt:lpstr>Rockwell Condensed</vt:lpstr>
      <vt:lpstr>Verdana</vt:lpstr>
      <vt:lpstr>Wingdings</vt:lpstr>
      <vt:lpstr>Wood Type</vt:lpstr>
      <vt:lpstr>120 years Olympic data analysis</vt:lpstr>
      <vt:lpstr>PowerPoint Presentation</vt:lpstr>
      <vt:lpstr>INTRODUCTION ABOUT DATASET </vt:lpstr>
      <vt:lpstr>            Flow chart</vt:lpstr>
      <vt:lpstr>Data model</vt:lpstr>
      <vt:lpstr>Creating dimensional tables</vt:lpstr>
      <vt:lpstr>Creating fact table</vt:lpstr>
      <vt:lpstr>Loading data into hdfs</vt:lpstr>
      <vt:lpstr>Creating tables in hive:</vt:lpstr>
      <vt:lpstr>Loading data into hive</vt:lpstr>
      <vt:lpstr>Analysis of data</vt:lpstr>
      <vt:lpstr>Graph represents how many gold medals are won by china </vt:lpstr>
      <vt:lpstr>PowerPoint Presentation</vt:lpstr>
      <vt:lpstr>Query output</vt:lpstr>
      <vt:lpstr>Graph represents the countries who participated in particular year </vt:lpstr>
      <vt:lpstr>PowerPoint Presentation</vt:lpstr>
      <vt:lpstr>Query Output:</vt:lpstr>
      <vt:lpstr>PowerPoint Presentation</vt:lpstr>
      <vt:lpstr>Query Output:</vt:lpstr>
      <vt:lpstr>Graph represents top 10 countries who have won gold </vt:lpstr>
      <vt:lpstr>PowerPoint Presentation</vt:lpstr>
      <vt:lpstr>Graph represents top 10 countries who have participated in Olympics the maximum time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20</cp:revision>
  <dcterms:created xsi:type="dcterms:W3CDTF">2020-03-03T03:31:49Z</dcterms:created>
  <dcterms:modified xsi:type="dcterms:W3CDTF">2020-03-04T12:17:40Z</dcterms:modified>
</cp:coreProperties>
</file>