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7" r:id="rId5"/>
    <p:sldId id="272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68" r:id="rId14"/>
    <p:sldId id="259" r:id="rId15"/>
    <p:sldId id="260" r:id="rId16"/>
    <p:sldId id="269" r:id="rId17"/>
    <p:sldId id="273" r:id="rId18"/>
    <p:sldId id="262" r:id="rId19"/>
    <p:sldId id="270" r:id="rId20"/>
    <p:sldId id="263" r:id="rId21"/>
    <p:sldId id="264" r:id="rId22"/>
    <p:sldId id="271" r:id="rId23"/>
    <p:sldId id="265" r:id="rId24"/>
    <p:sldId id="266" r:id="rId25"/>
    <p:sldId id="267" r:id="rId26"/>
    <p:sldId id="27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3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7" t="23763" r="5195" b="52676"/>
          <a:stretch/>
        </p:blipFill>
        <p:spPr>
          <a:xfrm>
            <a:off x="1770168" y="982431"/>
            <a:ext cx="9734444" cy="49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 TABLE IN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48" r="65374" b="6186"/>
          <a:stretch/>
        </p:blipFill>
        <p:spPr>
          <a:xfrm>
            <a:off x="2592925" y="2123769"/>
            <a:ext cx="5326959" cy="2875934"/>
          </a:xfrm>
        </p:spPr>
      </p:pic>
    </p:spTree>
    <p:extLst>
      <p:ext uri="{BB962C8B-B14F-4D97-AF65-F5344CB8AC3E}">
        <p14:creationId xmlns:p14="http://schemas.microsoft.com/office/powerpoint/2010/main" val="23601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HIVE: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77096" r="45028" b="6186"/>
          <a:stretch/>
        </p:blipFill>
        <p:spPr>
          <a:xfrm>
            <a:off x="2168013" y="2197508"/>
            <a:ext cx="8908026" cy="3141407"/>
          </a:xfrm>
        </p:spPr>
      </p:pic>
    </p:spTree>
    <p:extLst>
      <p:ext uri="{BB962C8B-B14F-4D97-AF65-F5344CB8AC3E}">
        <p14:creationId xmlns:p14="http://schemas.microsoft.com/office/powerpoint/2010/main" val="14569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624110"/>
            <a:ext cx="9718765" cy="128089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 DEATH FREQUENCY CAUSED BY TERRORISM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2844" r="63503" b="16793"/>
          <a:stretch/>
        </p:blipFill>
        <p:spPr>
          <a:xfrm>
            <a:off x="2246811" y="2481944"/>
            <a:ext cx="8856618" cy="2795450"/>
          </a:xfrm>
        </p:spPr>
      </p:pic>
    </p:spTree>
    <p:extLst>
      <p:ext uri="{BB962C8B-B14F-4D97-AF65-F5344CB8AC3E}">
        <p14:creationId xmlns:p14="http://schemas.microsoft.com/office/powerpoint/2010/main" val="258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7" r="80786" b="5968"/>
          <a:stretch/>
        </p:blipFill>
        <p:spPr>
          <a:xfrm>
            <a:off x="2592924" y="2030506"/>
            <a:ext cx="6459635" cy="3751729"/>
          </a:xfrm>
        </p:spPr>
      </p:pic>
    </p:spTree>
    <p:extLst>
      <p:ext uri="{BB962C8B-B14F-4D97-AF65-F5344CB8AC3E}">
        <p14:creationId xmlns:p14="http://schemas.microsoft.com/office/powerpoint/2010/main" val="248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497" y="624110"/>
            <a:ext cx="9323115" cy="1280890"/>
          </a:xfrm>
        </p:spPr>
        <p:txBody>
          <a:bodyPr/>
          <a:lstStyle/>
          <a:p>
            <a:r>
              <a:rPr lang="en-US" dirty="0" smtClean="0"/>
              <a:t>Graphs represents the people killed in different years in terrorist activities: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2338251"/>
            <a:ext cx="9065623" cy="4010298"/>
          </a:xfrm>
        </p:spPr>
      </p:pic>
    </p:spTree>
    <p:extLst>
      <p:ext uri="{BB962C8B-B14F-4D97-AF65-F5344CB8AC3E}">
        <p14:creationId xmlns:p14="http://schemas.microsoft.com/office/powerpoint/2010/main" val="137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5" y="624110"/>
            <a:ext cx="9519058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2747" r="61153" b="27354"/>
          <a:stretch/>
        </p:blipFill>
        <p:spPr>
          <a:xfrm>
            <a:off x="1985556" y="2070846"/>
            <a:ext cx="9274628" cy="2608729"/>
          </a:xfrm>
        </p:spPr>
      </p:pic>
    </p:spTree>
    <p:extLst>
      <p:ext uri="{BB962C8B-B14F-4D97-AF65-F5344CB8AC3E}">
        <p14:creationId xmlns:p14="http://schemas.microsoft.com/office/powerpoint/2010/main" val="35564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32" y="1015995"/>
            <a:ext cx="8911687" cy="1280890"/>
          </a:xfrm>
        </p:spPr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73181" r="67026" b="12298"/>
          <a:stretch/>
        </p:blipFill>
        <p:spPr>
          <a:xfrm>
            <a:off x="2392333" y="2756264"/>
            <a:ext cx="8711096" cy="2690948"/>
          </a:xfrm>
        </p:spPr>
      </p:pic>
    </p:spTree>
    <p:extLst>
      <p:ext uri="{BB962C8B-B14F-4D97-AF65-F5344CB8AC3E}">
        <p14:creationId xmlns:p14="http://schemas.microsoft.com/office/powerpoint/2010/main" val="7045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624110"/>
            <a:ext cx="9218611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represents </a:t>
            </a:r>
            <a:r>
              <a:rPr lang="en-US" dirty="0" smtClean="0"/>
              <a:t>the people killed </a:t>
            </a:r>
            <a:r>
              <a:rPr lang="en-US" dirty="0"/>
              <a:t>in different </a:t>
            </a:r>
            <a:r>
              <a:rPr lang="en-US" dirty="0" smtClean="0"/>
              <a:t>attack types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t="33692" r="17492" b="10471"/>
          <a:stretch/>
        </p:blipFill>
        <p:spPr>
          <a:xfrm>
            <a:off x="2286001" y="2272937"/>
            <a:ext cx="8020594" cy="4023359"/>
          </a:xfrm>
        </p:spPr>
      </p:pic>
    </p:spTree>
    <p:extLst>
      <p:ext uri="{BB962C8B-B14F-4D97-AF65-F5344CB8AC3E}">
        <p14:creationId xmlns:p14="http://schemas.microsoft.com/office/powerpoint/2010/main" val="38094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1" y="624110"/>
            <a:ext cx="9127172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t="49671" r="60481" b="34425"/>
          <a:stretch/>
        </p:blipFill>
        <p:spPr>
          <a:xfrm>
            <a:off x="2447404" y="2129246"/>
            <a:ext cx="8987246" cy="3331028"/>
          </a:xfrm>
        </p:spPr>
      </p:pic>
    </p:spTree>
    <p:extLst>
      <p:ext uri="{BB962C8B-B14F-4D97-AF65-F5344CB8AC3E}">
        <p14:creationId xmlns:p14="http://schemas.microsoft.com/office/powerpoint/2010/main" val="1371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6" y="859242"/>
            <a:ext cx="8911687" cy="1280890"/>
          </a:xfrm>
        </p:spPr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82862" r="71557" b="11589"/>
          <a:stretch/>
        </p:blipFill>
        <p:spPr>
          <a:xfrm>
            <a:off x="2462297" y="2834639"/>
            <a:ext cx="9042316" cy="2185340"/>
          </a:xfrm>
        </p:spPr>
      </p:pic>
    </p:spTree>
    <p:extLst>
      <p:ext uri="{BB962C8B-B14F-4D97-AF65-F5344CB8AC3E}">
        <p14:creationId xmlns:p14="http://schemas.microsoft.com/office/powerpoint/2010/main" val="1080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222" y="4127863"/>
            <a:ext cx="9006891" cy="1920240"/>
          </a:xfrm>
        </p:spPr>
        <p:txBody>
          <a:bodyPr>
            <a:noAutofit/>
          </a:bodyPr>
          <a:lstStyle/>
          <a:p>
            <a:pPr marL="88900" lvl="1" indent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Terrorism is the systematic use of terror.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definition of terrorism refer only to those violent acts which are intended to create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fear.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22" y="391886"/>
            <a:ext cx="8810949" cy="34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81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number of groups in different groups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63931"/>
            <a:ext cx="8911687" cy="4310743"/>
          </a:xfrm>
        </p:spPr>
      </p:pic>
    </p:spTree>
    <p:extLst>
      <p:ext uri="{BB962C8B-B14F-4D97-AF65-F5344CB8AC3E}">
        <p14:creationId xmlns:p14="http://schemas.microsoft.com/office/powerpoint/2010/main" val="22614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1" y="624110"/>
            <a:ext cx="9166361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2207624"/>
            <a:ext cx="9074921" cy="3422468"/>
          </a:xfrm>
        </p:spPr>
      </p:pic>
    </p:spTree>
    <p:extLst>
      <p:ext uri="{BB962C8B-B14F-4D97-AF65-F5344CB8AC3E}">
        <p14:creationId xmlns:p14="http://schemas.microsoft.com/office/powerpoint/2010/main" val="8324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679" y="859242"/>
            <a:ext cx="8911687" cy="1280890"/>
          </a:xfrm>
        </p:spPr>
        <p:txBody>
          <a:bodyPr/>
          <a:lstStyle/>
          <a:p>
            <a:r>
              <a:rPr lang="en-US" dirty="0"/>
              <a:t>QUERY OUTPUT: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9" y="2782389"/>
            <a:ext cx="8911687" cy="2325188"/>
          </a:xfrm>
        </p:spPr>
      </p:pic>
    </p:spTree>
    <p:extLst>
      <p:ext uri="{BB962C8B-B14F-4D97-AF65-F5344CB8AC3E}">
        <p14:creationId xmlns:p14="http://schemas.microsoft.com/office/powerpoint/2010/main" val="5273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people killed in </a:t>
            </a:r>
            <a:r>
              <a:rPr lang="en-US" dirty="0"/>
              <a:t>different </a:t>
            </a:r>
            <a:r>
              <a:rPr lang="en-US" dirty="0" smtClean="0"/>
              <a:t>attack type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12127"/>
            <a:ext cx="8562755" cy="3944982"/>
          </a:xfrm>
        </p:spPr>
      </p:pic>
    </p:spTree>
    <p:extLst>
      <p:ext uri="{BB962C8B-B14F-4D97-AF65-F5344CB8AC3E}">
        <p14:creationId xmlns:p14="http://schemas.microsoft.com/office/powerpoint/2010/main" val="31262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09" y="624110"/>
            <a:ext cx="9362303" cy="1280890"/>
          </a:xfrm>
        </p:spPr>
        <p:txBody>
          <a:bodyPr/>
          <a:lstStyle/>
          <a:p>
            <a:r>
              <a:rPr lang="en-US" dirty="0" smtClean="0"/>
              <a:t>DISTINCT ATTACK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6" y="2899953"/>
            <a:ext cx="9248503" cy="2808515"/>
          </a:xfrm>
        </p:spPr>
      </p:pic>
    </p:spTree>
    <p:extLst>
      <p:ext uri="{BB962C8B-B14F-4D97-AF65-F5344CB8AC3E}">
        <p14:creationId xmlns:p14="http://schemas.microsoft.com/office/powerpoint/2010/main" val="2361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09896"/>
            <a:ext cx="8911687" cy="1095103"/>
          </a:xfrm>
        </p:spPr>
        <p:txBody>
          <a:bodyPr>
            <a:normAutofit/>
          </a:bodyPr>
          <a:lstStyle/>
          <a:p>
            <a:r>
              <a:rPr lang="en-US" dirty="0" smtClean="0"/>
              <a:t>QUERY OUTPUT: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2481943"/>
            <a:ext cx="7145383" cy="3396343"/>
          </a:xfrm>
        </p:spPr>
      </p:pic>
    </p:spTree>
    <p:extLst>
      <p:ext uri="{BB962C8B-B14F-4D97-AF65-F5344CB8AC3E}">
        <p14:creationId xmlns:p14="http://schemas.microsoft.com/office/powerpoint/2010/main" val="616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different group </a:t>
            </a:r>
            <a:r>
              <a:rPr lang="en-US" dirty="0" err="1" smtClean="0"/>
              <a:t>attacktypes</a:t>
            </a:r>
            <a:r>
              <a:rPr lang="en-US" dirty="0" smtClean="0"/>
              <a:t> in </a:t>
            </a:r>
            <a:r>
              <a:rPr lang="en-US" dirty="0"/>
              <a:t>terrorist 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3" t="22012" r="23654" b="42377"/>
          <a:stretch/>
        </p:blipFill>
        <p:spPr>
          <a:xfrm>
            <a:off x="2481943" y="2207624"/>
            <a:ext cx="7772401" cy="4310742"/>
          </a:xfrm>
        </p:spPr>
      </p:pic>
    </p:spTree>
    <p:extLst>
      <p:ext uri="{BB962C8B-B14F-4D97-AF65-F5344CB8AC3E}">
        <p14:creationId xmlns:p14="http://schemas.microsoft.com/office/powerpoint/2010/main" val="2575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26409" r="25783" b="24223"/>
          <a:stretch/>
        </p:blipFill>
        <p:spPr>
          <a:xfrm>
            <a:off x="1755058" y="191728"/>
            <a:ext cx="9749553" cy="5663382"/>
          </a:xfrm>
        </p:spPr>
      </p:pic>
    </p:spTree>
    <p:extLst>
      <p:ext uri="{BB962C8B-B14F-4D97-AF65-F5344CB8AC3E}">
        <p14:creationId xmlns:p14="http://schemas.microsoft.com/office/powerpoint/2010/main" val="18653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5" y="666206"/>
            <a:ext cx="9884818" cy="12387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ANALYSE TERRORISM DATASET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95" y="1554480"/>
            <a:ext cx="9884817" cy="992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gather information from the pattern of attacks happening around to help reduce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terrorism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794" y="2547257"/>
            <a:ext cx="100150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to analyse contains records of terrorist activities that happened around the world from 1970 to 2017</a:t>
            </a:r>
            <a:r>
              <a:rPr lang="en-GB" sz="2400" dirty="0" smtClean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dataset to analyse contains records of terrorist activities that happened around the world from 1970 to 2017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11 columns namely Year, Month, Day, Country, Region, City, Attack_type, killed, Group, Target_type, Weapon_type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624110"/>
            <a:ext cx="10515600" cy="5009774"/>
          </a:xfrm>
        </p:spPr>
      </p:pic>
    </p:spTree>
    <p:extLst>
      <p:ext uri="{BB962C8B-B14F-4D97-AF65-F5344CB8AC3E}">
        <p14:creationId xmlns:p14="http://schemas.microsoft.com/office/powerpoint/2010/main" val="24708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1710812"/>
            <a:ext cx="10008256" cy="5016559"/>
          </a:xfrm>
        </p:spPr>
      </p:pic>
    </p:spTree>
    <p:extLst>
      <p:ext uri="{BB962C8B-B14F-4D97-AF65-F5344CB8AC3E}">
        <p14:creationId xmlns:p14="http://schemas.microsoft.com/office/powerpoint/2010/main" val="1467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TABLE: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4033" r="2736" b="17897"/>
          <a:stretch/>
        </p:blipFill>
        <p:spPr>
          <a:xfrm>
            <a:off x="1224116" y="1489587"/>
            <a:ext cx="8834283" cy="5486400"/>
          </a:xfrm>
        </p:spPr>
      </p:pic>
    </p:spTree>
    <p:extLst>
      <p:ext uri="{BB962C8B-B14F-4D97-AF65-F5344CB8AC3E}">
        <p14:creationId xmlns:p14="http://schemas.microsoft.com/office/powerpoint/2010/main" val="339321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 TABLES: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9694" r="16987" b="44245"/>
          <a:stretch/>
        </p:blipFill>
        <p:spPr>
          <a:xfrm>
            <a:off x="2286000" y="1578077"/>
            <a:ext cx="7388941" cy="3878825"/>
          </a:xfrm>
        </p:spPr>
      </p:pic>
    </p:spTree>
    <p:extLst>
      <p:ext uri="{BB962C8B-B14F-4D97-AF65-F5344CB8AC3E}">
        <p14:creationId xmlns:p14="http://schemas.microsoft.com/office/powerpoint/2010/main" val="15331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HDFS: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1" r="4872" b="3259"/>
          <a:stretch/>
        </p:blipFill>
        <p:spPr>
          <a:xfrm>
            <a:off x="1725561" y="1905000"/>
            <a:ext cx="9630697" cy="4274574"/>
          </a:xfrm>
        </p:spPr>
      </p:pic>
    </p:spTree>
    <p:extLst>
      <p:ext uri="{BB962C8B-B14F-4D97-AF65-F5344CB8AC3E}">
        <p14:creationId xmlns:p14="http://schemas.microsoft.com/office/powerpoint/2010/main" val="41926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TABLE IN HIVE: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53" r="40013" b="5393"/>
          <a:stretch/>
        </p:blipFill>
        <p:spPr>
          <a:xfrm>
            <a:off x="1489587" y="2123766"/>
            <a:ext cx="10015025" cy="2005781"/>
          </a:xfrm>
        </p:spPr>
      </p:pic>
    </p:spTree>
    <p:extLst>
      <p:ext uri="{BB962C8B-B14F-4D97-AF65-F5344CB8AC3E}">
        <p14:creationId xmlns:p14="http://schemas.microsoft.com/office/powerpoint/2010/main" val="2262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434</TotalTime>
  <Words>236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Times New Roman</vt:lpstr>
      <vt:lpstr>Wingdings 3</vt:lpstr>
      <vt:lpstr>Wisp</vt:lpstr>
      <vt:lpstr>PowerPoint Presentation</vt:lpstr>
      <vt:lpstr>Terrorism is the systematic use of terror. Common definition of terrorism refer only to those violent acts which are intended to create  fear. </vt:lpstr>
      <vt:lpstr>WHY TO ANALYSE TERRORISM DATASET?</vt:lpstr>
      <vt:lpstr>PowerPoint Presentation</vt:lpstr>
      <vt:lpstr>DATA MODEL:</vt:lpstr>
      <vt:lpstr>CREATING FACT TABLE:</vt:lpstr>
      <vt:lpstr>CREATING DIMENSION TABLES:</vt:lpstr>
      <vt:lpstr>LOADING DATA INTO HDFS:</vt:lpstr>
      <vt:lpstr>CREATING FACT TABLE IN HIVE:</vt:lpstr>
      <vt:lpstr>CREATING DIMENSION TABLE IN HIVE</vt:lpstr>
      <vt:lpstr>LOADING DATA INTO HIVE:</vt:lpstr>
      <vt:lpstr>YEAR-WISE DEATH FREQUENCY CAUSED BY TERRORISM </vt:lpstr>
      <vt:lpstr>QUERY OUTPUT:</vt:lpstr>
      <vt:lpstr>Graphs represents the people killed in different years in terrorist activities: </vt:lpstr>
      <vt:lpstr>ATTACK TYPE DEATH FREQUENCY CAUSED BY TERRORISM </vt:lpstr>
      <vt:lpstr>QUERY OUTPUT:</vt:lpstr>
      <vt:lpstr>Graphs represents the people killed in different attack types in terrorist activities: </vt:lpstr>
      <vt:lpstr>COUNTRY-WISE DEATH FREQUENCY CAUSED BY TERRORISM </vt:lpstr>
      <vt:lpstr>QUERY OUTPUT:</vt:lpstr>
      <vt:lpstr>Graphs represents the number of groups in different groups in terrorist activities: </vt:lpstr>
      <vt:lpstr>ATTACK TYPE-WISE DEATH FREQUENCY CAUSED BY TERRORISM </vt:lpstr>
      <vt:lpstr>QUERY OUTPUT:</vt:lpstr>
      <vt:lpstr>Graphs represents the people killed in different attack type in terrorist activities: </vt:lpstr>
      <vt:lpstr>DISTINCT ATTACK TYPES</vt:lpstr>
      <vt:lpstr>QUERY OUTPUT: </vt:lpstr>
      <vt:lpstr>Graphs represents the different group attacktypes in terrorist activities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21</cp:revision>
  <dcterms:created xsi:type="dcterms:W3CDTF">2020-03-03T04:37:12Z</dcterms:created>
  <dcterms:modified xsi:type="dcterms:W3CDTF">2020-03-03T12:19:04Z</dcterms:modified>
</cp:coreProperties>
</file>