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5" r:id="rId10"/>
    <p:sldId id="262" r:id="rId11"/>
    <p:sldId id="271" r:id="rId12"/>
    <p:sldId id="278" r:id="rId13"/>
    <p:sldId id="272" r:id="rId14"/>
    <p:sldId id="279" r:id="rId15"/>
    <p:sldId id="273" r:id="rId16"/>
    <p:sldId id="274" r:id="rId17"/>
    <p:sldId id="275" r:id="rId18"/>
    <p:sldId id="276" r:id="rId19"/>
    <p:sldId id="277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24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7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72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6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4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1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70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6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7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4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5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5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1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70934">
            <a:off x="1194996" y="735971"/>
            <a:ext cx="7620467" cy="2648463"/>
          </a:xfrm>
        </p:spPr>
        <p:txBody>
          <a:bodyPr>
            <a:noAutofit/>
          </a:bodyPr>
          <a:lstStyle/>
          <a:p>
            <a:pPr algn="ctr"/>
            <a:r>
              <a:rPr lang="en-US" sz="5400" cap="none" dirty="0" smtClean="0">
                <a:latin typeface="+mn-lt"/>
              </a:rPr>
              <a:t>Electronic Product And Pricing Analysis</a:t>
            </a:r>
            <a:endParaRPr lang="en-US" sz="5400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385002" flipH="1">
            <a:off x="495796" y="3514622"/>
            <a:ext cx="10328761" cy="521790"/>
          </a:xfrm>
        </p:spPr>
        <p:txBody>
          <a:bodyPr/>
          <a:lstStyle/>
          <a:p>
            <a:r>
              <a:rPr lang="en-US" sz="2400" cap="none" dirty="0" smtClean="0">
                <a:latin typeface="Algerian" panose="04020705040A02060702" pitchFamily="82" charset="0"/>
              </a:rPr>
              <a:t>Submitted By – Raveena Chiluka</a:t>
            </a:r>
            <a:endParaRPr lang="en-US" sz="2400" cap="none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Loading data to hive tables</a:t>
            </a:r>
            <a:endParaRPr lang="en-US" sz="3200" cap="none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75953" y="789709"/>
            <a:ext cx="5510547" cy="2078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3" y="1007918"/>
            <a:ext cx="10304553" cy="4367358"/>
          </a:xfrm>
        </p:spPr>
      </p:pic>
    </p:spTree>
    <p:extLst>
      <p:ext uri="{BB962C8B-B14F-4D97-AF65-F5344CB8AC3E}">
        <p14:creationId xmlns:p14="http://schemas.microsoft.com/office/powerpoint/2010/main" val="23550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98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Scenario 1</a:t>
            </a:r>
            <a:endParaRPr lang="en-US" sz="2800" cap="none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1298" y="783789"/>
            <a:ext cx="9689697" cy="597171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find number of products  based on the its availability and its condition in the market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600" cap="none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4009" y="1380960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</a:t>
            </a:r>
            <a:endParaRPr lang="en-US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9" y="1901693"/>
            <a:ext cx="9366986" cy="1343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34" y="3513196"/>
            <a:ext cx="5106113" cy="21338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9090" y="3438767"/>
            <a:ext cx="139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27" y="1872929"/>
            <a:ext cx="6317674" cy="2701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791" y="789709"/>
            <a:ext cx="535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4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8" y="394855"/>
            <a:ext cx="9513656" cy="476556"/>
          </a:xfrm>
        </p:spPr>
        <p:txBody>
          <a:bodyPr>
            <a:normAutofit fontScale="90000"/>
          </a:bodyPr>
          <a:lstStyle/>
          <a:p>
            <a:r>
              <a:rPr lang="en-US" sz="3600" cap="none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Scenario 2</a:t>
            </a:r>
            <a:endParaRPr lang="en-US" sz="3600" cap="none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7755" y="1019793"/>
            <a:ext cx="9154033" cy="331025"/>
          </a:xfrm>
        </p:spPr>
        <p:txBody>
          <a:bodyPr>
            <a:noAutofit/>
          </a:bodyPr>
          <a:lstStyle/>
          <a:p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find the number of products which are new and whether they are available or not. </a:t>
            </a:r>
            <a:endParaRPr lang="en-US" sz="1600" cap="non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618" y="1499200"/>
            <a:ext cx="192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Query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8" y="2047692"/>
            <a:ext cx="9133609" cy="1467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46" y="4013519"/>
            <a:ext cx="5077534" cy="10508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7918" y="3813464"/>
            <a:ext cx="191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Output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8" y="457200"/>
            <a:ext cx="10033201" cy="581891"/>
          </a:xfrm>
        </p:spPr>
        <p:txBody>
          <a:bodyPr>
            <a:normAutofit fontScale="90000"/>
          </a:bodyPr>
          <a:lstStyle/>
          <a:p>
            <a:r>
              <a:rPr lang="en-US" sz="36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US" sz="3600" cap="non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1600201"/>
            <a:ext cx="6816436" cy="3305339"/>
          </a:xfrm>
        </p:spPr>
      </p:pic>
      <p:cxnSp>
        <p:nvCxnSpPr>
          <p:cNvPr id="5" name="Straight Connector 4"/>
          <p:cNvCxnSpPr/>
          <p:nvPr/>
        </p:nvCxnSpPr>
        <p:spPr>
          <a:xfrm>
            <a:off x="893618" y="1018310"/>
            <a:ext cx="1683328" cy="20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2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2740"/>
            <a:ext cx="10022810" cy="571500"/>
          </a:xfrm>
        </p:spPr>
        <p:txBody>
          <a:bodyPr>
            <a:normAutofit fontScale="90000"/>
          </a:bodyPr>
          <a:lstStyle/>
          <a:p>
            <a:r>
              <a:rPr lang="en-US" sz="3600" cap="none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Scenario 3</a:t>
            </a:r>
            <a:endParaRPr lang="en-US" sz="3600" cap="none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" y="2111832"/>
            <a:ext cx="9019309" cy="1295581"/>
          </a:xfrm>
        </p:spPr>
      </p:pic>
      <p:pic>
        <p:nvPicPr>
          <p:cNvPr id="5" name="Picture 4" descr="graph2 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32" y="3660951"/>
            <a:ext cx="3499976" cy="1485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836" y="1007918"/>
            <a:ext cx="729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To find the average price products based on their condition.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1569027"/>
            <a:ext cx="339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65" y="3660951"/>
            <a:ext cx="5039428" cy="18481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2" y="322922"/>
            <a:ext cx="10334538" cy="715547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US" sz="3200" cap="none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3062" y="1255903"/>
            <a:ext cx="8624690" cy="666206"/>
          </a:xfrm>
        </p:spPr>
        <p:txBody>
          <a:bodyPr>
            <a:normAutofit/>
          </a:bodyPr>
          <a:lstStyle/>
          <a:p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find the average price products based on their condition.</a:t>
            </a:r>
          </a:p>
          <a:p>
            <a:endParaRPr lang="en-US" sz="1600" cap="non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graph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64" y="2148842"/>
            <a:ext cx="4752221" cy="337887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96191" y="935182"/>
            <a:ext cx="1704109" cy="4156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6067697" cy="33111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avg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p.prices_amountmax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d.product_condition</a:t>
            </a:r>
            <a:endParaRPr lang="en-US" sz="1600" cap="none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dim_prices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p,dim_product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d,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facttable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</a:t>
            </a:r>
          </a:p>
          <a:p>
            <a:pPr>
              <a:buNone/>
            </a:pP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p.price_id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f.price_id</a:t>
            </a:r>
            <a:endParaRPr lang="en-US" sz="1600" cap="none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d.product_id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f.product_id</a:t>
            </a:r>
            <a:endParaRPr lang="en-US" sz="1600" cap="none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group by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d.product_condition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n-US" sz="1600" cap="non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graph3 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39" y="1907178"/>
            <a:ext cx="4528261" cy="36184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1520" y="1697636"/>
            <a:ext cx="10257547" cy="823495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find the number of products sold by particular merchant lets say “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bestbuy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graph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28" y="2523282"/>
            <a:ext cx="3934374" cy="23339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count(distinct(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p.product_id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)) from</a:t>
            </a:r>
          </a:p>
          <a:p>
            <a:pPr>
              <a:buNone/>
            </a:pP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dim_product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p,dim_merchant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</a:t>
            </a:r>
          </a:p>
          <a:p>
            <a:pPr>
              <a:buNone/>
            </a:pP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where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p.merchant_id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m.merchant_id</a:t>
            </a:r>
            <a:endParaRPr lang="en-US" sz="1600" cap="none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and 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m.product_merchant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1600" cap="non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bestbuy</a:t>
            </a:r>
            <a:r>
              <a:rPr lang="en-US" sz="1600" cap="non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”; </a:t>
            </a:r>
            <a:endParaRPr lang="en-US" sz="1600" cap="non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536375" cy="1624652"/>
          </a:xfrm>
        </p:spPr>
        <p:txBody>
          <a:bodyPr>
            <a:normAutofit/>
          </a:bodyPr>
          <a:lstStyle/>
          <a:p>
            <a:pPr marL="0" lvl="0" indent="0">
              <a:lnSpc>
                <a:spcPct val="85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2800" cap="none" dirty="0">
                <a:solidFill>
                  <a:srgbClr val="0097CC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Aim</a:t>
            </a:r>
          </a:p>
          <a:p>
            <a:pPr marL="0" lvl="0" indent="0">
              <a:lnSpc>
                <a:spcPct val="850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cap="none" dirty="0">
              <a:solidFill>
                <a:srgbClr val="324146"/>
              </a:solidFill>
              <a:latin typeface="Verdana"/>
              <a:ea typeface="Playfair Display Black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85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1800" cap="none" dirty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To Transform and Analyze the </a:t>
            </a:r>
            <a:r>
              <a:rPr lang="en-US" sz="1800" cap="none" dirty="0" smtClean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Electronic product and pricing </a:t>
            </a:r>
            <a:r>
              <a:rPr lang="en-US" sz="1800" cap="none" dirty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Data set converting into a practical implementable data model using the appropriate technologies.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517" y="3650160"/>
            <a:ext cx="2838029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0097CC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Steps</a:t>
            </a:r>
            <a:r>
              <a:rPr lang="en-US" sz="2400" dirty="0" smtClean="0">
                <a:solidFill>
                  <a:srgbClr val="0097CC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Playfair Display Black" charset="0"/>
              <a:cs typeface="Arial" panose="020B0604020202020204" pitchFamily="34" charset="0"/>
            </a:endParaRPr>
          </a:p>
          <a:p>
            <a:pPr lvl="0" defTabSz="914400">
              <a:lnSpc>
                <a:spcPct val="85000"/>
              </a:lnSpc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Playfair Display Black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Arial" panose="020B0604020202020204" pitchFamily="34" charset="0"/>
              </a:rPr>
              <a:t>DATA Modeling</a:t>
            </a:r>
          </a:p>
          <a:p>
            <a:pPr marL="285750" lvl="0" indent="-285750" defTabSz="9144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DATA Loading</a:t>
            </a:r>
          </a:p>
          <a:p>
            <a:pPr marL="285750" lvl="0" indent="-285750" defTabSz="9144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Arial" panose="020B0604020202020204" pitchFamily="34" charset="0"/>
              </a:rPr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6247" y="3650160"/>
            <a:ext cx="4353060" cy="203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0097CC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Technologies Used</a:t>
            </a:r>
            <a:r>
              <a:rPr lang="en-US" sz="2400" dirty="0" smtClean="0">
                <a:solidFill>
                  <a:srgbClr val="0097CC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lvl="0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  <a:defRPr/>
            </a:pPr>
            <a:endParaRPr lang="en-US" dirty="0">
              <a:solidFill>
                <a:srgbClr val="324146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lvl="0" indent="-171450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ETL Tool- Talend</a:t>
            </a:r>
          </a:p>
          <a:p>
            <a:pPr marL="171450" lvl="0" indent="-171450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en-US" dirty="0" smtClean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</a:p>
          <a:p>
            <a:pPr marL="171450" lvl="0" indent="-171450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bricks</a:t>
            </a:r>
            <a:endParaRPr lang="en-US" dirty="0">
              <a:solidFill>
                <a:srgbClr val="324146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7468" y="1519707"/>
            <a:ext cx="370589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33" y="2063750"/>
            <a:ext cx="5867283" cy="3311525"/>
          </a:xfrm>
        </p:spPr>
      </p:pic>
    </p:spTree>
    <p:extLst>
      <p:ext uri="{BB962C8B-B14F-4D97-AF65-F5344CB8AC3E}">
        <p14:creationId xmlns:p14="http://schemas.microsoft.com/office/powerpoint/2010/main" val="330931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49" y="2063750"/>
            <a:ext cx="5776451" cy="3311525"/>
          </a:xfrm>
        </p:spPr>
      </p:pic>
    </p:spTree>
    <p:extLst>
      <p:ext uri="{BB962C8B-B14F-4D97-AF65-F5344CB8AC3E}">
        <p14:creationId xmlns:p14="http://schemas.microsoft.com/office/powerpoint/2010/main" val="208069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24" y="2063750"/>
            <a:ext cx="5889702" cy="3311525"/>
          </a:xfrm>
        </p:spPr>
      </p:pic>
    </p:spTree>
    <p:extLst>
      <p:ext uri="{BB962C8B-B14F-4D97-AF65-F5344CB8AC3E}">
        <p14:creationId xmlns:p14="http://schemas.microsoft.com/office/powerpoint/2010/main" val="341703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48" y="2063750"/>
            <a:ext cx="5775253" cy="3311525"/>
          </a:xfrm>
        </p:spPr>
      </p:pic>
    </p:spTree>
    <p:extLst>
      <p:ext uri="{BB962C8B-B14F-4D97-AF65-F5344CB8AC3E}">
        <p14:creationId xmlns:p14="http://schemas.microsoft.com/office/powerpoint/2010/main" val="791280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Pen With Words Thank You On White Background :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16" y="926061"/>
            <a:ext cx="8209723" cy="37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Analysis process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46" y="1986476"/>
            <a:ext cx="7294392" cy="3311525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685801" y="1545465"/>
            <a:ext cx="3950593" cy="128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About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09605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data set consists of different products which are sold by different product merchants.</a:t>
            </a:r>
          </a:p>
          <a:p>
            <a:pPr marL="0" indent="0">
              <a:buNone/>
            </a:pPr>
            <a:r>
              <a:rPr lang="en-US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It also consists of information about product prices, product availability, product condition, shipping, date added and updated.</a:t>
            </a:r>
          </a:p>
          <a:p>
            <a:pPr marL="0" indent="0">
              <a:buNone/>
            </a:pPr>
            <a:r>
              <a:rPr lang="en-US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 are about 7300 records in this dataset.</a:t>
            </a:r>
            <a:endParaRPr lang="en-US" cap="non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1" y="1509605"/>
            <a:ext cx="4414233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888"/>
            <a:ext cx="10396882" cy="115196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model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953037"/>
            <a:ext cx="27271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184564"/>
            <a:ext cx="8603672" cy="4190711"/>
          </a:xfrm>
        </p:spPr>
      </p:pic>
    </p:spTree>
    <p:extLst>
      <p:ext uri="{BB962C8B-B14F-4D97-AF65-F5344CB8AC3E}">
        <p14:creationId xmlns:p14="http://schemas.microsoft.com/office/powerpoint/2010/main" val="2607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Dimension Tables in </a:t>
            </a:r>
            <a:r>
              <a:rPr lang="en-US" sz="3600" cap="none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Talend</a:t>
            </a:r>
            <a:endParaRPr lang="en-US" sz="3600" cap="non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734734"/>
            <a:ext cx="9053848" cy="3532725"/>
          </a:xfrm>
        </p:spPr>
      </p:pic>
      <p:cxnSp>
        <p:nvCxnSpPr>
          <p:cNvPr id="6" name="Straight Connector 5"/>
          <p:cNvCxnSpPr/>
          <p:nvPr/>
        </p:nvCxnSpPr>
        <p:spPr>
          <a:xfrm>
            <a:off x="772732" y="1596980"/>
            <a:ext cx="73409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0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2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Creating fact table in </a:t>
            </a:r>
            <a:r>
              <a:rPr lang="en-US" sz="3600" cap="none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Talend</a:t>
            </a:r>
            <a:endParaRPr lang="en-US" sz="3600" cap="non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71500" y="846347"/>
            <a:ext cx="8110470" cy="128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09" y="1596980"/>
            <a:ext cx="8281555" cy="3778295"/>
          </a:xfrm>
        </p:spPr>
      </p:pic>
    </p:spTree>
    <p:extLst>
      <p:ext uri="{BB962C8B-B14F-4D97-AF65-F5344CB8AC3E}">
        <p14:creationId xmlns:p14="http://schemas.microsoft.com/office/powerpoint/2010/main" val="38203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loading to </a:t>
            </a:r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hdfs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3750"/>
            <a:ext cx="4675907" cy="331152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88" y="2063749"/>
            <a:ext cx="5428095" cy="3311525"/>
          </a:xfrm>
        </p:spPr>
      </p:pic>
    </p:spTree>
    <p:extLst>
      <p:ext uri="{BB962C8B-B14F-4D97-AF65-F5344CB8AC3E}">
        <p14:creationId xmlns:p14="http://schemas.microsoft.com/office/powerpoint/2010/main" val="29474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1" y="176647"/>
            <a:ext cx="10074765" cy="758536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Creating Tables In Hive</a:t>
            </a:r>
            <a:endParaRPr lang="en-US" sz="3600" cap="non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1070264"/>
            <a:ext cx="9950072" cy="4305012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727364" y="820882"/>
            <a:ext cx="5268191" cy="10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252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Algerian</vt:lpstr>
      <vt:lpstr>Arial</vt:lpstr>
      <vt:lpstr>Impact</vt:lpstr>
      <vt:lpstr>Playfair Display Black</vt:lpstr>
      <vt:lpstr>Verdana</vt:lpstr>
      <vt:lpstr>Main Event</vt:lpstr>
      <vt:lpstr>Electronic Product And Pricing Analysis</vt:lpstr>
      <vt:lpstr>Introduction</vt:lpstr>
      <vt:lpstr>Analysis process</vt:lpstr>
      <vt:lpstr>About the Data Set</vt:lpstr>
      <vt:lpstr>Data model</vt:lpstr>
      <vt:lpstr>Dimension Tables in Talend</vt:lpstr>
      <vt:lpstr>Creating fact table in Talend</vt:lpstr>
      <vt:lpstr>Data loading to hdfs</vt:lpstr>
      <vt:lpstr>Creating Tables In Hive</vt:lpstr>
      <vt:lpstr>Loading data to hive tables</vt:lpstr>
      <vt:lpstr>Scenario 1</vt:lpstr>
      <vt:lpstr>PowerPoint Presentation</vt:lpstr>
      <vt:lpstr>Scenario 2</vt:lpstr>
      <vt:lpstr>Analysis</vt:lpstr>
      <vt:lpstr>Scenario 3</vt:lpstr>
      <vt:lpstr>Analysis</vt:lpstr>
      <vt:lpstr>PowerPoint Presentation</vt:lpstr>
      <vt:lpstr>Query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Product And Pricing Analysis</dc:title>
  <dc:creator>learning</dc:creator>
  <cp:lastModifiedBy>learning</cp:lastModifiedBy>
  <cp:revision>43</cp:revision>
  <dcterms:created xsi:type="dcterms:W3CDTF">2020-03-04T03:46:09Z</dcterms:created>
  <dcterms:modified xsi:type="dcterms:W3CDTF">2020-03-07T11:20:26Z</dcterms:modified>
</cp:coreProperties>
</file>