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3" r:id="rId1"/>
  </p:sldMasterIdLst>
  <p:sldIdLst>
    <p:sldId id="258" r:id="rId2"/>
    <p:sldId id="259" r:id="rId3"/>
    <p:sldId id="261" r:id="rId4"/>
    <p:sldId id="285" r:id="rId5"/>
    <p:sldId id="262" r:id="rId6"/>
    <p:sldId id="263" r:id="rId7"/>
    <p:sldId id="264" r:id="rId8"/>
    <p:sldId id="265" r:id="rId9"/>
    <p:sldId id="281" r:id="rId10"/>
    <p:sldId id="282" r:id="rId11"/>
    <p:sldId id="266" r:id="rId12"/>
    <p:sldId id="277" r:id="rId13"/>
    <p:sldId id="267" r:id="rId14"/>
    <p:sldId id="268" r:id="rId15"/>
    <p:sldId id="278" r:id="rId16"/>
    <p:sldId id="271" r:id="rId17"/>
    <p:sldId id="272" r:id="rId18"/>
    <p:sldId id="273" r:id="rId19"/>
    <p:sldId id="274" r:id="rId20"/>
    <p:sldId id="284" r:id="rId21"/>
    <p:sldId id="276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0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85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2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33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0151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263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53671CB-CD2B-418D-8A03-723FF33015E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AB448C-341B-4459-AB0D-A81D864CC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198" y="892366"/>
            <a:ext cx="10346050" cy="527983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+mj-lt"/>
              </a:rPr>
              <a:t>Aim: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 To </a:t>
            </a:r>
            <a:r>
              <a:rPr lang="en-US" sz="1800" dirty="0">
                <a:solidFill>
                  <a:srgbClr val="324146"/>
                </a:solidFill>
                <a:latin typeface="Verdana"/>
                <a:ea typeface="Playfair Display Black" charset="0"/>
                <a:cs typeface="Arial" panose="020B0604020202020204" pitchFamily="34" charset="0"/>
              </a:rPr>
              <a:t>Transform and Analyze the Olympic Data set converting into a practical implementable data model using the appropriate technologies. </a:t>
            </a:r>
            <a:endParaRPr lang="en-US" sz="1800" dirty="0" smtClean="0">
              <a:solidFill>
                <a:srgbClr val="324146"/>
              </a:solidFill>
              <a:latin typeface="Verdana"/>
              <a:ea typeface="Playfair Display Black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324146"/>
                </a:solidFill>
                <a:latin typeface="+mj-lt"/>
                <a:ea typeface="Playfair Display Black" charset="0"/>
                <a:cs typeface="Arial" panose="020B0604020202020204" pitchFamily="34" charset="0"/>
              </a:rPr>
              <a:t>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Cleaning</a:t>
            </a:r>
          </a:p>
          <a:p>
            <a:pPr lvl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Modelling</a:t>
            </a:r>
          </a:p>
          <a:p>
            <a:pPr lvl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Loading</a:t>
            </a:r>
          </a:p>
          <a:p>
            <a:pPr lvl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Analysis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layfair Display Black" charset="0"/>
                <a:cs typeface="Arial" panose="020B0604020202020204" pitchFamily="34" charset="0"/>
              </a:rPr>
              <a:t>Technologies Used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Playfair Display Black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Playfair Display Black" charset="0"/>
              <a:cs typeface="Arial" panose="020B0604020202020204" pitchFamily="34" charset="0"/>
            </a:endParaRPr>
          </a:p>
          <a:p>
            <a:pPr marL="171450" lvl="0" indent="-171450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ETL Tool- Talend</a:t>
            </a:r>
          </a:p>
          <a:p>
            <a:pPr marL="171450" lvl="0" indent="-171450" algn="just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Apache Hive</a:t>
            </a:r>
          </a:p>
          <a:p>
            <a:pPr marL="171450" lvl="0" indent="-171450"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dirty="0" smtClean="0">
                <a:solidFill>
                  <a:srgbClr val="324146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 bricks</a:t>
            </a:r>
          </a:p>
          <a:p>
            <a:pPr marL="0" lvl="0" indent="0">
              <a:lnSpc>
                <a:spcPct val="85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  <a:defRPr/>
            </a:pPr>
            <a:endParaRPr lang="en-US" sz="1800" dirty="0">
              <a:solidFill>
                <a:srgbClr val="324146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Playfair Display Black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43" y="2468988"/>
            <a:ext cx="4598385" cy="32735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602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Hive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59" y="2412694"/>
            <a:ext cx="7059310" cy="1839817"/>
          </a:xfrm>
        </p:spPr>
      </p:pic>
    </p:spTree>
    <p:extLst>
      <p:ext uri="{BB962C8B-B14F-4D97-AF65-F5344CB8AC3E}">
        <p14:creationId xmlns:p14="http://schemas.microsoft.com/office/powerpoint/2010/main" val="34942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</a:t>
            </a:r>
            <a:r>
              <a:rPr lang="en-US" dirty="0" smtClean="0"/>
              <a:t>How many gold has a particular country won till date?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08" y="2610999"/>
            <a:ext cx="8681292" cy="980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855" y="4164376"/>
            <a:ext cx="9650776" cy="20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 represents how many gold medals are won by china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01" y="2093976"/>
            <a:ext cx="6731305" cy="4053435"/>
          </a:xfrm>
        </p:spPr>
      </p:pic>
    </p:spTree>
    <p:extLst>
      <p:ext uri="{BB962C8B-B14F-4D97-AF65-F5344CB8AC3E}">
        <p14:creationId xmlns:p14="http://schemas.microsoft.com/office/powerpoint/2010/main" val="167027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214" y="1299989"/>
            <a:ext cx="9894360" cy="299934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</a:t>
            </a:r>
            <a:r>
              <a:rPr lang="en-US" dirty="0" smtClean="0"/>
              <a:t>.List of all countries who had participated in a particular year?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05" y="2203374"/>
            <a:ext cx="7731629" cy="218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730" y="266718"/>
            <a:ext cx="10058400" cy="691749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Query output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55075"/>
            <a:ext cx="10058400" cy="481712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958468"/>
            <a:ext cx="4328417" cy="54974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383" y="848299"/>
            <a:ext cx="5155894" cy="56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13161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Graph represents the countries who participated in particular year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61" y="1774209"/>
            <a:ext cx="8119431" cy="4615574"/>
          </a:xfrm>
        </p:spPr>
      </p:pic>
    </p:spTree>
    <p:extLst>
      <p:ext uri="{BB962C8B-B14F-4D97-AF65-F5344CB8AC3E}">
        <p14:creationId xmlns:p14="http://schemas.microsoft.com/office/powerpoint/2010/main" val="252747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11007"/>
            <a:ext cx="10058400" cy="486119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</a:t>
            </a:r>
            <a:r>
              <a:rPr lang="en-US" b="1" dirty="0" smtClean="0"/>
              <a:t>.</a:t>
            </a:r>
            <a:r>
              <a:rPr lang="en-US" dirty="0" smtClean="0"/>
              <a:t>Top 10 countries who have won gold?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093" y="2385185"/>
            <a:ext cx="7921228" cy="201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179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Query Output: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57" y="1465243"/>
            <a:ext cx="8984224" cy="3986414"/>
          </a:xfrm>
        </p:spPr>
      </p:pic>
    </p:spTree>
    <p:extLst>
      <p:ext uri="{BB962C8B-B14F-4D97-AF65-F5344CB8AC3E}">
        <p14:creationId xmlns:p14="http://schemas.microsoft.com/office/powerpoint/2010/main" val="397349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Graph represents top 10 countries who have won gold 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66" y="2014194"/>
            <a:ext cx="6496334" cy="3840696"/>
          </a:xfrm>
        </p:spPr>
      </p:pic>
    </p:spTree>
    <p:extLst>
      <p:ext uri="{BB962C8B-B14F-4D97-AF65-F5344CB8AC3E}">
        <p14:creationId xmlns:p14="http://schemas.microsoft.com/office/powerpoint/2010/main" val="16104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233889"/>
            <a:ext cx="10058400" cy="493831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</a:t>
            </a:r>
            <a:r>
              <a:rPr lang="en-US" dirty="0" smtClean="0"/>
              <a:t>.Top 10 countries , who have participated in Olympics the maximum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0" y="2493959"/>
            <a:ext cx="7135856" cy="2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 ABOUT DATASET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16935"/>
            <a:ext cx="10058400" cy="4255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cap="none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8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It </a:t>
            </a:r>
            <a:r>
              <a:rPr lang="en-US" sz="1800" cap="none" dirty="0">
                <a:latin typeface="Verdana" panose="020B0604030504040204" pitchFamily="34" charset="0"/>
                <a:ea typeface="Verdana" panose="020B0604030504040204" pitchFamily="34" charset="0"/>
              </a:rPr>
              <a:t>contains details of every event held and the athletes who competed</a:t>
            </a:r>
            <a:r>
              <a:rPr lang="en-US" sz="18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8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cap="none" dirty="0">
                <a:latin typeface="Verdana" panose="020B0604030504040204" pitchFamily="34" charset="0"/>
                <a:ea typeface="Verdana" panose="020B0604030504040204" pitchFamily="34" charset="0"/>
              </a:rPr>
              <a:t>Each athlete has a unique ID number, with some athletes participating at multiple events and across different </a:t>
            </a:r>
            <a:r>
              <a:rPr lang="en-US" sz="1800" cap="none" dirty="0" err="1">
                <a:latin typeface="Verdana" panose="020B0604030504040204" pitchFamily="34" charset="0"/>
                <a:ea typeface="Verdana" panose="020B0604030504040204" pitchFamily="34" charset="0"/>
              </a:rPr>
              <a:t>olympics</a:t>
            </a:r>
            <a:r>
              <a:rPr lang="en-US" sz="18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8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cap="none" dirty="0">
                <a:latin typeface="Verdana" panose="020B0604030504040204" pitchFamily="34" charset="0"/>
                <a:ea typeface="Verdana" panose="020B0604030504040204" pitchFamily="34" charset="0"/>
              </a:rPr>
              <a:t>full dataset consists of 271,116 rows and 15 </a:t>
            </a:r>
            <a:r>
              <a:rPr lang="en-US" sz="1800" cap="none" dirty="0" err="1">
                <a:latin typeface="Verdana" panose="020B0604030504040204" pitchFamily="34" charset="0"/>
                <a:ea typeface="Verdana" panose="020B0604030504040204" pitchFamily="34" charset="0"/>
              </a:rPr>
              <a:t>columns.The</a:t>
            </a:r>
            <a:r>
              <a:rPr lang="en-US" sz="1800" cap="none" dirty="0">
                <a:latin typeface="Verdana" panose="020B0604030504040204" pitchFamily="34" charset="0"/>
                <a:ea typeface="Verdana" panose="020B0604030504040204" pitchFamily="34" charset="0"/>
              </a:rPr>
              <a:t> columns consist of: athlete ID, name, gender, age, height, weight, team, national </a:t>
            </a:r>
            <a:r>
              <a:rPr lang="en-US" sz="1800" cap="none" dirty="0" err="1">
                <a:latin typeface="Verdana" panose="020B0604030504040204" pitchFamily="34" charset="0"/>
                <a:ea typeface="Verdana" panose="020B0604030504040204" pitchFamily="34" charset="0"/>
              </a:rPr>
              <a:t>olympic</a:t>
            </a:r>
            <a:r>
              <a:rPr lang="en-US" sz="1800" cap="none" dirty="0">
                <a:latin typeface="Verdana" panose="020B0604030504040204" pitchFamily="34" charset="0"/>
                <a:ea typeface="Verdana" panose="020B0604030504040204" pitchFamily="34" charset="0"/>
              </a:rPr>
              <a:t> committee 3-letter code, name of games, year held, season, host city, sport, event, and medal won</a:t>
            </a:r>
            <a:r>
              <a:rPr lang="en-US" sz="18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n-US" sz="1800" cap="none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cap="none" dirty="0">
                <a:latin typeface="Verdana" panose="020B0604030504040204" pitchFamily="34" charset="0"/>
                <a:ea typeface="Verdana" panose="020B0604030504040204" pitchFamily="34" charset="0"/>
              </a:rPr>
              <a:t>Missing data or if an athlete failed to win a medal are stored as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NA.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Query output 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286161"/>
            <a:ext cx="8795447" cy="2905530"/>
          </a:xfrm>
        </p:spPr>
      </p:pic>
    </p:spTree>
    <p:extLst>
      <p:ext uri="{BB962C8B-B14F-4D97-AF65-F5344CB8AC3E}">
        <p14:creationId xmlns:p14="http://schemas.microsoft.com/office/powerpoint/2010/main" val="377543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Graph represents top 10 countries who have participated in Olympics the maximum time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4" y="2126185"/>
            <a:ext cx="6441743" cy="3886742"/>
          </a:xfrm>
        </p:spPr>
      </p:pic>
    </p:spTree>
    <p:extLst>
      <p:ext uri="{BB962C8B-B14F-4D97-AF65-F5344CB8AC3E}">
        <p14:creationId xmlns:p14="http://schemas.microsoft.com/office/powerpoint/2010/main" val="22589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 slide for present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8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2612"/>
          </a:xfrm>
        </p:spPr>
        <p:txBody>
          <a:bodyPr>
            <a:normAutofit/>
          </a:bodyPr>
          <a:lstStyle/>
          <a:p>
            <a:r>
              <a:rPr lang="en-US" dirty="0" smtClean="0"/>
              <a:t> Work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9" y="2120900"/>
            <a:ext cx="971104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2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73" y="2644048"/>
            <a:ext cx="8561837" cy="2181340"/>
          </a:xfrm>
        </p:spPr>
      </p:pic>
    </p:spTree>
    <p:extLst>
      <p:ext uri="{BB962C8B-B14F-4D97-AF65-F5344CB8AC3E}">
        <p14:creationId xmlns:p14="http://schemas.microsoft.com/office/powerpoint/2010/main" val="265121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983036"/>
            <a:ext cx="9858885" cy="4189164"/>
          </a:xfrm>
        </p:spPr>
      </p:pic>
    </p:spTree>
    <p:extLst>
      <p:ext uri="{BB962C8B-B14F-4D97-AF65-F5344CB8AC3E}">
        <p14:creationId xmlns:p14="http://schemas.microsoft.com/office/powerpoint/2010/main" val="4448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Dimensional </a:t>
            </a:r>
            <a:r>
              <a:rPr lang="en-US" dirty="0"/>
              <a:t>T</a:t>
            </a:r>
            <a:r>
              <a:rPr lang="en-US" dirty="0" smtClean="0"/>
              <a:t>ables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43" y="2588965"/>
            <a:ext cx="8119432" cy="2941502"/>
          </a:xfrm>
        </p:spPr>
      </p:pic>
    </p:spTree>
    <p:extLst>
      <p:ext uri="{BB962C8B-B14F-4D97-AF65-F5344CB8AC3E}">
        <p14:creationId xmlns:p14="http://schemas.microsoft.com/office/powerpoint/2010/main" val="39963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Fact </a:t>
            </a:r>
            <a:r>
              <a:rPr lang="en-US" dirty="0"/>
              <a:t>T</a:t>
            </a:r>
            <a:r>
              <a:rPr lang="en-US" dirty="0" smtClean="0"/>
              <a:t>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72208"/>
            <a:ext cx="10058400" cy="3594696"/>
          </a:xfrm>
        </p:spPr>
      </p:pic>
    </p:spTree>
    <p:extLst>
      <p:ext uri="{BB962C8B-B14F-4D97-AF65-F5344CB8AC3E}">
        <p14:creationId xmlns:p14="http://schemas.microsoft.com/office/powerpoint/2010/main" val="37585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Data into </a:t>
            </a:r>
            <a:r>
              <a:rPr lang="en-US" dirty="0" err="1" smtClean="0"/>
              <a:t>hdfs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41" y="2093976"/>
            <a:ext cx="6954220" cy="15146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41" y="3608662"/>
            <a:ext cx="721143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in Hive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599981"/>
            <a:ext cx="8063135" cy="1893259"/>
          </a:xfrm>
        </p:spPr>
      </p:pic>
    </p:spTree>
    <p:extLst>
      <p:ext uri="{BB962C8B-B14F-4D97-AF65-F5344CB8AC3E}">
        <p14:creationId xmlns:p14="http://schemas.microsoft.com/office/powerpoint/2010/main" val="384055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1370</TotalTime>
  <Words>274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Garamond</vt:lpstr>
      <vt:lpstr>Playfair Display Black</vt:lpstr>
      <vt:lpstr>Verdana</vt:lpstr>
      <vt:lpstr>Savon</vt:lpstr>
      <vt:lpstr>PowerPoint Presentation</vt:lpstr>
      <vt:lpstr>INTRODUCTION ABOUT DATASET </vt:lpstr>
      <vt:lpstr> Work Flow</vt:lpstr>
      <vt:lpstr>Data Cleaning</vt:lpstr>
      <vt:lpstr>Data Model</vt:lpstr>
      <vt:lpstr>Creating Dimensional Tables</vt:lpstr>
      <vt:lpstr>Creating Fact Table</vt:lpstr>
      <vt:lpstr>Loading Data into hdfs</vt:lpstr>
      <vt:lpstr>Creating Tables in Hive</vt:lpstr>
      <vt:lpstr>Loading Data into Hive</vt:lpstr>
      <vt:lpstr>Analysis of Data</vt:lpstr>
      <vt:lpstr>Graph represents how many gold medals are won by china </vt:lpstr>
      <vt:lpstr>PowerPoint Presentation</vt:lpstr>
      <vt:lpstr>Query output</vt:lpstr>
      <vt:lpstr>Graph represents the countries who participated in particular year </vt:lpstr>
      <vt:lpstr>PowerPoint Presentation</vt:lpstr>
      <vt:lpstr>Query Output:</vt:lpstr>
      <vt:lpstr>Graph represents top 10 countries who have won gold </vt:lpstr>
      <vt:lpstr>PowerPoint Presentation</vt:lpstr>
      <vt:lpstr>Query output :</vt:lpstr>
      <vt:lpstr>Graph represents top 10 countries who have participated in Olympics the maximum time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learning</dc:creator>
  <cp:lastModifiedBy>learning</cp:lastModifiedBy>
  <cp:revision>34</cp:revision>
  <dcterms:created xsi:type="dcterms:W3CDTF">2020-03-03T03:31:49Z</dcterms:created>
  <dcterms:modified xsi:type="dcterms:W3CDTF">2020-03-07T11:03:36Z</dcterms:modified>
</cp:coreProperties>
</file>