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5" r:id="rId10"/>
    <p:sldId id="262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024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68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72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5728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60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48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10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70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6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7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4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05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2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5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1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1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370934">
            <a:off x="1194996" y="735971"/>
            <a:ext cx="7620467" cy="2648463"/>
          </a:xfrm>
        </p:spPr>
        <p:txBody>
          <a:bodyPr>
            <a:noAutofit/>
          </a:bodyPr>
          <a:lstStyle/>
          <a:p>
            <a:pPr algn="ctr"/>
            <a:r>
              <a:rPr lang="en-US" sz="5400" cap="none" dirty="0" smtClean="0">
                <a:latin typeface="+mn-lt"/>
              </a:rPr>
              <a:t>Electronic Product And Pricing Analysis</a:t>
            </a:r>
            <a:endParaRPr lang="en-US" sz="5400" cap="none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385002" flipH="1">
            <a:off x="495796" y="3514622"/>
            <a:ext cx="10328761" cy="521790"/>
          </a:xfrm>
        </p:spPr>
        <p:txBody>
          <a:bodyPr/>
          <a:lstStyle/>
          <a:p>
            <a:r>
              <a:rPr lang="en-US" sz="2400" cap="none" dirty="0" smtClean="0">
                <a:latin typeface="Algerian" panose="04020705040A02060702" pitchFamily="82" charset="0"/>
              </a:rPr>
              <a:t>Submitted By – Raveena Chiluka</a:t>
            </a:r>
            <a:endParaRPr lang="en-US" sz="2400" cap="none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Loading data to hive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07" y="2043827"/>
            <a:ext cx="9849116" cy="3043959"/>
          </a:xfrm>
        </p:spPr>
      </p:pic>
      <p:cxnSp>
        <p:nvCxnSpPr>
          <p:cNvPr id="6" name="Straight Connector 5"/>
          <p:cNvCxnSpPr/>
          <p:nvPr/>
        </p:nvCxnSpPr>
        <p:spPr>
          <a:xfrm>
            <a:off x="775954" y="1545465"/>
            <a:ext cx="572787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03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33" y="2063750"/>
            <a:ext cx="5867283" cy="3311525"/>
          </a:xfrm>
        </p:spPr>
      </p:pic>
    </p:spTree>
    <p:extLst>
      <p:ext uri="{BB962C8B-B14F-4D97-AF65-F5344CB8AC3E}">
        <p14:creationId xmlns:p14="http://schemas.microsoft.com/office/powerpoint/2010/main" val="3309314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49" y="2063750"/>
            <a:ext cx="5776451" cy="3311525"/>
          </a:xfrm>
        </p:spPr>
      </p:pic>
    </p:spTree>
    <p:extLst>
      <p:ext uri="{BB962C8B-B14F-4D97-AF65-F5344CB8AC3E}">
        <p14:creationId xmlns:p14="http://schemas.microsoft.com/office/powerpoint/2010/main" val="2080698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24" y="2063750"/>
            <a:ext cx="5889702" cy="3311525"/>
          </a:xfrm>
        </p:spPr>
      </p:pic>
    </p:spTree>
    <p:extLst>
      <p:ext uri="{BB962C8B-B14F-4D97-AF65-F5344CB8AC3E}">
        <p14:creationId xmlns:p14="http://schemas.microsoft.com/office/powerpoint/2010/main" val="3417030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48" y="2063750"/>
            <a:ext cx="5775253" cy="3311525"/>
          </a:xfrm>
        </p:spPr>
      </p:pic>
    </p:spTree>
    <p:extLst>
      <p:ext uri="{BB962C8B-B14F-4D97-AF65-F5344CB8AC3E}">
        <p14:creationId xmlns:p14="http://schemas.microsoft.com/office/powerpoint/2010/main" val="791280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ose-Up Of Pen With Words Thank You On White Background : Stock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316" y="926061"/>
            <a:ext cx="8209723" cy="375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82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536375" cy="1624652"/>
          </a:xfrm>
        </p:spPr>
        <p:txBody>
          <a:bodyPr>
            <a:normAutofit/>
          </a:bodyPr>
          <a:lstStyle/>
          <a:p>
            <a:pPr marL="0" lvl="0" indent="0">
              <a:lnSpc>
                <a:spcPct val="85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sz="2800" cap="none" dirty="0">
                <a:solidFill>
                  <a:srgbClr val="0097CC"/>
                </a:solidFill>
                <a:latin typeface="Verdana"/>
                <a:ea typeface="Playfair Display Black" charset="0"/>
                <a:cs typeface="Arial" panose="020B0604020202020204" pitchFamily="34" charset="0"/>
              </a:rPr>
              <a:t>Aim</a:t>
            </a:r>
          </a:p>
          <a:p>
            <a:pPr marL="0" lvl="0" indent="0">
              <a:lnSpc>
                <a:spcPct val="85000"/>
              </a:lnSpc>
              <a:spcBef>
                <a:spcPct val="0"/>
              </a:spcBef>
              <a:buClrTx/>
              <a:buSzTx/>
              <a:buNone/>
              <a:defRPr/>
            </a:pPr>
            <a:endParaRPr lang="en-US" cap="none" dirty="0">
              <a:solidFill>
                <a:srgbClr val="324146"/>
              </a:solidFill>
              <a:latin typeface="Verdana"/>
              <a:ea typeface="Playfair Display Black" charset="0"/>
              <a:cs typeface="Arial" panose="020B0604020202020204" pitchFamily="34" charset="0"/>
            </a:endParaRPr>
          </a:p>
          <a:p>
            <a:pPr marL="0" lvl="0" indent="0" algn="just">
              <a:lnSpc>
                <a:spcPct val="85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sz="1800" cap="none" dirty="0">
                <a:solidFill>
                  <a:srgbClr val="324146"/>
                </a:solidFill>
                <a:latin typeface="Verdana"/>
                <a:ea typeface="Playfair Display Black" charset="0"/>
                <a:cs typeface="Arial" panose="020B0604020202020204" pitchFamily="34" charset="0"/>
              </a:rPr>
              <a:t>To Transform and Analyze the </a:t>
            </a:r>
            <a:r>
              <a:rPr lang="en-US" sz="1800" cap="none" dirty="0" smtClean="0">
                <a:solidFill>
                  <a:srgbClr val="324146"/>
                </a:solidFill>
                <a:latin typeface="Verdana"/>
                <a:ea typeface="Playfair Display Black" charset="0"/>
                <a:cs typeface="Arial" panose="020B0604020202020204" pitchFamily="34" charset="0"/>
              </a:rPr>
              <a:t>Electronic product and pricing </a:t>
            </a:r>
            <a:r>
              <a:rPr lang="en-US" sz="1800" cap="none" dirty="0">
                <a:solidFill>
                  <a:srgbClr val="324146"/>
                </a:solidFill>
                <a:latin typeface="Verdana"/>
                <a:ea typeface="Playfair Display Black" charset="0"/>
                <a:cs typeface="Arial" panose="020B0604020202020204" pitchFamily="34" charset="0"/>
              </a:rPr>
              <a:t>Data set converting into a practical implementable data model using the appropriate technologies.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88517" y="3650160"/>
            <a:ext cx="2838029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85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0097CC"/>
                </a:solidFill>
                <a:latin typeface="Verdana"/>
                <a:ea typeface="Playfair Display Black" charset="0"/>
                <a:cs typeface="Arial" panose="020B0604020202020204" pitchFamily="34" charset="0"/>
              </a:rPr>
              <a:t>Steps</a:t>
            </a:r>
            <a:r>
              <a:rPr lang="en-US" sz="2400" dirty="0" smtClean="0">
                <a:solidFill>
                  <a:srgbClr val="0097CC"/>
                </a:solidFill>
                <a:latin typeface="Verdana"/>
                <a:ea typeface="Playfair Display Black" charset="0"/>
                <a:cs typeface="Arial" panose="020B0604020202020204" pitchFamily="34" charset="0"/>
              </a:rPr>
              <a:t>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/>
              <a:ea typeface="Playfair Display Black" charset="0"/>
              <a:cs typeface="Arial" panose="020B0604020202020204" pitchFamily="34" charset="0"/>
            </a:endParaRPr>
          </a:p>
          <a:p>
            <a:pPr lvl="0" defTabSz="914400">
              <a:lnSpc>
                <a:spcPct val="85000"/>
              </a:lnSpc>
              <a:spcBef>
                <a:spcPct val="0"/>
              </a:spcBef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/>
              <a:ea typeface="Playfair Display Black" charset="0"/>
              <a:cs typeface="Arial" panose="020B0604020202020204" pitchFamily="34" charset="0"/>
            </a:endParaRPr>
          </a:p>
          <a:p>
            <a:pPr marL="285750" lvl="0" indent="-285750" defTabSz="914400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Arial" panose="020B0604020202020204" pitchFamily="34" charset="0"/>
              </a:rPr>
              <a:t>DATA Modeling</a:t>
            </a:r>
          </a:p>
          <a:p>
            <a:pPr marL="285750" lvl="0" indent="-285750" defTabSz="914400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Playfair Display Black" charset="0"/>
                <a:cs typeface="Arial" panose="020B0604020202020204" pitchFamily="34" charset="0"/>
              </a:rPr>
              <a:t>DATA Loading</a:t>
            </a:r>
          </a:p>
          <a:p>
            <a:pPr marL="285750" lvl="0" indent="-285750" defTabSz="914400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Arial" panose="020B0604020202020204" pitchFamily="34" charset="0"/>
              </a:rPr>
              <a:t>DATA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6247" y="3650160"/>
            <a:ext cx="4353060" cy="1697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85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0097CC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Technologies Used</a:t>
            </a:r>
            <a:r>
              <a:rPr lang="en-US" sz="2400" dirty="0" smtClean="0">
                <a:solidFill>
                  <a:srgbClr val="0097CC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</a:t>
            </a:r>
          </a:p>
          <a:p>
            <a:pPr lvl="0" defTabSz="914400">
              <a:lnSpc>
                <a:spcPct val="85000"/>
              </a:lnSpc>
              <a:spcBef>
                <a:spcPct val="0"/>
              </a:spcBef>
              <a:spcAft>
                <a:spcPts val="800"/>
              </a:spcAft>
              <a:defRPr/>
            </a:pPr>
            <a:endParaRPr lang="en-US" dirty="0">
              <a:solidFill>
                <a:srgbClr val="324146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71450" lvl="0" indent="-171450" defTabSz="914400">
              <a:lnSpc>
                <a:spcPct val="85000"/>
              </a:lnSpc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32414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ETL Tool- Talend</a:t>
            </a:r>
          </a:p>
          <a:p>
            <a:pPr marL="171450" lvl="0" indent="-171450" defTabSz="914400">
              <a:lnSpc>
                <a:spcPct val="85000"/>
              </a:lnSpc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32414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Apache Hive</a:t>
            </a:r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27468" y="1519707"/>
            <a:ext cx="3705895" cy="38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47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Verdana" panose="020B0604030504040204" pitchFamily="34" charset="0"/>
                <a:ea typeface="Verdana" panose="020B0604030504040204" pitchFamily="34" charset="0"/>
              </a:rPr>
              <a:t>Analysis process</a:t>
            </a:r>
            <a:endParaRPr lang="en-US" sz="3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046" y="1986476"/>
            <a:ext cx="7294392" cy="3311525"/>
          </a:xfrm>
        </p:spPr>
      </p:pic>
      <p:cxnSp>
        <p:nvCxnSpPr>
          <p:cNvPr id="7" name="Straight Connector 6"/>
          <p:cNvCxnSpPr/>
          <p:nvPr/>
        </p:nvCxnSpPr>
        <p:spPr>
          <a:xfrm flipV="1">
            <a:off x="685801" y="1545465"/>
            <a:ext cx="3950593" cy="128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79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Verdana" panose="020B0604030504040204" pitchFamily="34" charset="0"/>
                <a:ea typeface="Verdana" panose="020B0604030504040204" pitchFamily="34" charset="0"/>
              </a:rPr>
              <a:t>About the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509605"/>
            <a:ext cx="10394707" cy="3311189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 smtClean="0">
                <a:latin typeface="Verdana" panose="020B0604030504040204" pitchFamily="34" charset="0"/>
                <a:ea typeface="Verdana" panose="020B0604030504040204" pitchFamily="34" charset="0"/>
              </a:rPr>
              <a:t>This data set consists of different products which are sold by different product merchants.</a:t>
            </a:r>
          </a:p>
          <a:p>
            <a:pPr marL="0" indent="0">
              <a:buNone/>
            </a:pPr>
            <a:r>
              <a:rPr lang="en-US" cap="none" dirty="0" smtClean="0">
                <a:latin typeface="Verdana" panose="020B0604030504040204" pitchFamily="34" charset="0"/>
                <a:ea typeface="Verdana" panose="020B0604030504040204" pitchFamily="34" charset="0"/>
              </a:rPr>
              <a:t>It also consists of information about product prices, product availability, product condition, shipping, date added and updated.</a:t>
            </a:r>
          </a:p>
          <a:p>
            <a:pPr marL="0" indent="0">
              <a:buNone/>
            </a:pPr>
            <a:r>
              <a:rPr lang="en-US" cap="none" dirty="0" smtClean="0">
                <a:latin typeface="Verdana" panose="020B0604030504040204" pitchFamily="34" charset="0"/>
                <a:ea typeface="Verdana" panose="020B0604030504040204" pitchFamily="34" charset="0"/>
              </a:rPr>
              <a:t>There are about 7300 records in this dataset.</a:t>
            </a:r>
            <a:endParaRPr lang="en-US" cap="non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85801" y="1509605"/>
            <a:ext cx="4414233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54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888"/>
            <a:ext cx="10396882" cy="1151965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model</a:t>
            </a:r>
            <a:endParaRPr lang="en-US" sz="3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953037"/>
            <a:ext cx="272710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2" y="1159099"/>
            <a:ext cx="8577329" cy="4185633"/>
          </a:xfrm>
        </p:spPr>
      </p:pic>
    </p:spTree>
    <p:extLst>
      <p:ext uri="{BB962C8B-B14F-4D97-AF65-F5344CB8AC3E}">
        <p14:creationId xmlns:p14="http://schemas.microsoft.com/office/powerpoint/2010/main" val="26070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Dimension tables In talend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2" y="1734734"/>
            <a:ext cx="9053848" cy="3532725"/>
          </a:xfrm>
        </p:spPr>
      </p:pic>
      <p:cxnSp>
        <p:nvCxnSpPr>
          <p:cNvPr id="6" name="Straight Connector 5"/>
          <p:cNvCxnSpPr/>
          <p:nvPr/>
        </p:nvCxnSpPr>
        <p:spPr>
          <a:xfrm>
            <a:off x="772732" y="1596980"/>
            <a:ext cx="734095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03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Creating fact table in talend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20" y="2063750"/>
            <a:ext cx="8518967" cy="3311525"/>
          </a:xfrm>
        </p:spPr>
      </p:pic>
      <p:cxnSp>
        <p:nvCxnSpPr>
          <p:cNvPr id="5" name="Straight Connector 4"/>
          <p:cNvCxnSpPr/>
          <p:nvPr/>
        </p:nvCxnSpPr>
        <p:spPr>
          <a:xfrm flipV="1">
            <a:off x="685800" y="1584101"/>
            <a:ext cx="8110470" cy="128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3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loading to </a:t>
            </a:r>
            <a:r>
              <a:rPr lang="en-US" sz="3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hdfs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46" y="2036520"/>
            <a:ext cx="7487695" cy="3134162"/>
          </a:xfrm>
        </p:spPr>
      </p:pic>
    </p:spTree>
    <p:extLst>
      <p:ext uri="{BB962C8B-B14F-4D97-AF65-F5344CB8AC3E}">
        <p14:creationId xmlns:p14="http://schemas.microsoft.com/office/powerpoint/2010/main" val="294742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 smtClean="0">
                <a:latin typeface="Verdana" panose="020B0604030504040204" pitchFamily="34" charset="0"/>
                <a:ea typeface="Verdana" panose="020B0604030504040204" pitchFamily="34" charset="0"/>
              </a:rPr>
              <a:t>Creating Tables In Hive</a:t>
            </a:r>
            <a:endParaRPr lang="en-US" sz="3600" cap="non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2" y="2189409"/>
            <a:ext cx="10097036" cy="2369712"/>
          </a:xfrm>
        </p:spPr>
      </p:pic>
    </p:spTree>
    <p:extLst>
      <p:ext uri="{BB962C8B-B14F-4D97-AF65-F5344CB8AC3E}">
        <p14:creationId xmlns:p14="http://schemas.microsoft.com/office/powerpoint/2010/main" val="1141269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</TotalTime>
  <Words>126</Words>
  <Application>Microsoft Office PowerPoint</Application>
  <PresentationFormat>Widescreen</PresentationFormat>
  <Paragraphs>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Algerian</vt:lpstr>
      <vt:lpstr>Arial</vt:lpstr>
      <vt:lpstr>Impact</vt:lpstr>
      <vt:lpstr>Playfair Display Black</vt:lpstr>
      <vt:lpstr>Verdana</vt:lpstr>
      <vt:lpstr>Main Event</vt:lpstr>
      <vt:lpstr>Electronic Product And Pricing Analysis</vt:lpstr>
      <vt:lpstr>Introduction</vt:lpstr>
      <vt:lpstr>Analysis process</vt:lpstr>
      <vt:lpstr>About the Data Set</vt:lpstr>
      <vt:lpstr>Data model</vt:lpstr>
      <vt:lpstr>Dimension tables In talend</vt:lpstr>
      <vt:lpstr>Creating fact table in talend</vt:lpstr>
      <vt:lpstr>Data loading to hdfs</vt:lpstr>
      <vt:lpstr>Creating Tables In Hive</vt:lpstr>
      <vt:lpstr>Loading data to hive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Product And Pricing Analysis</dc:title>
  <dc:creator>learning</dc:creator>
  <cp:lastModifiedBy>learning</cp:lastModifiedBy>
  <cp:revision>18</cp:revision>
  <dcterms:created xsi:type="dcterms:W3CDTF">2020-03-04T03:46:09Z</dcterms:created>
  <dcterms:modified xsi:type="dcterms:W3CDTF">2020-03-04T12:41:26Z</dcterms:modified>
</cp:coreProperties>
</file>