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10"/>
    <p:restoredTop sz="94656"/>
  </p:normalViewPr>
  <p:slideViewPr>
    <p:cSldViewPr snapToGrid="0" snapToObjects="1">
      <p:cViewPr varScale="1">
        <p:scale>
          <a:sx n="61" d="100"/>
          <a:sy n="61" d="100"/>
        </p:scale>
        <p:origin x="216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3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D62F-4E63-4740-82C8-7AFFFC7391A1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0592-8602-0143-B561-1F89F15B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enepool.bio.ed.ac.uk/sanger/Sanger_troubleshooting_guide_v1.pdf" TargetMode="External"/><Relationship Id="rId3" Type="http://schemas.openxmlformats.org/officeDocument/2006/relationships/hyperlink" Target="https://www.nucleics.com/DNA_sequencing_support/DNA-sequencing-troubleshoot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sequencing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789042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http://genepool.bio.ed.ac.uk/sanger/Sanger_troubleshooting_guide_v1.pdf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https://www.nucleics.com/DNA_sequencing_support/DNA-sequencing-troubleshooting.html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1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66700"/>
            <a:ext cx="7480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88265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2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1181100"/>
            <a:ext cx="7835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92" y="0"/>
            <a:ext cx="6764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2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46" y="1640367"/>
            <a:ext cx="10898496" cy="38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9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120650"/>
            <a:ext cx="78613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9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257300"/>
            <a:ext cx="7556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6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5100"/>
            <a:ext cx="102616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Common sequencing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sequencing errors</dc:title>
  <dc:creator>Alejandro Rojas</dc:creator>
  <cp:lastModifiedBy>Alejandro Rojas</cp:lastModifiedBy>
  <cp:revision>1</cp:revision>
  <dcterms:created xsi:type="dcterms:W3CDTF">2016-06-07T13:16:50Z</dcterms:created>
  <dcterms:modified xsi:type="dcterms:W3CDTF">2016-06-07T13:27:04Z</dcterms:modified>
</cp:coreProperties>
</file>