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0" r:id="rId2"/>
    <p:sldMasterId id="2147483687" r:id="rId3"/>
  </p:sldMasterIdLst>
  <p:notesMasterIdLst>
    <p:notesMasterId r:id="rId6"/>
  </p:notesMasterIdLst>
  <p:handoutMasterIdLst>
    <p:handoutMasterId r:id="rId7"/>
  </p:handoutMasterIdLst>
  <p:sldIdLst>
    <p:sldId id="259" r:id="rId4"/>
    <p:sldId id="27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53"/>
  </p:normalViewPr>
  <p:slideViewPr>
    <p:cSldViewPr>
      <p:cViewPr varScale="1">
        <p:scale>
          <a:sx n="86" d="100"/>
          <a:sy n="86" d="100"/>
        </p:scale>
        <p:origin x="23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64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E329C-2ABF-FF4B-85A7-64FD8A6BC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B72A5-CEF9-D848-9554-9CC6620EC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031F-596E-8542-B0A6-45F3E4BC253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9EDC-C112-F94C-8388-16BA1F6A23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2CD99-6263-EE47-8710-1E06CCFCF6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947D7-A141-EE40-B8D3-12E95F6C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E6332-2580-464D-A958-7158EF8C0042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5E19-836D-0248-AB94-3126E32E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08104" y="4797152"/>
            <a:ext cx="3376464" cy="139256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C8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268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0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C8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31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1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482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9584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22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6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86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11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2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95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C80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34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68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5951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83523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30882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19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8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16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03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65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470443-9DA8-4963-85C5-5F6997466D15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5365-B5D8-4F4F-85E9-8185A34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6480720" cy="504056"/>
          </a:xfrm>
        </p:spPr>
        <p:txBody>
          <a:bodyPr/>
          <a:lstStyle>
            <a:lvl1pPr>
              <a:defRPr>
                <a:solidFill>
                  <a:srgbClr val="C8015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115616" y="1556793"/>
            <a:ext cx="4464496" cy="280831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857250" indent="-400050">
              <a:buFont typeface="+mj-lt"/>
              <a:buAutoNum type="arabicPeriod"/>
              <a:defRPr/>
            </a:lvl2pPr>
            <a:lvl3pPr marL="1314450" indent="-400050">
              <a:buFont typeface="+mj-lt"/>
              <a:buAutoNum type="arabicPeriod"/>
              <a:defRPr/>
            </a:lvl3pPr>
            <a:lvl4pPr marL="1771650" indent="-400050">
              <a:buFont typeface="+mj-lt"/>
              <a:buAutoNum type="arabicPeriod"/>
              <a:defRPr/>
            </a:lvl4pPr>
            <a:lvl5pPr marL="2228850" indent="-40005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973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3795-9432-4B51-85D7-C625758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9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1216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05678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640960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900D-EB75-4BBD-BF8D-983690736C8B}" type="datetimeFigureOut">
              <a:rPr lang="ko-KR" altLang="en-US" smtClean="0"/>
              <a:t>2020. 3. 25.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75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3795-9432-4B51-85D7-C625758289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본고딕 Bold" pitchFamily="34" charset="-127"/>
          <a:ea typeface="본고딕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784976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152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2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5365-B5D8-4F4F-85E9-8185A34EFD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4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본고딕 Heavy" pitchFamily="34" charset="-127"/>
          <a:ea typeface="본고딕 Heavy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8784976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152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62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5365-B5D8-4F4F-85E9-8185A34EFD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본고딕 Heavy" pitchFamily="34" charset="-127"/>
          <a:ea typeface="본고딕 Heavy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본고딕 Normal" pitchFamily="34" charset="-127"/>
          <a:ea typeface="본고딕 Normal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>
                <a:latin typeface="PT Sans" panose="020B0503020203020204" pitchFamily="34" charset="77"/>
              </a:rPr>
              <a:t>Title</a:t>
            </a:r>
            <a:endParaRPr lang="ko-KR" altLang="en-US" dirty="0">
              <a:latin typeface="PT Sans" panose="020B0503020203020204" pitchFamily="34" charset="7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PT Sans" panose="020B0503020203020204" pitchFamily="34" charset="77"/>
              </a:rPr>
              <a:t>Modern </a:t>
            </a:r>
            <a:r>
              <a:rPr lang="en-US" altLang="ko-KR" dirty="0" err="1">
                <a:latin typeface="PT Sans" panose="020B0503020203020204" pitchFamily="34" charset="77"/>
              </a:rPr>
              <a:t>cpp</a:t>
            </a:r>
            <a:r>
              <a:rPr lang="en-US" altLang="ko-KR" dirty="0">
                <a:latin typeface="PT Sans" panose="020B0503020203020204" pitchFamily="34" charset="77"/>
              </a:rPr>
              <a:t> Programming &amp; Missing session</a:t>
            </a:r>
            <a:endParaRPr lang="ko-KR" altLang="en-US" dirty="0">
              <a:latin typeface="PT Sans" panose="020B0503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2710D8-C1AC-1C40-85C7-736B22FECD7A}"/>
              </a:ext>
            </a:extLst>
          </p:cNvPr>
          <p:cNvSpPr/>
          <p:nvPr/>
        </p:nvSpPr>
        <p:spPr>
          <a:xfrm>
            <a:off x="6012160" y="260648"/>
            <a:ext cx="313184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762" y="116632"/>
            <a:ext cx="8892480" cy="548680"/>
          </a:xfrm>
        </p:spPr>
        <p:txBody>
          <a:bodyPr/>
          <a:lstStyle/>
          <a:p>
            <a:r>
              <a:rPr lang="en-US" altLang="ko-KR" dirty="0" err="1">
                <a:latin typeface="PT Sans" panose="020B0503020203020204" pitchFamily="34" charset="77"/>
              </a:rPr>
              <a:t>SubTitle</a:t>
            </a:r>
            <a:endParaRPr lang="ko-KR" altLang="en-US" dirty="0">
              <a:latin typeface="PT Sans" panose="020B0503020203020204" pitchFamily="34" charset="7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46762" y="809328"/>
            <a:ext cx="8784976" cy="5433467"/>
          </a:xfrm>
        </p:spPr>
        <p:txBody>
          <a:bodyPr/>
          <a:lstStyle/>
          <a:p>
            <a:r>
              <a:rPr lang="en-US" dirty="0">
                <a:latin typeface="PT Sans" panose="020B0503020203020204" pitchFamily="34" charset="77"/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pPr marL="0" indent="0">
              <a:buNone/>
            </a:pPr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pPr marL="0" indent="0">
              <a:buNone/>
            </a:pPr>
            <a:endParaRPr lang="ko-KR" altLang="en-US" dirty="0">
              <a:latin typeface="PT Sans" panose="020B05030202030202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86D95-635B-B640-A55D-5F35C8482198}"/>
              </a:ext>
            </a:extLst>
          </p:cNvPr>
          <p:cNvSpPr/>
          <p:nvPr/>
        </p:nvSpPr>
        <p:spPr>
          <a:xfrm>
            <a:off x="7596336" y="44624"/>
            <a:ext cx="1547664" cy="545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3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맑은 고딕</vt:lpstr>
      <vt:lpstr>본고딕 Bold</vt:lpstr>
      <vt:lpstr>본고딕 Heavy</vt:lpstr>
      <vt:lpstr>본고딕 Normal</vt:lpstr>
      <vt:lpstr>Arial</vt:lpstr>
      <vt:lpstr>Calibri</vt:lpstr>
      <vt:lpstr>PT Sans</vt:lpstr>
      <vt:lpstr>1_Office 테마</vt:lpstr>
      <vt:lpstr>디자인 사용자 지정</vt:lpstr>
      <vt:lpstr>1_디자인 사용자 지정</vt:lpstr>
      <vt:lpstr>Title</vt:lpstr>
      <vt:lpstr>SubTitle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최혜영</dc:creator>
  <cp:lastModifiedBy>전현</cp:lastModifiedBy>
  <cp:revision>23</cp:revision>
  <dcterms:created xsi:type="dcterms:W3CDTF">2018-04-11T06:38:27Z</dcterms:created>
  <dcterms:modified xsi:type="dcterms:W3CDTF">2020-03-25T05:23:55Z</dcterms:modified>
</cp:coreProperties>
</file>