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099" autoAdjust="0"/>
    <p:restoredTop sz="86410" autoAdjust="0"/>
  </p:normalViewPr>
  <p:slideViewPr>
    <p:cSldViewPr snapToGrid="0" snapToObjects="1">
      <p:cViewPr>
        <p:scale>
          <a:sx n="77" d="100"/>
          <a:sy n="77" d="100"/>
        </p:scale>
        <p:origin x="77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186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PROFIT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COST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Profit by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5254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 Sales by Country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by Color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by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514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 Sales by 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0742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Sales by Subcategory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5866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Sales by Salesperson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Profit/Loss by Salesperson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by 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3045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Product Sales by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Product Sales by Country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259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7143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filledMap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2666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a500769-805f-4828-af03-e1b80a7fc8e5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a500769-805f-4828-af03-e1b80a7fc8e5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a500769-805f-4828-af03-e1b80a7fc8e5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a500769-805f-4828-af03-e1b80a7fc8e5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a500769-805f-4828-af03-e1b80a7fc8e5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a500769-805f-4828-af03-e1b80a7fc8e5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a500769-805f-4828-af03-e1b80a7fc8e5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a500769-805f-4828-af03-e1b80a7fc8e5/?pbi_source=PowerPoi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a500769-805f-4828-af03-e1b80a7fc8e5/?pbi_source=PowerPoi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xmlns:p14="http://schemas.microsoft.com/office/powerpoint/2010/main" xmlns:a14="http://schemas.microsoft.com/office/drawing/2010/main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AdventureWorks DW2020 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5/11/2025 7:18:23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5/9/2025 9:44:37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xmlns:p14="http://schemas.microsoft.com/office/powerpoint/2010/main" xmlns:a14="http://schemas.microsoft.com/office/drawing/2010/main" xmlns="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ROFIT ,COST ,SALES ,Sales Profit by Category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 Sales by Country ,Sales by Color ,Sales by Category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 Sales by Year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ales by Subcategory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ales by Salesperson ,Profit/Loss by Salesperson ,shape ,Sales by Yea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roduct Sales by Category ,Product Sales by Country 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ieChart ,clustered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150" y="0"/>
            <a:ext cx="90106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filledMap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190750"/>
            <a:ext cx="3048000" cy="24765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 Tip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185</Words>
  <Application>Microsoft Office PowerPoint</Application>
  <PresentationFormat>Widescreen</PresentationFormat>
  <Paragraphs>78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AdventureWorks DW2020 Analysis</vt:lpstr>
      <vt:lpstr>Page 2</vt:lpstr>
      <vt:lpstr>Page 4</vt:lpstr>
      <vt:lpstr>Page 5</vt:lpstr>
      <vt:lpstr>Page 6</vt:lpstr>
      <vt:lpstr>Page 7</vt:lpstr>
      <vt:lpstr>Page 1</vt:lpstr>
      <vt:lpstr>Page 8</vt:lpstr>
      <vt:lpstr>Tool Tip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Microsoft account</cp:lastModifiedBy>
  <cp:revision>4</cp:revision>
  <dcterms:created xsi:type="dcterms:W3CDTF">2016-09-04T11:54:55Z</dcterms:created>
  <dcterms:modified xsi:type="dcterms:W3CDTF">2025-05-11T19:20:49Z</dcterms:modified>
</cp:coreProperties>
</file>