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64" r:id="rId7"/>
    <p:sldId id="259" r:id="rId8"/>
    <p:sldId id="261" r:id="rId9"/>
    <p:sldId id="271" r:id="rId10"/>
    <p:sldId id="265" r:id="rId11"/>
    <p:sldId id="272" r:id="rId12"/>
    <p:sldId id="273" r:id="rId13"/>
    <p:sldId id="274" r:id="rId14"/>
    <p:sldId id="275" r:id="rId15"/>
    <p:sldId id="266" r:id="rId16"/>
    <p:sldId id="277" r:id="rId17"/>
    <p:sldId id="27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5E10-E1C1-EA91-81B0-659F164C4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C52A7-E2ED-0095-B4D2-0E5818AC4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4B54-D87B-D283-492B-B3E0E0B6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FB25-4540-7659-165E-549B859D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4E15-AE83-736F-CD09-06B7880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25FC-ED03-BCB0-27C1-4B8691D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B51B3-0A71-8313-F29C-23E6521DA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259A-94ED-1CE1-8683-14F5BFC7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681E-0794-534D-ABDB-95DE5FA5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69BC-DA24-D263-77BF-09135CF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8DA05-E26E-3653-7C8D-15570CEDC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38C1-90FF-0CAA-09EF-FF4FAA7EA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3F0C-9EE6-522C-06E3-1D0DCD14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2CA-4BD9-3873-5A08-B0341BA9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9481-7218-6D13-00F9-9FB851BE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28FF-687E-AAF5-AB15-20432254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6624-7EF6-AE8D-B4AA-486A5ABB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A0DA-BBF6-8345-5215-D3EA739C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0039-44A1-2505-55B2-4A38EDCE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1548-1567-A0DE-B2A6-F5F28649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82C6-D1B1-21E4-63B2-83227DDB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01FD-1307-FFE1-4807-791C1F896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266D-A270-EB6C-420C-7A67ECB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40F7-6966-5909-8BC7-4C6BA2B6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103D-B35A-137B-0806-40F3254B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97C8-7D80-1D6A-ED43-3CC620D7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E96A-AE1C-1AD3-1585-4C8E22BED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D649C-7245-AC8E-20F3-496D9483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754F9-C420-637E-8EA2-7E1C909B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BFD2-AB66-0E4A-1FA6-A3FEFBF7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5008A-207E-3345-D1A5-FFE98133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3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0910-4C4D-7808-73BB-E29CCA4B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847C-0A70-28EE-D8F9-6518D3BA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8488F-AFAF-FD5C-3299-57FFBF50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3FC69-FA58-B1C3-03B7-EF0007F73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533B0-C936-B707-CEBC-F80ED8FA7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2A370-8D18-F394-887E-D7B506D7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7182F-A90E-0B73-0741-34064F5D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8FBFA-D8F3-CC66-A2FF-D8F352C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C75-69B0-B58C-96C8-4AEF63F2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9342A-B7AA-E22C-0491-1CC754C0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85330-05F2-6154-C42A-52B7F7F4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B5870-31ED-1FC7-48D9-031954C2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3B287-B889-68DF-618B-9E0F68AB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0C5B9-C262-3FEF-4F09-F4C2D539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B0B86-8A87-1A4B-F84D-ABB70A5C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4B78-9AA6-9543-28CB-7AB28BDB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C7D6-D994-9FF8-67A3-7427DD2A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EF9C0-B784-913C-8790-D7086073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C709B-D9FD-42DA-BED0-3AD36EAD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EB9A-A06B-CCA5-63AB-42A965E0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E1F8-B673-2377-449E-5DA594BA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8BF0-707A-2EA8-E810-B21AA119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E9553-C5D8-B5C4-268F-265A75BD0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BD97-928B-E706-78E7-F184730F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3F80-4723-5A6F-0B1C-D2609D8D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974C5-2D7A-90A6-BE2F-890A60A9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6800D-C881-FED9-E11F-FC086268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25321-A88C-2DA7-5D63-E051B439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B3995-8D70-D9EF-49AE-11E417D6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BEF5-8E81-B065-6262-2923EFD13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5C420-1717-1D4B-AB15-B1312685E5B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8B68-D45E-A6AF-D218-253AD430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E26C-0869-0588-0DAE-5EFDB15DC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40342-15C9-8F4C-8847-5F3FDC7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39B29-1740-57B4-FC43-43C073C51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" r="1104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2B24A-7A49-0DB3-92FF-747046740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Presentation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CFA1C-2FF5-DFCF-C6E4-6F71B4DB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Object Oriented Programming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C51-5E67-1F05-E4FB-77EFEE91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C2F5-D792-5E06-E2FA-E3FFAFD8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348C-9806-5A37-9F4E-86C1ACD4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882E-95F5-8311-1DD3-B4133CBF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 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02979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A5A6-B592-4E3F-314B-5434B1EA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(explain via creating user and password, and verifying user)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9D0-C459-3027-BD72-64CAFD4E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Serves to hide the internal state of an object and restrict access to only the methods defined within the class, </a:t>
            </a:r>
            <a:r>
              <a:rPr lang="en-US" b="1" dirty="0"/>
              <a:t>thereby protecting the data from accidental modification.</a:t>
            </a:r>
          </a:p>
          <a:p>
            <a:r>
              <a:rPr lang="en-US" b="1" dirty="0"/>
              <a:t>Mutators (Setters)</a:t>
            </a:r>
            <a:r>
              <a:rPr lang="en-US" dirty="0"/>
              <a:t> and </a:t>
            </a:r>
            <a:r>
              <a:rPr lang="en-US" b="1" dirty="0"/>
              <a:t>Accessors (Getters)</a:t>
            </a:r>
            <a:r>
              <a:rPr lang="en-US" dirty="0"/>
              <a:t> play a crucial role in implementing encapsulation in object-oriented programming.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120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B331-8D6C-E237-59EF-4ADEB1BD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Private 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4052-9CFD-0951-0C98-0773EDC7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Private Fields</a:t>
            </a:r>
            <a:r>
              <a:rPr lang="en-US" dirty="0"/>
              <a:t>: Attributes intended to be restricted from direct access outside the class.</a:t>
            </a:r>
          </a:p>
          <a:p>
            <a:pPr marL="0" indent="0">
              <a:buNone/>
            </a:pPr>
            <a:r>
              <a:rPr lang="en-US" b="1" dirty="0"/>
              <a:t>Convention</a:t>
            </a:r>
            <a:r>
              <a:rPr lang="en-US" dirty="0"/>
              <a:t>: Private fields are prefixed with an underscore (_) in Python to indicate their intended private nature.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err="1"/>
              <a:t>self._color</a:t>
            </a:r>
            <a:r>
              <a:rPr lang="en-US" dirty="0"/>
              <a:t> = </a:t>
            </a:r>
            <a:r>
              <a:rPr lang="en-US" dirty="0" err="1"/>
              <a:t>newColor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064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D66E-E402-6C67-9B78-25D23A38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Private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6561-2C32-24E5-C476-D6D90B1F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Restricted Access</a:t>
            </a:r>
            <a:r>
              <a:rPr lang="en-US" sz="2400" dirty="0"/>
              <a:t>: Private fields cannot be directly accessed or modified using dot notation (</a:t>
            </a:r>
            <a:r>
              <a:rPr lang="en-US" sz="2400" dirty="0" err="1"/>
              <a:t>object._field</a:t>
            </a:r>
            <a:r>
              <a:rPr lang="en-US" sz="2400" dirty="0"/>
              <a:t>).</a:t>
            </a:r>
          </a:p>
          <a:p>
            <a:r>
              <a:rPr lang="en-US" sz="2400" b="1" dirty="0"/>
              <a:t>Use of Mutators and Accessors</a:t>
            </a:r>
            <a:r>
              <a:rPr lang="en-US" sz="2400" dirty="0"/>
              <a:t>: Encourages the use of mutator (setter) and accessor (getter) methods to interact with private fields, ensuring controlled and validated access.</a:t>
            </a:r>
          </a:p>
          <a:p>
            <a:r>
              <a:rPr lang="en-US" sz="2400" b="1" dirty="0"/>
              <a:t>Within Class Access</a:t>
            </a:r>
            <a:r>
              <a:rPr lang="en-US" sz="2400" dirty="0"/>
              <a:t>: Private fields can be accessed within the class definition, allowing encapsulated data management and internal operations.</a:t>
            </a:r>
          </a:p>
          <a:p>
            <a:r>
              <a:rPr lang="en-US" sz="2400" b="1" dirty="0"/>
              <a:t>Flexibility</a:t>
            </a:r>
            <a:r>
              <a:rPr lang="en-US" sz="2400" dirty="0"/>
              <a:t>: Allows for a mix of public and private fields within a class, providing flexibility in design without strict restrictions on access modifiers.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51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9384-DCF7-7125-417A-E974ABD7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9D09-9086-E313-FC03-CBF66E1F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2" y="188868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key feature that enables a class (subclass) to inherit attributes and methods from another class (superclass).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Syntax</a:t>
            </a:r>
            <a:r>
              <a:rPr lang="en-US" dirty="0"/>
              <a:t>: In Python, inheritance is specified by placing the superclass in parentheses after the subclass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class BaseClass:</a:t>
            </a:r>
          </a:p>
          <a:p>
            <a:pPr marL="0" indent="0">
              <a:buNone/>
            </a:pPr>
            <a:r>
              <a:rPr lang="en-US" sz="2400" dirty="0"/>
              <a:t>    def __init__(self, </a:t>
            </a:r>
            <a:r>
              <a:rPr lang="en-US" sz="2400" dirty="0" err="1"/>
              <a:t>base_attribute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self.base_attribute</a:t>
            </a:r>
            <a:r>
              <a:rPr lang="en-US" sz="2400" dirty="0"/>
              <a:t> = </a:t>
            </a:r>
            <a:r>
              <a:rPr lang="en-US" sz="2400" dirty="0" err="1"/>
              <a:t>base_attribute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DerivedClass</a:t>
            </a:r>
            <a:r>
              <a:rPr lang="en-US" sz="2400" dirty="0"/>
              <a:t>(BaseClass):</a:t>
            </a:r>
          </a:p>
          <a:p>
            <a:pPr marL="0" indent="0">
              <a:buNone/>
            </a:pPr>
            <a:r>
              <a:rPr lang="en-US" sz="2400" dirty="0"/>
              <a:t>    def __init__(self, </a:t>
            </a:r>
            <a:r>
              <a:rPr lang="en-US" sz="2400" dirty="0" err="1"/>
              <a:t>base_attribute</a:t>
            </a:r>
            <a:r>
              <a:rPr lang="en-US" sz="2400" dirty="0"/>
              <a:t>, </a:t>
            </a:r>
            <a:r>
              <a:rPr lang="en-US" sz="2400" dirty="0" err="1"/>
              <a:t>derived_attribute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    super().__init__(</a:t>
            </a:r>
            <a:r>
              <a:rPr lang="en-US" sz="2400" dirty="0" err="1"/>
              <a:t>base_attribute</a:t>
            </a:r>
            <a:r>
              <a:rPr lang="en-US" sz="2400" dirty="0"/>
              <a:t>)  # Initialize BaseClass attributes</a:t>
            </a:r>
          </a:p>
          <a:p>
            <a:pPr marL="0" indent="0">
              <a:buNone/>
            </a:pPr>
            <a:r>
              <a:rPr lang="en-US" sz="2400" dirty="0"/>
              <a:t>        self.derived_attribute = </a:t>
            </a:r>
            <a:r>
              <a:rPr lang="en-US" sz="2400" dirty="0" err="1"/>
              <a:t>derived_attribute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39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6A57-B77F-2565-9CC5-F35952C6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35C-2D48-A7DC-A840-BD0FD617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: Accessible from anywhere, both within the class, subclasses, and external code. (self.public )</a:t>
            </a:r>
          </a:p>
          <a:p>
            <a:r>
              <a:rPr lang="en-US" b="1" dirty="0"/>
              <a:t>Private</a:t>
            </a:r>
            <a:r>
              <a:rPr lang="en-US" dirty="0"/>
              <a:t>: Accessible only within the class that defines them, not accessible in subclasses or external code. (self</a:t>
            </a:r>
            <a:r>
              <a:rPr lang="en-US" b="1" dirty="0"/>
              <a:t>._</a:t>
            </a:r>
            <a:r>
              <a:rPr lang="en-US" dirty="0"/>
              <a:t>private)</a:t>
            </a:r>
          </a:p>
          <a:p>
            <a:r>
              <a:rPr lang="en-US" b="1" dirty="0"/>
              <a:t>Protected</a:t>
            </a:r>
            <a:r>
              <a:rPr lang="en-US" dirty="0"/>
              <a:t>: Conventionally used to indicate attributes and methods that are intended to be accessed within the class and its subclasses, but not directly from external code. (</a:t>
            </a:r>
            <a:r>
              <a:rPr lang="en-US" dirty="0" err="1"/>
              <a:t>self.__protected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20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DC38-534C-D449-5E2E-65C977C1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58EE-2DEB-5F77-A1AE-551A8197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Reusability</a:t>
            </a:r>
            <a:r>
              <a:rPr lang="en-US" dirty="0"/>
              <a:t>: Inherited classes avoid redundant code and promote efficient development.</a:t>
            </a:r>
          </a:p>
          <a:p>
            <a:r>
              <a:rPr lang="en-US" b="1" dirty="0"/>
              <a:t>Hierarchy</a:t>
            </a:r>
            <a:r>
              <a:rPr lang="en-US" dirty="0"/>
              <a:t>: Establishes a hierarchical structure for organizing related classes and behaviors.</a:t>
            </a:r>
          </a:p>
          <a:p>
            <a:r>
              <a:rPr lang="en-US" b="1" dirty="0"/>
              <a:t>Polymorphism</a:t>
            </a:r>
            <a:r>
              <a:rPr lang="en-US" dirty="0"/>
              <a:t>: Enables subclasses to override or extend methods inherited from the superclass, supporting flexible and dynamic behavior.</a:t>
            </a:r>
          </a:p>
        </p:txBody>
      </p:sp>
    </p:spTree>
    <p:extLst>
      <p:ext uri="{BB962C8B-B14F-4D97-AF65-F5344CB8AC3E}">
        <p14:creationId xmlns:p14="http://schemas.microsoft.com/office/powerpoint/2010/main" val="311624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6865-1003-9D39-8507-2CF5DC53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8514-E5CC-29CE-F4B2-1C16A113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a class to be built using one or more objects from other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3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E22A-810E-627B-B2CE-4BB65684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VS Is relationship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7D0C-8BAA-EFC4-FB11-4863BE6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"Is-a" Relationship (Inheritance)</a:t>
            </a:r>
          </a:p>
          <a:p>
            <a:pPr marL="0" indent="0">
              <a:buNone/>
            </a:pPr>
            <a:r>
              <a:rPr lang="en-US" b="1" dirty="0"/>
              <a:t>"Is-a" relationship</a:t>
            </a:r>
            <a:r>
              <a:rPr lang="en-US" dirty="0"/>
              <a:t> is based on inheritance, where a subclass (derived class) inherits attributes and behaviors from a superclass (base class). This relationship implies that a subclass is a specialized type of its superclass.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"Has-a" Relationship (Composition)</a:t>
            </a:r>
          </a:p>
          <a:p>
            <a:r>
              <a:rPr lang="en-US" b="1" dirty="0"/>
              <a:t>"Has-a" relationship</a:t>
            </a:r>
            <a:r>
              <a:rPr lang="en-US" dirty="0"/>
              <a:t> is based on composition, where one class contains an instance of another class as a member. This relationship implies that a class has a component or part that is crucial for its functionality.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0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B0CB-08FE-CDF3-2713-4DB84464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3A8D-608B-EC8B-5B5E-B6FC102F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What is OOP? </a:t>
            </a:r>
          </a:p>
          <a:p>
            <a:r>
              <a:rPr lang="en-US" sz="2600" dirty="0"/>
              <a:t>A programming paradigm based on the concept of "objects".</a:t>
            </a:r>
          </a:p>
          <a:p>
            <a:r>
              <a:rPr lang="en-US" sz="2600" dirty="0"/>
              <a:t>Objects represent real-world entities with attributes (data) and methods (functions).</a:t>
            </a:r>
          </a:p>
          <a:p>
            <a:r>
              <a:rPr lang="en-US" sz="2600" dirty="0"/>
              <a:t>Promotes code organization, reuse, and modularity.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Key Concepts in OOP:</a:t>
            </a:r>
          </a:p>
          <a:p>
            <a:r>
              <a:rPr lang="en-US" sz="2600" b="1" dirty="0"/>
              <a:t>Class</a:t>
            </a:r>
            <a:r>
              <a:rPr lang="en-US" sz="2600" dirty="0"/>
              <a:t>: Blueprint for creating objects. Defines attributes and methods.</a:t>
            </a:r>
          </a:p>
          <a:p>
            <a:r>
              <a:rPr lang="en-US" sz="2600" b="1" dirty="0"/>
              <a:t>Object</a:t>
            </a:r>
            <a:r>
              <a:rPr lang="en-US" sz="2600" dirty="0"/>
              <a:t>: An instance of a class. Has specific values for attributes.</a:t>
            </a:r>
          </a:p>
          <a:p>
            <a:r>
              <a:rPr lang="en-US" sz="2600" b="1" dirty="0"/>
              <a:t>Attributes</a:t>
            </a:r>
            <a:r>
              <a:rPr lang="en-US" sz="2600" dirty="0"/>
              <a:t>: Characteristics or properties of an object (e.g., color, size).</a:t>
            </a:r>
          </a:p>
          <a:p>
            <a:r>
              <a:rPr lang="en-US" sz="2600" b="1" dirty="0"/>
              <a:t>Methods</a:t>
            </a:r>
            <a:r>
              <a:rPr lang="en-US" sz="2600" dirty="0"/>
              <a:t>: Actions or behaviors an object can perform (e.g., start, stop).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3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231-E461-D0C2-8FD5-341FD9F7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D5DC-5F00-B454-28B5-58673996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Class: A Blueprint for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</a:t>
            </a:r>
            <a:r>
              <a:rPr lang="en-US" dirty="0"/>
              <a:t>: Blueprint that describes what objects of the class will be like.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the following components:</a:t>
            </a:r>
          </a:p>
          <a:p>
            <a:pPr marL="742950" lvl="1" indent="-285750"/>
            <a:r>
              <a:rPr lang="en-US" b="1" dirty="0"/>
              <a:t>Constructor/ Initializer </a:t>
            </a:r>
            <a:r>
              <a:rPr lang="en-US" dirty="0"/>
              <a:t>: Initializes new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Fields</a:t>
            </a:r>
            <a:r>
              <a:rPr lang="en-US" dirty="0"/>
              <a:t>: Variables that hold data specific to each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Methods</a:t>
            </a:r>
            <a:r>
              <a:rPr lang="en-US" dirty="0"/>
              <a:t>: Functions that define the behaviors of the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Properties</a:t>
            </a:r>
            <a:r>
              <a:rPr lang="en-US" dirty="0"/>
              <a:t>: Special kind of fields that provide a way to control access to data.</a:t>
            </a:r>
          </a:p>
          <a:p>
            <a:r>
              <a:rPr lang="en-US" b="1" dirty="0"/>
              <a:t>Sounds Fancy? Let's Break It Down and Apply It!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6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288D-8585-A5E2-71E9-32F481AA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/ Initializer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E0E1-A1F7-D981-559A-6726B464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a Constructor?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Constructor</a:t>
            </a:r>
            <a:r>
              <a:rPr lang="en-US" dirty="0"/>
              <a:t>: A special method used to initialize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Automatically called when a new object is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Sets up initial values for the object's attributes.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Defining a Constructor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__init__ method in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self parameter refers to the instance being created.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0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EB43-F6AC-1F0A-9D34-4DA9A331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Constructor/</a:t>
            </a:r>
            <a:r>
              <a:rPr lang="en-US" dirty="0" err="1"/>
              <a:t>Iitializer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AC28-7462-ECB9-D958-7D54A1F1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6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693F-5A77-2F4C-A7F2-A3BC3A46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79B3-3436-AED9-D89D-3B9AB81C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Apply the blueprint (class) to construct an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err="1"/>
              <a:t>object_name</a:t>
            </a:r>
            <a:r>
              <a:rPr lang="en-US" dirty="0"/>
              <a:t> = </a:t>
            </a:r>
            <a:r>
              <a:rPr lang="en-US" dirty="0" err="1"/>
              <a:t>class_name</a:t>
            </a:r>
            <a:r>
              <a:rPr lang="en-US" dirty="0"/>
              <a:t>(argument1, ..., </a:t>
            </a:r>
            <a:r>
              <a:rPr lang="en-US" dirty="0" err="1"/>
              <a:t>argumentN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</a:t>
            </a:r>
          </a:p>
          <a:p>
            <a:pPr marL="0" indent="0">
              <a:buNone/>
            </a:pPr>
            <a:r>
              <a:rPr lang="en-US" dirty="0"/>
              <a:t>Ensure that the arguments passed to the constructor match the parameters defined in the __init__ method.</a:t>
            </a:r>
          </a:p>
        </p:txBody>
      </p:sp>
    </p:spTree>
    <p:extLst>
      <p:ext uri="{BB962C8B-B14F-4D97-AF65-F5344CB8AC3E}">
        <p14:creationId xmlns:p14="http://schemas.microsoft.com/office/powerpoint/2010/main" val="47693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D5DE-76F6-500F-EE47-01AB0064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764B-7213-4C66-FF47-F5775B66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</a:t>
            </a:r>
          </a:p>
          <a:p>
            <a:r>
              <a:rPr lang="en-US" dirty="0"/>
              <a:t>Functions defined within a class that describe the behaviors of an object.</a:t>
            </a:r>
          </a:p>
          <a:p>
            <a:r>
              <a:rPr lang="en-US" dirty="0"/>
              <a:t>Allow us to define the functionality of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def </a:t>
            </a:r>
            <a:r>
              <a:rPr lang="en-US" b="1" dirty="0" err="1"/>
              <a:t>method_name</a:t>
            </a:r>
            <a:r>
              <a:rPr lang="en-US" b="1" dirty="0"/>
              <a:t>(self, parameters):</a:t>
            </a:r>
          </a:p>
          <a:p>
            <a:pPr marL="0" indent="0">
              <a:buNone/>
            </a:pPr>
            <a:r>
              <a:rPr lang="en-US" dirty="0"/>
              <a:t>        # method body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self</a:t>
            </a:r>
            <a:r>
              <a:rPr lang="en-US" dirty="0"/>
              <a:t>: Refers to the instance of the class, allowing access to its attributes and other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1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396E-B5F9-7269-5BC5-B755D79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E734-98A1-C0C3-FBB0-A7D160E7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Properties</a:t>
            </a:r>
            <a:r>
              <a:rPr lang="en-US" dirty="0"/>
              <a:t> are a way to attach custom behavior to reading and writing a field.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Use Properties?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Controlled Access</a:t>
            </a:r>
            <a:r>
              <a:rPr lang="en-US" dirty="0"/>
              <a:t>: Manage how attributes are accessed and modified.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: Implement checks and constraints when setting attribute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2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34A7-118F-F0A9-ED34-3AB9D824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 of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4B11-A781-80D0-3ED6-DE7C78ED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Accessors - provide access to the value of an attribute without modifying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Mutators (Setter) -  modify the value of an attribute.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1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1012</Words>
  <Application>Microsoft Macintosh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Presentation 7</vt:lpstr>
      <vt:lpstr>OOP</vt:lpstr>
      <vt:lpstr>Defining classes</vt:lpstr>
      <vt:lpstr>Constructor / Initializer </vt:lpstr>
      <vt:lpstr>Example of Constructor/Iitializer  </vt:lpstr>
      <vt:lpstr>Creating Object</vt:lpstr>
      <vt:lpstr>Methods</vt:lpstr>
      <vt:lpstr>Properties </vt:lpstr>
      <vt:lpstr>Two type of Properties</vt:lpstr>
      <vt:lpstr>Exercise</vt:lpstr>
      <vt:lpstr>OOP FEATURES</vt:lpstr>
      <vt:lpstr>Encapsulation (explain via creating user and password, and verifying user) </vt:lpstr>
      <vt:lpstr>Understanding Private Fields</vt:lpstr>
      <vt:lpstr>Features of Private Fields</vt:lpstr>
      <vt:lpstr>Inheritance </vt:lpstr>
      <vt:lpstr>Understanding Access Modifiers</vt:lpstr>
      <vt:lpstr>Key Benefits of Inheritance</vt:lpstr>
      <vt:lpstr>Composition</vt:lpstr>
      <vt:lpstr>Has VS Is relationship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7</dc:title>
  <dc:creator>Akmal Kurbanov</dc:creator>
  <cp:lastModifiedBy>Akmal Kurbanov</cp:lastModifiedBy>
  <cp:revision>9</cp:revision>
  <dcterms:created xsi:type="dcterms:W3CDTF">2024-06-20T19:46:44Z</dcterms:created>
  <dcterms:modified xsi:type="dcterms:W3CDTF">2024-06-26T19:53:33Z</dcterms:modified>
</cp:coreProperties>
</file>