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6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2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GB" dirty="0" smtClean="0">
                <a:latin typeface="Algerian" panose="04020705040A02060702" pitchFamily="82" charset="0"/>
              </a:rPr>
              <a:t>Database 101</a:t>
            </a:r>
            <a:endParaRPr lang="en-GB" dirty="0"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endParaRPr lang="en-GB" dirty="0" smtClean="0"/>
          </a:p>
          <a:p>
            <a:pPr algn="r"/>
            <a:r>
              <a:rPr lang="en-GB" dirty="0" smtClean="0"/>
              <a:t>By: Princess Maduka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1459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</a:t>
            </a:r>
            <a:r>
              <a:rPr lang="en-GB" dirty="0" smtClean="0"/>
              <a:t>Database</a:t>
            </a:r>
            <a:r>
              <a:rPr lang="en-GB" dirty="0" smtClean="0"/>
              <a:t>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833875"/>
            <a:ext cx="10820400" cy="4024125"/>
          </a:xfrm>
        </p:spPr>
        <p:txBody>
          <a:bodyPr/>
          <a:lstStyle/>
          <a:p>
            <a:r>
              <a:rPr lang="en-GB" dirty="0" smtClean="0"/>
              <a:t>A database is a digital storage </a:t>
            </a:r>
            <a:r>
              <a:rPr lang="en-GB" dirty="0"/>
              <a:t>of data collection, </a:t>
            </a:r>
            <a:r>
              <a:rPr lang="en-GB" dirty="0" smtClean="0"/>
              <a:t>that presents itself in </a:t>
            </a:r>
            <a:r>
              <a:rPr lang="en-GB" dirty="0"/>
              <a:t>a </a:t>
            </a:r>
            <a:r>
              <a:rPr lang="en-GB" dirty="0" smtClean="0"/>
              <a:t>structured, </a:t>
            </a:r>
            <a:r>
              <a:rPr lang="en-GB" dirty="0" smtClean="0"/>
              <a:t>organized </a:t>
            </a:r>
            <a:r>
              <a:rPr lang="en-GB" dirty="0" smtClean="0"/>
              <a:t>and easily accessible manner, </a:t>
            </a:r>
            <a:r>
              <a:rPr lang="en-GB" dirty="0"/>
              <a:t>making </a:t>
            </a:r>
            <a:r>
              <a:rPr lang="en-GB" dirty="0" smtClean="0"/>
              <a:t>room for efficient retrieval and manipulation.</a:t>
            </a:r>
          </a:p>
          <a:p>
            <a:r>
              <a:rPr lang="en-GB" dirty="0" smtClean="0"/>
              <a:t>They are typically stored on computers or servers and allow users to find specific answers to specific questions.</a:t>
            </a:r>
          </a:p>
          <a:p>
            <a:r>
              <a:rPr lang="en-GB" dirty="0" smtClean="0"/>
              <a:t>An example of a Database includes: A </a:t>
            </a:r>
            <a:r>
              <a:rPr lang="en-GB" dirty="0"/>
              <a:t>C</a:t>
            </a:r>
            <a:r>
              <a:rPr lang="en-GB" dirty="0" smtClean="0"/>
              <a:t>ustomer/ Consumer database etc.</a:t>
            </a:r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276296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Why are databases important?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Databases streamline data management, reducing </a:t>
            </a:r>
            <a:r>
              <a:rPr lang="en-GB" dirty="0" smtClean="0"/>
              <a:t>the time </a:t>
            </a:r>
            <a:r>
              <a:rPr lang="en-GB" dirty="0"/>
              <a:t>and effort required to access and manipulate data</a:t>
            </a:r>
            <a:r>
              <a:rPr lang="en-GB" dirty="0" smtClean="0"/>
              <a:t>.</a:t>
            </a:r>
          </a:p>
          <a:p>
            <a:r>
              <a:rPr lang="en-GB" dirty="0"/>
              <a:t>Databases enable querying and analysis of data to gain insights and make informed decisions</a:t>
            </a:r>
            <a:r>
              <a:rPr lang="en-GB" dirty="0" smtClean="0"/>
              <a:t>.</a:t>
            </a:r>
          </a:p>
          <a:p>
            <a:r>
              <a:rPr lang="en-GB" dirty="0"/>
              <a:t>Databases provide security features to protect sensitive data from unauthorized access</a:t>
            </a:r>
            <a:r>
              <a:rPr lang="en-GB" dirty="0" smtClean="0"/>
              <a:t>.</a:t>
            </a:r>
          </a:p>
          <a:p>
            <a:r>
              <a:rPr lang="en-GB" dirty="0"/>
              <a:t>Databases ensure data accuracy, consistency, and reliability</a:t>
            </a:r>
            <a:r>
              <a:rPr lang="en-GB" dirty="0" smtClean="0"/>
              <a:t>.</a:t>
            </a:r>
          </a:p>
          <a:p>
            <a:r>
              <a:rPr lang="en-GB" dirty="0"/>
              <a:t>Databases help manage large amounts of data in a structured and organized manner</a:t>
            </a:r>
            <a:r>
              <a:rPr lang="en-GB" dirty="0" smtClean="0"/>
              <a:t>.</a:t>
            </a:r>
          </a:p>
          <a:p>
            <a:r>
              <a:rPr lang="en-GB" dirty="0" smtClean="0"/>
              <a:t>Databases </a:t>
            </a:r>
            <a:r>
              <a:rPr lang="en-GB" dirty="0"/>
              <a:t>p</a:t>
            </a:r>
            <a:r>
              <a:rPr lang="en-GB" dirty="0" smtClean="0"/>
              <a:t>revents </a:t>
            </a:r>
            <a:r>
              <a:rPr lang="en-GB" dirty="0"/>
              <a:t>Data </a:t>
            </a:r>
            <a:r>
              <a:rPr lang="en-GB" dirty="0" smtClean="0"/>
              <a:t>redundancy.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057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28862"/>
            <a:ext cx="8610600" cy="1293028"/>
          </a:xfrm>
        </p:spPr>
        <p:txBody>
          <a:bodyPr/>
          <a:lstStyle/>
          <a:p>
            <a:r>
              <a:rPr lang="en-GB" dirty="0"/>
              <a:t>By using databases, organizations can: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833875"/>
            <a:ext cx="10820400" cy="4024125"/>
          </a:xfrm>
        </p:spPr>
        <p:txBody>
          <a:bodyPr/>
          <a:lstStyle/>
          <a:p>
            <a:r>
              <a:rPr lang="en-GB" dirty="0" smtClean="0"/>
              <a:t>Make </a:t>
            </a:r>
            <a:r>
              <a:rPr lang="en-GB" dirty="0"/>
              <a:t>better </a:t>
            </a:r>
            <a:r>
              <a:rPr lang="en-GB" dirty="0" smtClean="0"/>
              <a:t>decisions</a:t>
            </a:r>
          </a:p>
          <a:p>
            <a:r>
              <a:rPr lang="en-GB" dirty="0" smtClean="0"/>
              <a:t>Improve </a:t>
            </a:r>
            <a:r>
              <a:rPr lang="en-GB" dirty="0"/>
              <a:t>operational </a:t>
            </a:r>
            <a:r>
              <a:rPr lang="en-GB" dirty="0" smtClean="0"/>
              <a:t>efficiency</a:t>
            </a:r>
          </a:p>
          <a:p>
            <a:r>
              <a:rPr lang="en-GB" dirty="0" smtClean="0"/>
              <a:t>Enhance </a:t>
            </a:r>
            <a:r>
              <a:rPr lang="en-GB" dirty="0"/>
              <a:t>customer </a:t>
            </a:r>
            <a:r>
              <a:rPr lang="en-GB" dirty="0" smtClean="0"/>
              <a:t>experiences</a:t>
            </a:r>
          </a:p>
          <a:p>
            <a:r>
              <a:rPr lang="en-GB" dirty="0" smtClean="0"/>
              <a:t>Gain </a:t>
            </a:r>
            <a:r>
              <a:rPr lang="en-GB" dirty="0"/>
              <a:t>competitive advantages</a:t>
            </a:r>
          </a:p>
        </p:txBody>
      </p:sp>
    </p:spTree>
    <p:extLst>
      <p:ext uri="{BB962C8B-B14F-4D97-AF65-F5344CB8AC3E}">
        <p14:creationId xmlns:p14="http://schemas.microsoft.com/office/powerpoint/2010/main" val="2775616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89</TotalTime>
  <Words>171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Algerian</vt:lpstr>
      <vt:lpstr>Arial</vt:lpstr>
      <vt:lpstr>Century Gothic</vt:lpstr>
      <vt:lpstr>Vapor Trail</vt:lpstr>
      <vt:lpstr>Database 101</vt:lpstr>
      <vt:lpstr>What is Database?</vt:lpstr>
      <vt:lpstr>Why are databases important?</vt:lpstr>
      <vt:lpstr>By using databases, organizations can: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</dc:title>
  <dc:creator>Maduka</dc:creator>
  <cp:lastModifiedBy>Maduka</cp:lastModifiedBy>
  <cp:revision>12</cp:revision>
  <dcterms:created xsi:type="dcterms:W3CDTF">2025-05-14T12:48:15Z</dcterms:created>
  <dcterms:modified xsi:type="dcterms:W3CDTF">2025-05-14T14:20:06Z</dcterms:modified>
</cp:coreProperties>
</file>