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2" r:id="rId6"/>
    <p:sldId id="270" r:id="rId7"/>
    <p:sldId id="271" r:id="rId8"/>
    <p:sldId id="273" r:id="rId9"/>
    <p:sldId id="269" r:id="rId10"/>
    <p:sldId id="268" r:id="rId11"/>
    <p:sldId id="276" r:id="rId12"/>
    <p:sldId id="275" r:id="rId13"/>
    <p:sldId id="274" r:id="rId14"/>
    <p:sldId id="267" r:id="rId15"/>
    <p:sldId id="266" r:id="rId16"/>
    <p:sldId id="26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nfof422henni/ufo-air-quality/dat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fb7T1v_VHpE/maxresdefault.jpg">
            <a:extLst>
              <a:ext uri="{FF2B5EF4-FFF2-40B4-BE49-F238E27FC236}">
                <a16:creationId xmlns:a16="http://schemas.microsoft.com/office/drawing/2014/main" id="{BBDFE385-A811-4EAF-AD28-26215A5A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D791B-3277-43F1-AC3E-7F0B106B9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59" y="1993436"/>
            <a:ext cx="10254082" cy="2216989"/>
          </a:xfrm>
        </p:spPr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UFO Sightings + Air Quality</a:t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</a:b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0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35" y="1678134"/>
            <a:ext cx="6838729" cy="42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6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5" y="1641999"/>
            <a:ext cx="6136109" cy="42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54" y="1687579"/>
            <a:ext cx="7301691" cy="438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01" y="1577238"/>
            <a:ext cx="6413920" cy="43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1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56" y="1577238"/>
            <a:ext cx="6289688" cy="43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50" y="1577238"/>
            <a:ext cx="6481339" cy="44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6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D900-A141-4E14-AE80-4F051135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276" y="0"/>
            <a:ext cx="4133448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r>
              <a:rPr lang="en-US" sz="5400" u="sng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548D5-9DC7-4A1C-A1E7-752BDB58D74F}"/>
              </a:ext>
            </a:extLst>
          </p:cNvPr>
          <p:cNvSpPr txBox="1"/>
          <p:nvPr/>
        </p:nvSpPr>
        <p:spPr>
          <a:xfrm>
            <a:off x="1688847" y="1961289"/>
            <a:ext cx="9102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www.kaggle.com/infof422henni/ufo-air-quality/data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https://github.com/ChimengSoso/Mini_Project_Freshy</a:t>
            </a:r>
            <a:endParaRPr lang="en-US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49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FE86-C2A6-41F3-B772-3D5BC0DD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75" y="235995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4725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F56F-E7B4-49B1-95B0-3EBB00D9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12" y="0"/>
            <a:ext cx="3498376" cy="1296537"/>
          </a:xfrm>
        </p:spPr>
        <p:txBody>
          <a:bodyPr>
            <a:normAutofit fontScale="90000"/>
          </a:bodyPr>
          <a:lstStyle/>
          <a:p>
            <a:r>
              <a:rPr lang="en-US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en-US" sz="6000" u="sng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0B57B-C7DB-42B3-AC97-56726286A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169" b="96988" l="8475" r="884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82389" y="-1142476"/>
            <a:ext cx="4874030" cy="2742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8EFD94-26FA-48FE-936E-D04D494988E9}"/>
              </a:ext>
            </a:extLst>
          </p:cNvPr>
          <p:cNvSpPr txBox="1"/>
          <p:nvPr/>
        </p:nvSpPr>
        <p:spPr>
          <a:xfrm>
            <a:off x="2374004" y="1681468"/>
            <a:ext cx="7443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8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เพื่อนนำความรู้จากที่เรียนมาในค่ายมาใช้ให้เกิดประโยชน์อย่างสร้างสรรค์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241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12C-441D-43FB-A725-39D0949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179" y="0"/>
            <a:ext cx="3805901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en-US" sz="5400" u="sng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33FC1-0C60-4196-A0D0-5A3734713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6988" l="0" r="6050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47074">
            <a:off x="8539781" y="829153"/>
            <a:ext cx="5159047" cy="290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D2A8E-33BD-4677-BDF8-0C77E577C32E}"/>
              </a:ext>
            </a:extLst>
          </p:cNvPr>
          <p:cNvSpPr txBox="1"/>
          <p:nvPr/>
        </p:nvSpPr>
        <p:spPr>
          <a:xfrm>
            <a:off x="2474592" y="1607293"/>
            <a:ext cx="6940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การนำ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datasets</a:t>
            </a:r>
            <a:r>
              <a:rPr lang="th-TH" sz="60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ที่มี หรือที่หาได้ มาทำ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788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71" y="1498364"/>
            <a:ext cx="7122226" cy="48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06" y="1684193"/>
            <a:ext cx="6173673" cy="39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1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50" y="1465162"/>
            <a:ext cx="8656320" cy="3827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8B6F7-31F2-4B4B-9E7F-03FB4BA17180}"/>
              </a:ext>
            </a:extLst>
          </p:cNvPr>
          <p:cNvSpPr txBox="1"/>
          <p:nvPr/>
        </p:nvSpPr>
        <p:spPr>
          <a:xfrm>
            <a:off x="1947644" y="5663515"/>
            <a:ext cx="829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Model 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ที่ใช้เป็น 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Binary Classification 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โดยใช้วิธีการ 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Linear </a:t>
            </a:r>
            <a:r>
              <a:rPr lang="en-US" sz="3600" dirty="0">
                <a:latin typeface="FreesiaUPC" panose="020B0604020202020204" pitchFamily="34" charset="-34"/>
                <a:cs typeface="FreesiaUPC" panose="020B0604020202020204" pitchFamily="34" charset="-34"/>
              </a:rPr>
              <a:t>SVC </a:t>
            </a:r>
            <a:endParaRPr lang="th-TH" sz="3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0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1577238"/>
            <a:ext cx="6377201" cy="4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7" y="1514210"/>
            <a:ext cx="6628913" cy="44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18" y="1653302"/>
            <a:ext cx="6164997" cy="41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090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121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Californian FB</vt:lpstr>
      <vt:lpstr>Century Gothic</vt:lpstr>
      <vt:lpstr>DilleniaUPC</vt:lpstr>
      <vt:lpstr>FreesiaUPC</vt:lpstr>
      <vt:lpstr>Wingdings 3</vt:lpstr>
      <vt:lpstr>Slice</vt:lpstr>
      <vt:lpstr>UFO Sightings + Air Quality </vt:lpstr>
      <vt:lpstr>Purpose:</vt:lpstr>
      <vt:lpstr>Problem:</vt:lpstr>
      <vt:lpstr>How to predict works:</vt:lpstr>
      <vt:lpstr>How to predict works:</vt:lpstr>
      <vt:lpstr>How to predict works:</vt:lpstr>
      <vt:lpstr>How to predict works:</vt:lpstr>
      <vt:lpstr>How to predict works:</vt:lpstr>
      <vt:lpstr>How to predict works:</vt:lpstr>
      <vt:lpstr>How to predict works:</vt:lpstr>
      <vt:lpstr>How to predict works:</vt:lpstr>
      <vt:lpstr>How to predict works:</vt:lpstr>
      <vt:lpstr>How to predict works:</vt:lpstr>
      <vt:lpstr>How to predict works:</vt:lpstr>
      <vt:lpstr>How to predict works:</vt:lpstr>
      <vt:lpstr>Reference: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+ Air Quality</dc:title>
  <dc:creator>panwa</dc:creator>
  <cp:lastModifiedBy>CSB307</cp:lastModifiedBy>
  <cp:revision>11</cp:revision>
  <dcterms:created xsi:type="dcterms:W3CDTF">2018-05-18T16:01:40Z</dcterms:created>
  <dcterms:modified xsi:type="dcterms:W3CDTF">2018-05-19T02:35:58Z</dcterms:modified>
</cp:coreProperties>
</file>