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fb7T1v_VHpE/maxresdefault.jpg">
            <a:extLst>
              <a:ext uri="{FF2B5EF4-FFF2-40B4-BE49-F238E27FC236}">
                <a16:creationId xmlns:a16="http://schemas.microsoft.com/office/drawing/2014/main" id="{BBDFE385-A811-4EAF-AD28-26215A5A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5D791B-3277-43F1-AC3E-7F0B106B9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959" y="1993436"/>
            <a:ext cx="10254082" cy="2216989"/>
          </a:xfrm>
        </p:spPr>
        <p:txBody>
          <a:bodyPr>
            <a:norm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UFO Sightings + Air Quality</a:t>
            </a:r>
            <a:b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</a:b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0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F56F-E7B4-49B1-95B0-3EBB00D9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812" y="0"/>
            <a:ext cx="3498376" cy="1296537"/>
          </a:xfrm>
        </p:spPr>
        <p:txBody>
          <a:bodyPr>
            <a:normAutofit fontScale="90000"/>
          </a:bodyPr>
          <a:lstStyle/>
          <a:p>
            <a:r>
              <a:rPr lang="en-US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en-US" sz="6000" u="sng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0B57B-C7DB-42B3-AC97-56726286A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169" b="96988" l="8475" r="8847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82389" y="-1142476"/>
            <a:ext cx="4874030" cy="27426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8EFD94-26FA-48FE-936E-D04D494988E9}"/>
              </a:ext>
            </a:extLst>
          </p:cNvPr>
          <p:cNvSpPr txBox="1"/>
          <p:nvPr/>
        </p:nvSpPr>
        <p:spPr>
          <a:xfrm>
            <a:off x="3404118" y="2005664"/>
            <a:ext cx="5383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32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เพื่อนนำความรู้จากที่เรียนมาในค่ายมาใช้ให้เกิดประโยชน์อย่างสร้างสรรค์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4241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912C-441D-43FB-A725-39D0949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179" y="0"/>
            <a:ext cx="3805901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r>
              <a:rPr lang="en-US" sz="5400" u="sng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33FC1-0C60-4196-A0D0-5A3734713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6988" l="0" r="6050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47074">
            <a:off x="8539781" y="829153"/>
            <a:ext cx="5159047" cy="2903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5D2A8E-33BD-4677-BDF8-0C77E577C32E}"/>
              </a:ext>
            </a:extLst>
          </p:cNvPr>
          <p:cNvSpPr txBox="1"/>
          <p:nvPr/>
        </p:nvSpPr>
        <p:spPr>
          <a:xfrm>
            <a:off x="3371859" y="2055274"/>
            <a:ext cx="5772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การนำ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datasets</a:t>
            </a:r>
            <a:r>
              <a:rPr lang="th-TH" sz="32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ที่มี หรือที่หาได้ มาทำ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7887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53B-065B-45A0-86A5-0418B3AF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930" y="70171"/>
            <a:ext cx="8658140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predict</a:t>
            </a:r>
            <a:r>
              <a:rPr lang="th-TH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8B6F7-31F2-4B4B-9E7F-03FB4BA17180}"/>
              </a:ext>
            </a:extLst>
          </p:cNvPr>
          <p:cNvSpPr txBox="1"/>
          <p:nvPr/>
        </p:nvSpPr>
        <p:spPr>
          <a:xfrm>
            <a:off x="1649484" y="2396613"/>
            <a:ext cx="8296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Model </a:t>
            </a:r>
            <a:r>
              <a:rPr lang="th-TH" sz="32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ที่ใช้เป็น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Binary Classification </a:t>
            </a:r>
            <a:r>
              <a:rPr lang="th-TH" sz="32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โดยใช้วิธีการ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Linear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SVC </a:t>
            </a:r>
            <a:endParaRPr lang="th-TH" sz="3600" dirty="0">
              <a:solidFill>
                <a:schemeClr val="bg2">
                  <a:lumMod val="50000"/>
                </a:schemeClr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8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D900-A141-4E14-AE80-4F051135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276" y="0"/>
            <a:ext cx="4133448" cy="1507067"/>
          </a:xfrm>
        </p:spPr>
        <p:txBody>
          <a:bodyPr>
            <a:norm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r>
              <a:rPr lang="en-US" sz="5400" u="sng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548D5-9DC7-4A1C-A1E7-752BDB58D74F}"/>
              </a:ext>
            </a:extLst>
          </p:cNvPr>
          <p:cNvSpPr txBox="1"/>
          <p:nvPr/>
        </p:nvSpPr>
        <p:spPr>
          <a:xfrm>
            <a:off x="1544914" y="2215289"/>
            <a:ext cx="9102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https://www.kaggle.com/infof422henni/ufo-air-quality/data</a:t>
            </a:r>
          </a:p>
        </p:txBody>
      </p:sp>
    </p:spTree>
    <p:extLst>
      <p:ext uri="{BB962C8B-B14F-4D97-AF65-F5344CB8AC3E}">
        <p14:creationId xmlns:p14="http://schemas.microsoft.com/office/powerpoint/2010/main" val="317549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FE86-C2A6-41F3-B772-3D5BC0DD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175" y="235995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8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472541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73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Californian FB</vt:lpstr>
      <vt:lpstr>Century Gothic</vt:lpstr>
      <vt:lpstr>DilleniaUPC</vt:lpstr>
      <vt:lpstr>FreesiaUPC</vt:lpstr>
      <vt:lpstr>Wingdings 3</vt:lpstr>
      <vt:lpstr>Slice</vt:lpstr>
      <vt:lpstr>UFO Sightings + Air Quality </vt:lpstr>
      <vt:lpstr>Purpose:</vt:lpstr>
      <vt:lpstr>Problem:</vt:lpstr>
      <vt:lpstr>How to predict works:</vt:lpstr>
      <vt:lpstr>Reference: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Sightings + Air Quality</dc:title>
  <dc:creator>panwa</dc:creator>
  <cp:lastModifiedBy>panwa</cp:lastModifiedBy>
  <cp:revision>7</cp:revision>
  <dcterms:created xsi:type="dcterms:W3CDTF">2018-05-18T16:01:40Z</dcterms:created>
  <dcterms:modified xsi:type="dcterms:W3CDTF">2018-05-19T01:56:00Z</dcterms:modified>
</cp:coreProperties>
</file>