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0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A303-3409-4214-9B6D-DB74E289F5C8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FF32-C7E4-46D8-BCFC-F494DDC50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5200"/>
            <a:ext cx="12192000" cy="8128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>Presentation for KZNERA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Application update changes  - 08 September 2025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71" y="479426"/>
            <a:ext cx="1353749" cy="129132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0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>Proposed Landing page layouts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Three layouts to consider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46" y="2743089"/>
            <a:ext cx="3048635" cy="27470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72" y="2708512"/>
            <a:ext cx="3087008" cy="27816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79840" y="5724585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j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716" y="5655947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k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66456" y="5655947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l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0" y="2743090"/>
            <a:ext cx="3048635" cy="27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>Proposed Landing page layouts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Three layouts to consider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2240" y="1901409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j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716" y="5655947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k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1770755"/>
            <a:ext cx="799147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>Proposed Landing page layouts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Three layouts to consider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2240" y="1901409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k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716" y="5655947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k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1773936"/>
            <a:ext cx="799147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>Proposed Landing page layouts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Three layouts to consider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2240" y="1901409"/>
            <a:ext cx="49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Wingdings 2" panose="05020102010507070707" pitchFamily="18" charset="2"/>
              </a:rPr>
              <a:t>l</a:t>
            </a:r>
            <a:endParaRPr lang="en-US" sz="3200" dirty="0">
              <a:latin typeface="Wingdings 2" panose="05020102010507070707" pitchFamily="18" charset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1773936"/>
            <a:ext cx="799147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>Logo updated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Request for Logo must be changed to the one supplied. Done 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5" y="1606567"/>
            <a:ext cx="7708340" cy="46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Currently 4 Blocks - Must be 2 Blocks 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Request to remove the other blocks: Done 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5" y="1606567"/>
            <a:ext cx="7708340" cy="46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9144000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Changes on Registration application form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8932" y="1285079"/>
            <a:ext cx="1106424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Request to change the labels i.e.  1. Natural, 2. Business, 3. Consultant. Removal of Municipality dropdown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3" y="1770755"/>
            <a:ext cx="7395028" cy="49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434"/>
            <a:ext cx="6749143" cy="121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" y="727632"/>
            <a:ext cx="10101944" cy="626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Landing </a:t>
            </a:r>
            <a:r>
              <a:rPr lang="en-US" sz="4400" dirty="0" smtClean="0"/>
              <a:t>Page (Post-Login) </a:t>
            </a:r>
            <a:r>
              <a:rPr lang="en-US" sz="4400" dirty="0"/>
              <a:t>Design Suggestion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172" y="1285079"/>
            <a:ext cx="9144000" cy="32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User linking </a:t>
            </a:r>
            <a:r>
              <a:rPr lang="en-US" sz="2000" b="1" dirty="0"/>
              <a:t>their license(s) to their online profile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98480" y="6309360"/>
            <a:ext cx="1314553" cy="393848"/>
            <a:chOff x="10635345" y="6336967"/>
            <a:chExt cx="1314553" cy="393848"/>
          </a:xfrm>
        </p:grpSpPr>
        <p:pic>
          <p:nvPicPr>
            <p:cNvPr id="1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81" y="6336967"/>
              <a:ext cx="413217" cy="393848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10635345" y="6421661"/>
              <a:ext cx="1007128" cy="3091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Presented by</a:t>
              </a:r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" y="1655064"/>
            <a:ext cx="8456620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142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Office Theme</vt:lpstr>
      <vt:lpstr>Presentation for KZNERA</vt:lpstr>
      <vt:lpstr>Proposed Landing page layouts</vt:lpstr>
      <vt:lpstr>Proposed Landing page layouts</vt:lpstr>
      <vt:lpstr>Proposed Landing page layouts</vt:lpstr>
      <vt:lpstr>Proposed Landing page layouts</vt:lpstr>
      <vt:lpstr>Logo updated</vt:lpstr>
      <vt:lpstr>Currently 4 Blocks - Must be 2 Blocks </vt:lpstr>
      <vt:lpstr>Changes on Registration application form</vt:lpstr>
      <vt:lpstr>Landing Page (Post-Login) Design Suggestion</vt:lpstr>
    </vt:vector>
  </TitlesOfParts>
  <Company>PicknPay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KZNERA</dc:title>
  <dc:creator>mandrozi</dc:creator>
  <cp:lastModifiedBy>mandrozi</cp:lastModifiedBy>
  <cp:revision>18</cp:revision>
  <dcterms:created xsi:type="dcterms:W3CDTF">2025-09-08T13:53:55Z</dcterms:created>
  <dcterms:modified xsi:type="dcterms:W3CDTF">2025-09-11T12:03:39Z</dcterms:modified>
</cp:coreProperties>
</file>