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ileron" charset="1" panose="00000500000000000000"/>
      <p:regular r:id="rId10"/>
    </p:embeddedFont>
    <p:embeddedFont>
      <p:font typeface="Aileron Bold" charset="1" panose="00000800000000000000"/>
      <p:regular r:id="rId11"/>
    </p:embeddedFont>
    <p:embeddedFont>
      <p:font typeface="Aileron Italics" charset="1" panose="00000500000000000000"/>
      <p:regular r:id="rId12"/>
    </p:embeddedFont>
    <p:embeddedFont>
      <p:font typeface="Aileron Bold Italics" charset="1" panose="00000800000000000000"/>
      <p:regular r:id="rId13"/>
    </p:embeddedFont>
    <p:embeddedFont>
      <p:font typeface="Aileron Thin" charset="1" panose="00000300000000000000"/>
      <p:regular r:id="rId14"/>
    </p:embeddedFont>
    <p:embeddedFont>
      <p:font typeface="Aileron Thin Italics" charset="1" panose="00000300000000000000"/>
      <p:regular r:id="rId15"/>
    </p:embeddedFont>
    <p:embeddedFont>
      <p:font typeface="Aileron Light" charset="1" panose="00000400000000000000"/>
      <p:regular r:id="rId16"/>
    </p:embeddedFont>
    <p:embeddedFont>
      <p:font typeface="Aileron Light Italics" charset="1" panose="00000400000000000000"/>
      <p:regular r:id="rId17"/>
    </p:embeddedFont>
    <p:embeddedFont>
      <p:font typeface="Aileron Ultra-Bold" charset="1" panose="00000A00000000000000"/>
      <p:regular r:id="rId18"/>
    </p:embeddedFont>
    <p:embeddedFont>
      <p:font typeface="Aileron Ultra-Bold Italics" charset="1" panose="00000A00000000000000"/>
      <p:regular r:id="rId19"/>
    </p:embeddedFont>
    <p:embeddedFont>
      <p:font typeface="Aileron Heavy" charset="1" panose="00000A00000000000000"/>
      <p:regular r:id="rId20"/>
    </p:embeddedFont>
    <p:embeddedFont>
      <p:font typeface="Aileron Heavy Italics" charset="1" panose="00000A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1.png" Type="http://schemas.openxmlformats.org/officeDocument/2006/relationships/image"/><Relationship Id="rId7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5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80864" y="-759448"/>
            <a:ext cx="2402463" cy="2627083"/>
          </a:xfrm>
          <a:custGeom>
            <a:avLst/>
            <a:gdLst/>
            <a:ahLst/>
            <a:cxnLst/>
            <a:rect r="r" b="b" t="t" l="l"/>
            <a:pathLst>
              <a:path h="2627083" w="2402463">
                <a:moveTo>
                  <a:pt x="0" y="0"/>
                </a:moveTo>
                <a:lnTo>
                  <a:pt x="2402463" y="0"/>
                </a:lnTo>
                <a:lnTo>
                  <a:pt x="2402463" y="2627083"/>
                </a:lnTo>
                <a:lnTo>
                  <a:pt x="0" y="2627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432890">
            <a:off x="15946219" y="1449654"/>
            <a:ext cx="1525575" cy="1332871"/>
          </a:xfrm>
          <a:custGeom>
            <a:avLst/>
            <a:gdLst/>
            <a:ahLst/>
            <a:cxnLst/>
            <a:rect r="r" b="b" t="t" l="l"/>
            <a:pathLst>
              <a:path h="1332871" w="1525575">
                <a:moveTo>
                  <a:pt x="0" y="0"/>
                </a:moveTo>
                <a:lnTo>
                  <a:pt x="1525575" y="0"/>
                </a:lnTo>
                <a:lnTo>
                  <a:pt x="1525575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33679" y="9448445"/>
            <a:ext cx="2304999" cy="1234044"/>
          </a:xfrm>
          <a:custGeom>
            <a:avLst/>
            <a:gdLst/>
            <a:ahLst/>
            <a:cxnLst/>
            <a:rect r="r" b="b" t="t" l="l"/>
            <a:pathLst>
              <a:path h="1234044" w="2304999">
                <a:moveTo>
                  <a:pt x="0" y="0"/>
                </a:moveTo>
                <a:lnTo>
                  <a:pt x="2304999" y="0"/>
                </a:lnTo>
                <a:lnTo>
                  <a:pt x="2304999" y="1234045"/>
                </a:lnTo>
                <a:lnTo>
                  <a:pt x="0" y="12340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82095" y="-744854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925507">
            <a:off x="703713" y="5489833"/>
            <a:ext cx="1525575" cy="1332871"/>
          </a:xfrm>
          <a:custGeom>
            <a:avLst/>
            <a:gdLst/>
            <a:ahLst/>
            <a:cxnLst/>
            <a:rect r="r" b="b" t="t" l="l"/>
            <a:pathLst>
              <a:path h="1332871" w="1525575">
                <a:moveTo>
                  <a:pt x="0" y="0"/>
                </a:moveTo>
                <a:lnTo>
                  <a:pt x="1525574" y="0"/>
                </a:lnTo>
                <a:lnTo>
                  <a:pt x="1525574" y="1332870"/>
                </a:lnTo>
                <a:lnTo>
                  <a:pt x="0" y="13328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846079">
            <a:off x="16243832" y="8175576"/>
            <a:ext cx="930350" cy="882971"/>
          </a:xfrm>
          <a:custGeom>
            <a:avLst/>
            <a:gdLst/>
            <a:ahLst/>
            <a:cxnLst/>
            <a:rect r="r" b="b" t="t" l="l"/>
            <a:pathLst>
              <a:path h="882971" w="930350">
                <a:moveTo>
                  <a:pt x="0" y="0"/>
                </a:moveTo>
                <a:lnTo>
                  <a:pt x="930349" y="0"/>
                </a:lnTo>
                <a:lnTo>
                  <a:pt x="930349" y="882971"/>
                </a:lnTo>
                <a:lnTo>
                  <a:pt x="0" y="8829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011417" y="3452241"/>
            <a:ext cx="12730305" cy="1453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185"/>
              </a:lnSpc>
              <a:spcBef>
                <a:spcPct val="0"/>
              </a:spcBef>
            </a:pPr>
            <a:r>
              <a:rPr lang="en-US" sz="10169">
                <a:solidFill>
                  <a:srgbClr val="F3F3F3"/>
                </a:solidFill>
                <a:latin typeface="Aileron Ultra-Bold"/>
              </a:rPr>
              <a:t>Bits &amp; Bytes Coders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11836" y="5228838"/>
            <a:ext cx="9729467" cy="62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011417" y="6351487"/>
            <a:ext cx="12730305" cy="1607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0"/>
              </a:lnSpc>
            </a:pPr>
            <a:r>
              <a:rPr lang="en-US" sz="3193" spc="41">
                <a:solidFill>
                  <a:srgbClr val="F3F3F3"/>
                </a:solidFill>
                <a:latin typeface="Aileron"/>
              </a:rPr>
              <a:t>Kartik Arora</a:t>
            </a:r>
          </a:p>
          <a:p>
            <a:pPr algn="ctr">
              <a:lnSpc>
                <a:spcPts val="4470"/>
              </a:lnSpc>
            </a:pPr>
            <a:r>
              <a:rPr lang="en-US" sz="3193" spc="41">
                <a:solidFill>
                  <a:srgbClr val="F3F3F3"/>
                </a:solidFill>
                <a:latin typeface="Aileron"/>
              </a:rPr>
              <a:t>Gaurav Verma</a:t>
            </a:r>
          </a:p>
          <a:p>
            <a:pPr algn="ctr" marL="0" indent="0" lvl="0">
              <a:lnSpc>
                <a:spcPts val="4470"/>
              </a:lnSpc>
            </a:pPr>
            <a:r>
              <a:rPr lang="en-US" sz="3193" spc="41">
                <a:solidFill>
                  <a:srgbClr val="F3F3F3"/>
                </a:solidFill>
                <a:latin typeface="Aileron"/>
              </a:rPr>
              <a:t>Vedant Verma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80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163714" y="2786924"/>
            <a:ext cx="8229600" cy="4713151"/>
          </a:xfrm>
          <a:custGeom>
            <a:avLst/>
            <a:gdLst/>
            <a:ahLst/>
            <a:cxnLst/>
            <a:rect r="r" b="b" t="t" l="l"/>
            <a:pathLst>
              <a:path h="4713151" w="8229600">
                <a:moveTo>
                  <a:pt x="0" y="0"/>
                </a:moveTo>
                <a:lnTo>
                  <a:pt x="8229600" y="0"/>
                </a:lnTo>
                <a:lnTo>
                  <a:pt x="8229600" y="4713152"/>
                </a:lnTo>
                <a:lnTo>
                  <a:pt x="0" y="4713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551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29912" y="1028700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729394">
            <a:off x="1666799" y="7318193"/>
            <a:ext cx="1181415" cy="1032184"/>
          </a:xfrm>
          <a:custGeom>
            <a:avLst/>
            <a:gdLst/>
            <a:ahLst/>
            <a:cxnLst/>
            <a:rect r="r" b="b" t="t" l="l"/>
            <a:pathLst>
              <a:path h="1032184" w="1181415">
                <a:moveTo>
                  <a:pt x="0" y="0"/>
                </a:moveTo>
                <a:lnTo>
                  <a:pt x="1181415" y="0"/>
                </a:lnTo>
                <a:lnTo>
                  <a:pt x="1181415" y="1032184"/>
                </a:lnTo>
                <a:lnTo>
                  <a:pt x="0" y="10321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258646">
            <a:off x="1088930" y="4187770"/>
            <a:ext cx="1464004" cy="1525575"/>
          </a:xfrm>
          <a:custGeom>
            <a:avLst/>
            <a:gdLst/>
            <a:ahLst/>
            <a:cxnLst/>
            <a:rect r="r" b="b" t="t" l="l"/>
            <a:pathLst>
              <a:path h="1525575" w="1464004">
                <a:moveTo>
                  <a:pt x="0" y="0"/>
                </a:moveTo>
                <a:lnTo>
                  <a:pt x="1464005" y="0"/>
                </a:lnTo>
                <a:lnTo>
                  <a:pt x="1464005" y="1525575"/>
                </a:lnTo>
                <a:lnTo>
                  <a:pt x="0" y="15255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030110" y="3096338"/>
            <a:ext cx="6899542" cy="3708440"/>
            <a:chOff x="0" y="0"/>
            <a:chExt cx="9199389" cy="494458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9050"/>
              <a:ext cx="9199389" cy="2628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72"/>
                </a:lnSpc>
                <a:spcBef>
                  <a:spcPct val="0"/>
                </a:spcBef>
              </a:pPr>
              <a:r>
                <a:rPr lang="en-US" sz="6400">
                  <a:solidFill>
                    <a:srgbClr val="F3F3F3"/>
                  </a:solidFill>
                  <a:latin typeface="Aileron Heavy"/>
                </a:rPr>
                <a:t>Problem Statement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352803"/>
              <a:ext cx="6421239" cy="1591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 spc="31">
                  <a:solidFill>
                    <a:srgbClr val="F3F3F3"/>
                  </a:solidFill>
                  <a:latin typeface="Aileron"/>
                </a:rPr>
                <a:t>ANDROID DEVELOPMENT:</a:t>
              </a:r>
            </a:p>
            <a:p>
              <a:pPr marL="0" indent="0" lvl="0">
                <a:lnSpc>
                  <a:spcPts val="3359"/>
                </a:lnSpc>
              </a:pPr>
              <a:r>
                <a:rPr lang="en-US" sz="2400" spc="31">
                  <a:solidFill>
                    <a:srgbClr val="F3F3F3"/>
                  </a:solidFill>
                  <a:latin typeface="Aileron"/>
                </a:rPr>
                <a:t>Building a language learning app with practice exercises.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80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163714" y="2786924"/>
            <a:ext cx="8229600" cy="4713151"/>
          </a:xfrm>
          <a:custGeom>
            <a:avLst/>
            <a:gdLst/>
            <a:ahLst/>
            <a:cxnLst/>
            <a:rect r="r" b="b" t="t" l="l"/>
            <a:pathLst>
              <a:path h="4713151" w="8229600">
                <a:moveTo>
                  <a:pt x="0" y="0"/>
                </a:moveTo>
                <a:lnTo>
                  <a:pt x="8229600" y="0"/>
                </a:lnTo>
                <a:lnTo>
                  <a:pt x="8229600" y="4713152"/>
                </a:lnTo>
                <a:lnTo>
                  <a:pt x="0" y="4713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551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29912" y="1028700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729394">
            <a:off x="1666799" y="7318193"/>
            <a:ext cx="1181415" cy="1032184"/>
          </a:xfrm>
          <a:custGeom>
            <a:avLst/>
            <a:gdLst/>
            <a:ahLst/>
            <a:cxnLst/>
            <a:rect r="r" b="b" t="t" l="l"/>
            <a:pathLst>
              <a:path h="1032184" w="1181415">
                <a:moveTo>
                  <a:pt x="0" y="0"/>
                </a:moveTo>
                <a:lnTo>
                  <a:pt x="1181415" y="0"/>
                </a:lnTo>
                <a:lnTo>
                  <a:pt x="1181415" y="1032184"/>
                </a:lnTo>
                <a:lnTo>
                  <a:pt x="0" y="10321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258646">
            <a:off x="1088930" y="4187770"/>
            <a:ext cx="1464004" cy="1525575"/>
          </a:xfrm>
          <a:custGeom>
            <a:avLst/>
            <a:gdLst/>
            <a:ahLst/>
            <a:cxnLst/>
            <a:rect r="r" b="b" t="t" l="l"/>
            <a:pathLst>
              <a:path h="1525575" w="1464004">
                <a:moveTo>
                  <a:pt x="0" y="0"/>
                </a:moveTo>
                <a:lnTo>
                  <a:pt x="1464005" y="0"/>
                </a:lnTo>
                <a:lnTo>
                  <a:pt x="1464005" y="1525575"/>
                </a:lnTo>
                <a:lnTo>
                  <a:pt x="0" y="15255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740143" y="3646679"/>
            <a:ext cx="7783901" cy="2607758"/>
            <a:chOff x="0" y="0"/>
            <a:chExt cx="10378535" cy="347701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9050"/>
              <a:ext cx="10378535" cy="14724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81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298562"/>
              <a:ext cx="7244291" cy="11784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790"/>
                </a:lnSpc>
              </a:pPr>
              <a:r>
                <a:rPr lang="en-US" sz="2707" spc="35">
                  <a:solidFill>
                    <a:srgbClr val="F3F3F3"/>
                  </a:solidFill>
                  <a:latin typeface="Aileron"/>
                </a:rPr>
                <a:t>Language Learning app? Isn’t this</a:t>
              </a:r>
              <a:r>
                <a:rPr lang="en-US" sz="2707" spc="35">
                  <a:solidFill>
                    <a:srgbClr val="F3F3F3"/>
                  </a:solidFill>
                  <a:latin typeface="Aileron"/>
                </a:rPr>
                <a:t> the era of owl mascot?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80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86888" y="2249926"/>
            <a:ext cx="5114224" cy="5787148"/>
          </a:xfrm>
          <a:custGeom>
            <a:avLst/>
            <a:gdLst/>
            <a:ahLst/>
            <a:cxnLst/>
            <a:rect r="r" b="b" t="t" l="l"/>
            <a:pathLst>
              <a:path h="5787148" w="5114224">
                <a:moveTo>
                  <a:pt x="0" y="0"/>
                </a:moveTo>
                <a:lnTo>
                  <a:pt x="5114224" y="0"/>
                </a:lnTo>
                <a:lnTo>
                  <a:pt x="5114224" y="5787148"/>
                </a:lnTo>
                <a:lnTo>
                  <a:pt x="0" y="5787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32890">
            <a:off x="15633874" y="2828175"/>
            <a:ext cx="1525575" cy="1332871"/>
          </a:xfrm>
          <a:custGeom>
            <a:avLst/>
            <a:gdLst/>
            <a:ahLst/>
            <a:cxnLst/>
            <a:rect r="r" b="b" t="t" l="l"/>
            <a:pathLst>
              <a:path h="1332871" w="1525575">
                <a:moveTo>
                  <a:pt x="0" y="0"/>
                </a:moveTo>
                <a:lnTo>
                  <a:pt x="1525575" y="0"/>
                </a:lnTo>
                <a:lnTo>
                  <a:pt x="1525575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08236" y="1028700"/>
            <a:ext cx="14688425" cy="8487775"/>
          </a:xfrm>
          <a:custGeom>
            <a:avLst/>
            <a:gdLst/>
            <a:ahLst/>
            <a:cxnLst/>
            <a:rect r="r" b="b" t="t" l="l"/>
            <a:pathLst>
              <a:path h="8487775" w="14688425">
                <a:moveTo>
                  <a:pt x="0" y="0"/>
                </a:moveTo>
                <a:lnTo>
                  <a:pt x="14688425" y="0"/>
                </a:lnTo>
                <a:lnTo>
                  <a:pt x="14688425" y="8487775"/>
                </a:lnTo>
                <a:lnTo>
                  <a:pt x="0" y="8487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8519" y="1070219"/>
            <a:ext cx="1101991" cy="1045871"/>
          </a:xfrm>
          <a:custGeom>
            <a:avLst/>
            <a:gdLst/>
            <a:ahLst/>
            <a:cxnLst/>
            <a:rect r="r" b="b" t="t" l="l"/>
            <a:pathLst>
              <a:path h="1045871" w="1101991">
                <a:moveTo>
                  <a:pt x="0" y="0"/>
                </a:moveTo>
                <a:lnTo>
                  <a:pt x="1101991" y="0"/>
                </a:lnTo>
                <a:lnTo>
                  <a:pt x="1101991" y="1045871"/>
                </a:lnTo>
                <a:lnTo>
                  <a:pt x="0" y="1045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30568" y="3870071"/>
            <a:ext cx="15026864" cy="2546858"/>
            <a:chOff x="0" y="0"/>
            <a:chExt cx="20035819" cy="339581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04775"/>
              <a:ext cx="20035819" cy="2319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200"/>
                </a:lnSpc>
              </a:pPr>
              <a:r>
                <a:rPr lang="en-US" sz="12000">
                  <a:solidFill>
                    <a:srgbClr val="000000"/>
                  </a:solidFill>
                  <a:latin typeface="Aileron Bold"/>
                </a:rPr>
                <a:t>SignLearn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729713" y="2595370"/>
              <a:ext cx="14576394" cy="8004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Aileron"/>
                </a:rPr>
                <a:t>Learn american sign language at the comfort of home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130875" y="3494611"/>
            <a:ext cx="2502028" cy="1339529"/>
          </a:xfrm>
          <a:custGeom>
            <a:avLst/>
            <a:gdLst/>
            <a:ahLst/>
            <a:cxnLst/>
            <a:rect r="r" b="b" t="t" l="l"/>
            <a:pathLst>
              <a:path h="1339529" w="2502028">
                <a:moveTo>
                  <a:pt x="0" y="0"/>
                </a:moveTo>
                <a:lnTo>
                  <a:pt x="2502028" y="0"/>
                </a:lnTo>
                <a:lnTo>
                  <a:pt x="2502028" y="1339529"/>
                </a:lnTo>
                <a:lnTo>
                  <a:pt x="0" y="13395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440143" y="1277958"/>
            <a:ext cx="2027125" cy="2216653"/>
          </a:xfrm>
          <a:custGeom>
            <a:avLst/>
            <a:gdLst/>
            <a:ahLst/>
            <a:cxnLst/>
            <a:rect r="r" b="b" t="t" l="l"/>
            <a:pathLst>
              <a:path h="2216653" w="2027125">
                <a:moveTo>
                  <a:pt x="0" y="0"/>
                </a:moveTo>
                <a:lnTo>
                  <a:pt x="2027125" y="0"/>
                </a:lnTo>
                <a:lnTo>
                  <a:pt x="2027125" y="2216653"/>
                </a:lnTo>
                <a:lnTo>
                  <a:pt x="0" y="22166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911163" y="1028700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925507">
            <a:off x="945449" y="8056054"/>
            <a:ext cx="1525575" cy="1332871"/>
          </a:xfrm>
          <a:custGeom>
            <a:avLst/>
            <a:gdLst/>
            <a:ahLst/>
            <a:cxnLst/>
            <a:rect r="r" b="b" t="t" l="l"/>
            <a:pathLst>
              <a:path h="1332871" w="1525575">
                <a:moveTo>
                  <a:pt x="0" y="0"/>
                </a:moveTo>
                <a:lnTo>
                  <a:pt x="1525574" y="0"/>
                </a:lnTo>
                <a:lnTo>
                  <a:pt x="1525574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846079">
            <a:off x="16571302" y="5960275"/>
            <a:ext cx="930350" cy="882971"/>
          </a:xfrm>
          <a:custGeom>
            <a:avLst/>
            <a:gdLst/>
            <a:ahLst/>
            <a:cxnLst/>
            <a:rect r="r" b="b" t="t" l="l"/>
            <a:pathLst>
              <a:path h="882971" w="930350">
                <a:moveTo>
                  <a:pt x="0" y="0"/>
                </a:moveTo>
                <a:lnTo>
                  <a:pt x="930349" y="0"/>
                </a:lnTo>
                <a:lnTo>
                  <a:pt x="930349" y="882971"/>
                </a:lnTo>
                <a:lnTo>
                  <a:pt x="0" y="882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80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12954" y="3273001"/>
            <a:ext cx="8115300" cy="3740997"/>
            <a:chOff x="0" y="0"/>
            <a:chExt cx="10820400" cy="498799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"/>
              <a:ext cx="10820400" cy="13073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71"/>
                </a:lnSpc>
                <a:spcBef>
                  <a:spcPct val="0"/>
                </a:spcBef>
              </a:pPr>
              <a:r>
                <a:rPr lang="en-US" sz="6399">
                  <a:solidFill>
                    <a:srgbClr val="F3F3F3"/>
                  </a:solidFill>
                  <a:latin typeface="Aileron Heavy"/>
                </a:rPr>
                <a:t>What is ASL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70773"/>
              <a:ext cx="9580132" cy="3217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</a:pPr>
              <a:r>
                <a:rPr lang="en-US" sz="2400" spc="31">
                  <a:solidFill>
                    <a:srgbClr val="F3F3F3"/>
                  </a:solidFill>
                  <a:latin typeface="Aileron"/>
                </a:rPr>
                <a:t>Sign language is a complete and complex way of communicating that uses hand gestures, facial expressions, and body language to convey meaning. It's not just a series of gestures representing spoken words, but a full-fledged language with its own grammar and syntax. 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009212"/>
            <a:ext cx="6685176" cy="6673065"/>
          </a:xfrm>
          <a:custGeom>
            <a:avLst/>
            <a:gdLst/>
            <a:ahLst/>
            <a:cxnLst/>
            <a:rect r="r" b="b" t="t" l="l"/>
            <a:pathLst>
              <a:path h="6673065" w="6685176">
                <a:moveTo>
                  <a:pt x="0" y="0"/>
                </a:moveTo>
                <a:lnTo>
                  <a:pt x="6685176" y="0"/>
                </a:lnTo>
                <a:lnTo>
                  <a:pt x="6685176" y="6673065"/>
                </a:lnTo>
                <a:lnTo>
                  <a:pt x="0" y="66730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501689">
            <a:off x="1714665" y="849144"/>
            <a:ext cx="1222316" cy="1160068"/>
          </a:xfrm>
          <a:custGeom>
            <a:avLst/>
            <a:gdLst/>
            <a:ahLst/>
            <a:cxnLst/>
            <a:rect r="r" b="b" t="t" l="l"/>
            <a:pathLst>
              <a:path h="1160068" w="1222316">
                <a:moveTo>
                  <a:pt x="0" y="0"/>
                </a:moveTo>
                <a:lnTo>
                  <a:pt x="1222316" y="0"/>
                </a:lnTo>
                <a:lnTo>
                  <a:pt x="1222316" y="1160068"/>
                </a:lnTo>
                <a:lnTo>
                  <a:pt x="0" y="11600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44677" y="7156703"/>
            <a:ext cx="1464004" cy="1525575"/>
          </a:xfrm>
          <a:custGeom>
            <a:avLst/>
            <a:gdLst/>
            <a:ahLst/>
            <a:cxnLst/>
            <a:rect r="r" b="b" t="t" l="l"/>
            <a:pathLst>
              <a:path h="1525575" w="1464004">
                <a:moveTo>
                  <a:pt x="0" y="0"/>
                </a:moveTo>
                <a:lnTo>
                  <a:pt x="1464004" y="0"/>
                </a:lnTo>
                <a:lnTo>
                  <a:pt x="1464004" y="1525574"/>
                </a:lnTo>
                <a:lnTo>
                  <a:pt x="0" y="15255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80864" y="-759448"/>
            <a:ext cx="2402463" cy="2627083"/>
          </a:xfrm>
          <a:custGeom>
            <a:avLst/>
            <a:gdLst/>
            <a:ahLst/>
            <a:cxnLst/>
            <a:rect r="r" b="b" t="t" l="l"/>
            <a:pathLst>
              <a:path h="2627083" w="2402463">
                <a:moveTo>
                  <a:pt x="0" y="0"/>
                </a:moveTo>
                <a:lnTo>
                  <a:pt x="2402463" y="0"/>
                </a:lnTo>
                <a:lnTo>
                  <a:pt x="2402463" y="2627083"/>
                </a:lnTo>
                <a:lnTo>
                  <a:pt x="0" y="2627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432890">
            <a:off x="15946219" y="1449654"/>
            <a:ext cx="1525575" cy="1332871"/>
          </a:xfrm>
          <a:custGeom>
            <a:avLst/>
            <a:gdLst/>
            <a:ahLst/>
            <a:cxnLst/>
            <a:rect r="r" b="b" t="t" l="l"/>
            <a:pathLst>
              <a:path h="1332871" w="1525575">
                <a:moveTo>
                  <a:pt x="0" y="0"/>
                </a:moveTo>
                <a:lnTo>
                  <a:pt x="1525575" y="0"/>
                </a:lnTo>
                <a:lnTo>
                  <a:pt x="1525575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33679" y="9448445"/>
            <a:ext cx="2304999" cy="1234044"/>
          </a:xfrm>
          <a:custGeom>
            <a:avLst/>
            <a:gdLst/>
            <a:ahLst/>
            <a:cxnLst/>
            <a:rect r="r" b="b" t="t" l="l"/>
            <a:pathLst>
              <a:path h="1234044" w="2304999">
                <a:moveTo>
                  <a:pt x="0" y="0"/>
                </a:moveTo>
                <a:lnTo>
                  <a:pt x="2304999" y="0"/>
                </a:lnTo>
                <a:lnTo>
                  <a:pt x="2304999" y="1234045"/>
                </a:lnTo>
                <a:lnTo>
                  <a:pt x="0" y="12340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82095" y="-744854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925507">
            <a:off x="703713" y="5489833"/>
            <a:ext cx="1525575" cy="1332871"/>
          </a:xfrm>
          <a:custGeom>
            <a:avLst/>
            <a:gdLst/>
            <a:ahLst/>
            <a:cxnLst/>
            <a:rect r="r" b="b" t="t" l="l"/>
            <a:pathLst>
              <a:path h="1332871" w="1525575">
                <a:moveTo>
                  <a:pt x="0" y="0"/>
                </a:moveTo>
                <a:lnTo>
                  <a:pt x="1525574" y="0"/>
                </a:lnTo>
                <a:lnTo>
                  <a:pt x="1525574" y="1332870"/>
                </a:lnTo>
                <a:lnTo>
                  <a:pt x="0" y="13328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846079">
            <a:off x="16243832" y="8175576"/>
            <a:ext cx="930350" cy="882971"/>
          </a:xfrm>
          <a:custGeom>
            <a:avLst/>
            <a:gdLst/>
            <a:ahLst/>
            <a:cxnLst/>
            <a:rect r="r" b="b" t="t" l="l"/>
            <a:pathLst>
              <a:path h="882971" w="930350">
                <a:moveTo>
                  <a:pt x="0" y="0"/>
                </a:moveTo>
                <a:lnTo>
                  <a:pt x="930349" y="0"/>
                </a:lnTo>
                <a:lnTo>
                  <a:pt x="930349" y="882971"/>
                </a:lnTo>
                <a:lnTo>
                  <a:pt x="0" y="8829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884644" y="2690132"/>
            <a:ext cx="12518713" cy="4906735"/>
            <a:chOff x="0" y="0"/>
            <a:chExt cx="16691617" cy="654231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57150"/>
              <a:ext cx="16691617" cy="1398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920"/>
                </a:lnSpc>
                <a:spcBef>
                  <a:spcPct val="0"/>
                </a:spcBef>
              </a:pPr>
              <a:r>
                <a:rPr lang="en-US" sz="7200" u="none">
                  <a:solidFill>
                    <a:srgbClr val="F3F3F3"/>
                  </a:solidFill>
                  <a:latin typeface="Aileron Ultra-Bold"/>
                </a:rPr>
                <a:t>The Need for Sign Language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967307" y="1902569"/>
              <a:ext cx="12757003" cy="8004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967307" y="3866903"/>
              <a:ext cx="12757003" cy="2675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59"/>
                </a:lnSpc>
              </a:pPr>
              <a:r>
                <a:rPr lang="en-US" sz="2400" spc="31">
                  <a:solidFill>
                    <a:srgbClr val="F3F3F3"/>
                  </a:solidFill>
                  <a:latin typeface="Aileron"/>
                </a:rPr>
                <a:t>it's a great workout for your brain. It immediately breaks the communication barrier and allows you to be a better friend, colleague, lover, and family member to deaf people around you. Even if you don't become proficient, it's the effort that goes a long way.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DAGC8Vxcy1g</dc:identifier>
  <dcterms:modified xsi:type="dcterms:W3CDTF">2011-08-01T06:04:30Z</dcterms:modified>
  <cp:revision>1</cp:revision>
  <dc:title>Black Modern Technology Keynote Presentation</dc:title>
</cp:coreProperties>
</file>