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1099" r:id="rId3"/>
    <p:sldId id="1100" r:id="rId4"/>
    <p:sldId id="1101" r:id="rId5"/>
    <p:sldId id="1102" r:id="rId6"/>
    <p:sldId id="1046" r:id="rId7"/>
    <p:sldId id="1047" r:id="rId8"/>
    <p:sldId id="1048" r:id="rId9"/>
    <p:sldId id="1049" r:id="rId10"/>
    <p:sldId id="1050" r:id="rId11"/>
    <p:sldId id="1051" r:id="rId12"/>
    <p:sldId id="1052" r:id="rId13"/>
    <p:sldId id="1053" r:id="rId14"/>
    <p:sldId id="1054" r:id="rId15"/>
    <p:sldId id="852" r:id="rId16"/>
    <p:sldId id="1092" r:id="rId17"/>
    <p:sldId id="1093" r:id="rId18"/>
    <p:sldId id="1094" r:id="rId19"/>
    <p:sldId id="1095" r:id="rId20"/>
    <p:sldId id="1068" r:id="rId21"/>
    <p:sldId id="1069" r:id="rId22"/>
    <p:sldId id="1070" r:id="rId23"/>
    <p:sldId id="1071" r:id="rId24"/>
    <p:sldId id="1072" r:id="rId25"/>
    <p:sldId id="1073" r:id="rId26"/>
    <p:sldId id="1074" r:id="rId27"/>
    <p:sldId id="1096" r:id="rId28"/>
    <p:sldId id="1076" r:id="rId29"/>
    <p:sldId id="1077" r:id="rId30"/>
    <p:sldId id="1078" r:id="rId31"/>
    <p:sldId id="1079" r:id="rId32"/>
    <p:sldId id="1080" r:id="rId33"/>
    <p:sldId id="1081" r:id="rId34"/>
    <p:sldId id="1086" r:id="rId35"/>
    <p:sldId id="1082" r:id="rId36"/>
    <p:sldId id="1083" r:id="rId37"/>
    <p:sldId id="1090" r:id="rId38"/>
    <p:sldId id="1091" r:id="rId39"/>
    <p:sldId id="33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5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4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6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5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9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E6D3-B685-468E-A9F1-C602EB8278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015A-ECB4-4E29-8F2B-A27DAD019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1449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同学们好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b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微积分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B(2)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日，星期三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41375" y="1571625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1571625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41375" y="1528763"/>
          <a:ext cx="7535863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1528763"/>
                        <a:ext cx="7535863" cy="45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8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振动问题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804" y="4063012"/>
            <a:ext cx="2609440" cy="21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振动问题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742" y="2106930"/>
            <a:ext cx="2799800" cy="21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振动问题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627" y="1604737"/>
            <a:ext cx="3518361" cy="40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2011600"/>
            <a:ext cx="8571807" cy="311097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8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0564"/>
            <a:ext cx="6324600" cy="23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8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48" y="1448782"/>
            <a:ext cx="6540883" cy="40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6489"/>
            <a:ext cx="7036204" cy="49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618" y="1618579"/>
            <a:ext cx="6997931" cy="1629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34" y="1690688"/>
            <a:ext cx="2425844" cy="1209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88" y="3204738"/>
            <a:ext cx="6399167" cy="28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常微分方程  内容总结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30" y="1448781"/>
            <a:ext cx="7425710" cy="48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708" y="1524612"/>
            <a:ext cx="7554522" cy="47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814" y="1553008"/>
            <a:ext cx="7609743" cy="45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多元函数微分学应用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55" y="1343486"/>
            <a:ext cx="7298240" cy="49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多元函数微分学应用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088" y="1615036"/>
            <a:ext cx="7237759" cy="32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多元函数微分学应用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68" y="1581785"/>
            <a:ext cx="7317508" cy="32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13" y="1459865"/>
            <a:ext cx="7067889" cy="43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14" y="1337945"/>
            <a:ext cx="8170584" cy="40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50" y="1415530"/>
            <a:ext cx="8595969" cy="48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165" y="1576243"/>
            <a:ext cx="6350617" cy="34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24" y="1482032"/>
            <a:ext cx="8224086" cy="47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常微分方程  内容总结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56" y="1482032"/>
            <a:ext cx="6985960" cy="36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65" y="1426614"/>
            <a:ext cx="86023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重积分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85" y="1626120"/>
            <a:ext cx="8735680" cy="40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9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向量值函数的积分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98" y="1620324"/>
            <a:ext cx="7784869" cy="30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8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向量值函数的积分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95" y="1504198"/>
            <a:ext cx="7737708" cy="47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3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向量值函数的积分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50" y="1371196"/>
            <a:ext cx="7954286" cy="48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7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向量值函数的积分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776" y="1459864"/>
            <a:ext cx="6941339" cy="47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本学期内容小结   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向量值函数的积分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89" y="1459865"/>
            <a:ext cx="7580827" cy="39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关于期末考试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考试时间：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日（周二）上午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8:00—10:00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考试方式：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闭卷纸质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0" indent="-152400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考场安排：六教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6A211,40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2016012245—2020013236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0" indent="-358775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六教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6A211,29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2010013239—2020013275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0" indent="-447675">
              <a:lnSpc>
                <a:spcPct val="150000"/>
              </a:lnSpc>
              <a:buNone/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5225" indent="-1165225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纪律要求：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自觉遵守学校的考试纪律，严格要求自己，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答卷，展现本学期的学习成果。除纸笔之外请勿借助其他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辅助演算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设备，考试期间请勿与他人交流。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01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关于期末考试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3638" indent="-1163638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试卷结构：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试卷包括填空题、解答题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01800" indent="-170180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考试范围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：期中考试之后内容占比不低于百分之六十。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3638" indent="-1163638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关于答疑：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日，上午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8:30—11:30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2:00—5:00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。地点待定！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01800" indent="-170180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关于期中成绩！（申请取消期中成绩；班级、姓名、学号）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206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感谢同学们的陪伴！</a:t>
            </a:r>
            <a:endParaRPr lang="en-US" altLang="zh-CN" sz="4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祝大家一切顺利！</a:t>
            </a:r>
            <a:endParaRPr lang="en-US" altLang="zh-CN" sz="4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9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常微分方程  内容总结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8658"/>
            <a:ext cx="7042265" cy="34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常微分方程  内容总结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95" y="1425735"/>
            <a:ext cx="6853843" cy="25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8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6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0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333"/>
            <a:ext cx="10515600" cy="825046"/>
          </a:xfrm>
        </p:spPr>
        <p:txBody>
          <a:bodyPr>
            <a:normAutofit/>
          </a:bodyPr>
          <a:lstStyle/>
          <a:p>
            <a:pPr>
              <a:tabLst>
                <a:tab pos="1795463" algn="l"/>
              </a:tabLst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§14.4 </a:t>
            </a:r>
            <a:r>
              <a:rPr lang="zh-CN" altLang="zh-CN" sz="20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高阶常系数线性常微分方程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三、欧拉方程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内容占位符 20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29427"/>
          <a:ext cx="753586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文档" r:id="rId3" imgW="5518278" imgH="3368432" progId="Word.Document.12">
                  <p:embed/>
                </p:oleObj>
              </mc:Choice>
              <mc:Fallback>
                <p:oleObj name="文档" r:id="rId3" imgW="5518278" imgH="3368432" progId="Word.Document.12">
                  <p:embed/>
                  <p:pic>
                    <p:nvPicPr>
                      <p:cNvPr id="21" name="内容占位符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29427"/>
                        <a:ext cx="753586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C1E57-7232-453E-9313-62E86F195E5E}" type="datetime1">
              <a:rPr lang="zh-CN" altLang="en-US" sz="1400" smtClean="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2021/6/14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4343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Tsinghua University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FDFB9-11BF-4B79-B3C3-1233A3A69FA7}" type="slidenum">
              <a:rPr lang="en-US" altLang="zh-CN" sz="1400">
                <a:solidFill>
                  <a:srgbClr val="7800A2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 sz="1400" dirty="0">
              <a:solidFill>
                <a:srgbClr val="7800A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0" y="1561057"/>
            <a:ext cx="3380422" cy="21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8082</TotalTime>
  <Words>702</Words>
  <Application>Microsoft Macintosh PowerPoint</Application>
  <PresentationFormat>宽屏</PresentationFormat>
  <Paragraphs>164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楷体</vt:lpstr>
      <vt:lpstr>微软雅黑</vt:lpstr>
      <vt:lpstr>Arial</vt:lpstr>
      <vt:lpstr>Times New Roman</vt:lpstr>
      <vt:lpstr>Office 主题​​</vt:lpstr>
      <vt:lpstr>文档</vt:lpstr>
      <vt:lpstr>同学们好!  微积分B(2)第23次课</vt:lpstr>
      <vt:lpstr>第14章  常微分方程  内容总结</vt:lpstr>
      <vt:lpstr>第14章  常微分方程  内容总结</vt:lpstr>
      <vt:lpstr>第14章  常微分方程  内容总结</vt:lpstr>
      <vt:lpstr>第14章  常微分方程  内容总结</vt:lpstr>
      <vt:lpstr>§14.4 高阶常系数线性常微分方程三、欧拉方程</vt:lpstr>
      <vt:lpstr>§14.4 高阶常系数线性常微分方程三、欧拉方程</vt:lpstr>
      <vt:lpstr>§14.4 高阶常系数线性常微分方程三、欧拉方程</vt:lpstr>
      <vt:lpstr>§14.4 高阶常系数线性常微分方程三、欧拉方程</vt:lpstr>
      <vt:lpstr>§14.4 高阶常系数线性常微分方程三、欧拉方程</vt:lpstr>
      <vt:lpstr>§14.4 高阶常系数线性常微分方程三、欧拉方程</vt:lpstr>
      <vt:lpstr>§14.4 高阶常系数线性常微分方程 — 振动问题</vt:lpstr>
      <vt:lpstr>§14.4 高阶常系数线性常微分方程— 振动问题</vt:lpstr>
      <vt:lpstr>§14.4 高阶常系数线性常微分方程— 振动问题</vt:lpstr>
      <vt:lpstr>本学期内容小结</vt:lpstr>
      <vt:lpstr>本学期内容小结   第10章  多元函数微分学</vt:lpstr>
      <vt:lpstr>本学期内容小结   第10章  多元函数微分学</vt:lpstr>
      <vt:lpstr>本学期内容小结   第10章  多元函数微分学</vt:lpstr>
      <vt:lpstr>本学期内容小结   第10章  多元函数微分学</vt:lpstr>
      <vt:lpstr>本学期内容小结   第10章  多元函数微分学</vt:lpstr>
      <vt:lpstr>本学期内容小结   第10章  多元函数微分学</vt:lpstr>
      <vt:lpstr>本学期内容小结   第11章  多元函数微分学应用</vt:lpstr>
      <vt:lpstr>本学期内容小结   第11章  多元函数微分学应用</vt:lpstr>
      <vt:lpstr>本学期内容小结   第11章  多元函数微分学应用</vt:lpstr>
      <vt:lpstr>本学期内容小结   第12章  重积分</vt:lpstr>
      <vt:lpstr>本学期内容小结   第12章  重积分</vt:lpstr>
      <vt:lpstr>本学期内容小结   第12章  重积分</vt:lpstr>
      <vt:lpstr>本学期内容小结   第12章  重积分</vt:lpstr>
      <vt:lpstr>本学期内容小结   第12章  重积分</vt:lpstr>
      <vt:lpstr>本学期内容小结   第12章  重积分</vt:lpstr>
      <vt:lpstr>本学期内容小结   第12章  重积分</vt:lpstr>
      <vt:lpstr>本学期内容小结   第13章  向量值函数的积分</vt:lpstr>
      <vt:lpstr>本学期内容小结   第13章  向量值函数的积分</vt:lpstr>
      <vt:lpstr>本学期内容小结   第13章  向量值函数的积分</vt:lpstr>
      <vt:lpstr>本学期内容小结   第13章  向量值函数的积分</vt:lpstr>
      <vt:lpstr>本学期内容小结   第13章  向量值函数的积分</vt:lpstr>
      <vt:lpstr>关于期末考试</vt:lpstr>
      <vt:lpstr>关于期末考试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微积分B(2)第1次讲课提纲</dc:title>
  <dc:creator>Windows 用户</dc:creator>
  <cp:lastModifiedBy>Price Alex</cp:lastModifiedBy>
  <cp:revision>613</cp:revision>
  <dcterms:created xsi:type="dcterms:W3CDTF">2020-02-16T11:28:27Z</dcterms:created>
  <dcterms:modified xsi:type="dcterms:W3CDTF">2021-06-14T03:07:25Z</dcterms:modified>
</cp:coreProperties>
</file>