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2" r:id="rId7"/>
    <p:sldId id="268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rice" initials="AP" lastIdx="1" clrIdx="0">
    <p:extLst>
      <p:ext uri="{19B8F6BF-5375-455C-9EA6-DF929625EA0E}">
        <p15:presenceInfo xmlns:p15="http://schemas.microsoft.com/office/powerpoint/2012/main" userId="d2f5aa6ab2275a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3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1CFE-14BC-43D8-B0E3-DDF75592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8927C-C109-4969-B18A-572F7103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941B5-A726-4D1E-94FC-A8E7476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98315-5DD8-4442-8DFE-112B3B5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D7246-543B-4406-B979-71E72218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9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BBFC-94B2-4E8E-924D-E5AB2039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1226-3495-4612-ADD2-D9A5B85F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FDAA6-C9F8-49AB-A52D-F20204FD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14462-D87B-4340-898B-5B371018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1BCDF-5DE9-4D4E-A0A6-C4929D94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9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6751-E9A3-4669-9A0B-6D09246A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C888-2901-47E4-9167-05558405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094CC-A14F-44FF-9516-B712814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2EAA1-B8FC-47C9-9913-47BF504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B4F1A-0A05-41D1-919F-141D498E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4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4835-005A-4E58-BB3A-4D2DF303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AACCF-30B4-44A1-91C8-7E4E1B41E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F507B-47B5-4825-9E61-D61E4989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3B9E0-2A94-45F4-95DD-D1AAAB71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B1898-37CE-4EBE-B872-F0434842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E30B1-9CDF-4106-9358-12C4F52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94FF-C854-4D6E-85A9-352D3EBD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344AA-E449-4025-8F11-F7A0085A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8A5700-BEB7-490D-943F-82B14B84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4DCA7-300C-430B-97D4-C23A2B5FE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717DC-1758-45C7-8A8A-F5059729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C7E53-38CC-4D21-B2E1-B308C2F8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2707E-F2D3-4BC7-8208-9963A7B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5DEECB-F4D8-4A52-800C-E772B2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EBA2-9C20-4C63-82DC-0B56CEE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4CEEA-30A2-48F2-BD30-BCCDF46C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1236B-822D-4ABF-B927-E1AA7942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B1B18-CB71-481B-9527-12352B1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40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A4A04-F38D-4316-B720-38E53A5C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1BF2F-CB82-4140-ABBB-67E30F86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7C689-0E52-4FFE-B822-4A349CE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5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62F2-AF97-4F21-AFB8-5170D3C2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DE39F-DDD9-4002-B006-26CFF334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4C00B-72F3-4C7E-8FEA-AF4F95E4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08047-7295-4CC0-A142-52677DA5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83B15-6BC2-46B7-A575-60198C1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5E332-434B-48D8-98FB-5BECCA24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3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23EC-F65A-4DEA-BEE8-D568BA64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4CACC9-1B55-4355-87F3-B8B623DCC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49D48-BF4D-4967-BDAD-A0AD61CC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9F236-164E-468C-A626-965A35FD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6615F-BB37-44B6-8738-9CA666B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02A5D-0709-4315-94B3-A10F675E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0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5DE2-5934-4192-A94E-1AC155BA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5CB05-C829-4851-AEFA-69E86B39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D8B2B-CECB-4242-9D95-C1A0B75B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F2EC1-A6BC-44B7-A6EC-52446EE5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49CB7-932E-46A3-9462-1F7041E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1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B34B4-67BD-45B9-A8AA-07A5250EF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0588C-EF01-4C8B-BBB8-55C4EE83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36B76-0A6B-4B02-87BC-A48DB88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EB06-76AA-48FD-AEC8-C2083358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1770-4D59-40D4-AAEE-079AF51F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6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0383C6-78E9-482F-96CE-2ADFAF9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3D9B2-F032-4BCB-80C9-B443F1D6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27417-7C05-4A39-8DED-B39DD7915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10138-CAFD-40C1-85D3-ABD4D352967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FDDB1-8AF7-4889-B090-1457D5D3B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55AEA-182C-4A4E-AE7D-12A4FB4A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3B52-7211-4E1C-AB89-DA619DE9B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0CC6-C2FD-4A37-A132-2D4B46F45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945"/>
            <a:ext cx="9144000" cy="2387600"/>
          </a:xfrm>
        </p:spPr>
        <p:txBody>
          <a:bodyPr/>
          <a:lstStyle/>
          <a:p>
            <a:r>
              <a:rPr lang="zh-CN" altLang="en-US" dirty="0"/>
              <a:t>疫情物资管理系统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1576A-8D52-449B-8142-D496B87C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935"/>
            <a:ext cx="9144000" cy="531423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年春季学期计算机程序设计基础大作业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9D1049-BD35-4DA3-96FB-BDEEB786BDBF}"/>
              </a:ext>
            </a:extLst>
          </p:cNvPr>
          <p:cNvSpPr txBox="1"/>
          <p:nvPr/>
        </p:nvSpPr>
        <p:spPr>
          <a:xfrm>
            <a:off x="4254759" y="4581331"/>
            <a:ext cx="67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清华大学 生命学院 生命科学预科班 钟子涵</a:t>
            </a:r>
            <a:endParaRPr lang="en-US" altLang="zh-CN" dirty="0"/>
          </a:p>
          <a:p>
            <a:pPr algn="r"/>
            <a:r>
              <a:rPr lang="en-US" altLang="zh-CN" dirty="0"/>
              <a:t>2020.6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84ECE-964E-4531-8010-8244FBEE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物资出库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3F4E0C-C9FE-40CC-B7FB-C529A1EF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237" y="331214"/>
            <a:ext cx="2628763" cy="5914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F67058-BDA1-48B4-9734-04ABFB5A4B6A}"/>
              </a:ext>
            </a:extLst>
          </p:cNvPr>
          <p:cNvSpPr txBox="1"/>
          <p:nvPr/>
        </p:nvSpPr>
        <p:spPr>
          <a:xfrm>
            <a:off x="838200" y="1586204"/>
            <a:ext cx="710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对保质日期到期时间进行排序，对于快要到达保质日期的物资进行优先出库。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出库后改变文件“物资库存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”中对于物资剩余数量的记录</a:t>
            </a:r>
          </a:p>
        </p:txBody>
      </p:sp>
      <p:pic>
        <p:nvPicPr>
          <p:cNvPr id="2050" name="Picture 2" descr="计算机生成了可选文字:&#10;2&#10;来源&#10;社会捐赠&#10;上级下拨&#10;名称&#10;呼吸机&#10;呼吸机&#10;数量入库日期保质期至&#10;10&#10;10&#10;2020．5．23&#10;2020．4．23&#10;使用范围&#10;202L1.1&#10;2025．4．23&#10;医院&#10;医院&#10;查看完成，请按回车返回上级菜单">
            <a:extLst>
              <a:ext uri="{FF2B5EF4-FFF2-40B4-BE49-F238E27FC236}">
                <a16:creationId xmlns:a16="http://schemas.microsoft.com/office/drawing/2014/main" id="{D0C5F454-4588-4B93-A006-4A662A78A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" r="23007" b="79143"/>
          <a:stretch/>
        </p:blipFill>
        <p:spPr bwMode="auto">
          <a:xfrm>
            <a:off x="3969148" y="2928257"/>
            <a:ext cx="5018816" cy="5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C316F-6A4E-4895-863C-9A769F7C8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31" b="22145"/>
          <a:stretch/>
        </p:blipFill>
        <p:spPr>
          <a:xfrm>
            <a:off x="486101" y="2921524"/>
            <a:ext cx="3483047" cy="3008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483103-5C55-4B61-B681-AAD2A6ACC5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3" r="24526" b="79838"/>
          <a:stretch/>
        </p:blipFill>
        <p:spPr>
          <a:xfrm>
            <a:off x="3969148" y="3430127"/>
            <a:ext cx="5018816" cy="56549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509ACC6-2E46-4CF7-B95F-8EF31A4AE677}"/>
              </a:ext>
            </a:extLst>
          </p:cNvPr>
          <p:cNvSpPr/>
          <p:nvPr/>
        </p:nvSpPr>
        <p:spPr>
          <a:xfrm>
            <a:off x="5737705" y="2906967"/>
            <a:ext cx="256032" cy="38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B73DE8-C445-4E72-ABC2-DC760CF04AD8}"/>
              </a:ext>
            </a:extLst>
          </p:cNvPr>
          <p:cNvSpPr/>
          <p:nvPr/>
        </p:nvSpPr>
        <p:spPr>
          <a:xfrm>
            <a:off x="5737705" y="3424462"/>
            <a:ext cx="256032" cy="38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4CD40D-933A-496C-B7D8-5895AF4A8303}"/>
              </a:ext>
            </a:extLst>
          </p:cNvPr>
          <p:cNvSpPr/>
          <p:nvPr/>
        </p:nvSpPr>
        <p:spPr>
          <a:xfrm>
            <a:off x="338328" y="3936476"/>
            <a:ext cx="499872" cy="280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9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C7BFD-7D1D-4ADC-A2B6-5A922FAF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人员管理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846DC6-38B2-4331-AA0E-D21E2074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47" y="1690688"/>
            <a:ext cx="486095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8C5A7A-F993-44A4-AEE0-670B4650922E}"/>
              </a:ext>
            </a:extLst>
          </p:cNvPr>
          <p:cNvSpPr txBox="1"/>
          <p:nvPr/>
        </p:nvSpPr>
        <p:spPr>
          <a:xfrm>
            <a:off x="718442" y="1690688"/>
            <a:ext cx="5523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可以对于人员进行入职，离职，查看等操作，信息储存于“人员信息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人员离职可直接对所在条目进行删除（结构体数组内容的删除）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E4B002-DD0B-4786-A479-ED92CA59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4209"/>
            <a:ext cx="4236098" cy="33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0E073-045C-432E-93A3-E60FDBAE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痕迹管理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D8ED9-3173-4979-BF9C-1A339420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93841" cy="4351338"/>
          </a:xfrm>
        </p:spPr>
        <p:txBody>
          <a:bodyPr/>
          <a:lstStyle/>
          <a:p>
            <a:r>
              <a:rPr lang="zh-CN" altLang="en-US" sz="2000" dirty="0"/>
              <a:t>在每个函数（除人员信息）执行之前进行留痕，读取当前时间并将痕迹信息储存于“操作记录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dat</a:t>
            </a:r>
            <a:r>
              <a:rPr lang="zh-CN" altLang="en-US" dirty="0"/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B35F0-78A5-47BD-80E5-C4454016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58" y="3240168"/>
            <a:ext cx="2919497" cy="3375088"/>
          </a:xfrm>
          <a:prstGeom prst="rect">
            <a:avLst/>
          </a:prstGeom>
        </p:spPr>
      </p:pic>
      <p:pic>
        <p:nvPicPr>
          <p:cNvPr id="3074" name="Picture 2" descr="计算机生成了可选文字:&#10;17&#10;请输入你的姓名：&#10;入库2020一5一26192830&#10;入库2020一5一26194721&#10;入库2020一5一261956．30&#10;李四&#10;李四&#10;李四&#10;李四&#10;李四&#10;李四&#10;李四&#10;李四&#10;李四&#10;李四&#10;查看入库记录&#10;2020一5一2619．3045&#10;查看操作记录&#10;2020一5一2619．31.20&#10;查看入库记录&#10;2020一5一261947．56&#10;查看入库记录&#10;2020一5一2619．50．30&#10;出库2020一&#10;5一261951：11&#10;查看入库记录&#10;2020一5一2619．51．50&#10;查看出库记录&#10;2020一5一26195444&#10;查看入库记录&#10;2020一5一2619．55．0&#10;出库2020一&#10;5一261958．13&#10;查看入库记录&#10;2020一5一2619：5854&#10;入库2020一5一26203．11&#10;查看入库记录&#10;2020一5一26204：43&#10;出库2020一&#10;5一26205．15&#10;查看入库记录&#10;2020一5一26206：2&#10;查看完成，请按回车返回上级菜单">
            <a:extLst>
              <a:ext uri="{FF2B5EF4-FFF2-40B4-BE49-F238E27FC236}">
                <a16:creationId xmlns:a16="http://schemas.microsoft.com/office/drawing/2014/main" id="{EE9FD038-86A5-44F1-A13A-2B18B8A56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" r="54027" b="25592"/>
          <a:stretch/>
        </p:blipFill>
        <p:spPr bwMode="auto">
          <a:xfrm>
            <a:off x="5270239" y="1587678"/>
            <a:ext cx="6170743" cy="478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57E9A-86B4-4BD0-ACF6-D1DD8AFF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当日信息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C194E-E8A9-4728-8558-8310ACEE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539" cy="4351338"/>
          </a:xfrm>
        </p:spPr>
        <p:txBody>
          <a:bodyPr/>
          <a:lstStyle/>
          <a:p>
            <a:r>
              <a:rPr lang="zh-CN" altLang="en-US" dirty="0"/>
              <a:t>读取系统时间，将当日所有入库与出库记录展示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1F132-3A64-4C53-88B1-0E4873EE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0257"/>
            <a:ext cx="4953310" cy="2113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07DFE-63C6-4E77-B0AB-BFC43A8E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405"/>
            <a:ext cx="4953310" cy="23878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B6B385-89F0-4BD8-9EA0-B03396C0D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0" y="2671459"/>
            <a:ext cx="358171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C7CEEE-C499-45A2-8EB8-E7E94B4BCB9A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谢谢大家！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9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56829-A192-4BA9-B6D5-EB7E9799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541176"/>
            <a:ext cx="9199983" cy="599025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320000"/>
              </a:lnSpc>
              <a:buAutoNum type="arabicPeriod"/>
            </a:pPr>
            <a:r>
              <a:rPr lang="zh-CN" altLang="en-US" dirty="0"/>
              <a:t>基本结构与思路</a:t>
            </a:r>
            <a:endParaRPr lang="en-US" altLang="zh-CN" dirty="0"/>
          </a:p>
          <a:p>
            <a:pPr marL="514350" indent="-514350">
              <a:lnSpc>
                <a:spcPct val="320000"/>
              </a:lnSpc>
              <a:buAutoNum type="arabicPeriod"/>
            </a:pPr>
            <a:r>
              <a:rPr lang="zh-CN" altLang="en-US" dirty="0"/>
              <a:t>变量说明</a:t>
            </a:r>
            <a:endParaRPr lang="en-US" altLang="zh-CN" dirty="0"/>
          </a:p>
          <a:p>
            <a:pPr marL="514350" indent="-514350">
              <a:lnSpc>
                <a:spcPct val="320000"/>
              </a:lnSpc>
              <a:buAutoNum type="arabicPeriod"/>
            </a:pPr>
            <a:r>
              <a:rPr lang="zh-CN" altLang="en-US" dirty="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51693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41D8-719C-4BA6-A7CD-6BA7B908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F0CA0-0720-48E0-AAF3-58922922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667251"/>
          </a:xfrm>
        </p:spPr>
        <p:txBody>
          <a:bodyPr/>
          <a:lstStyle/>
          <a:p>
            <a:r>
              <a:rPr lang="zh-CN" altLang="en-US" dirty="0"/>
              <a:t>通过在无参数的</a:t>
            </a:r>
            <a:r>
              <a:rPr lang="en-US" altLang="zh-CN" dirty="0"/>
              <a:t>void</a:t>
            </a:r>
            <a:r>
              <a:rPr lang="zh-CN" altLang="en-US" dirty="0"/>
              <a:t>函数中进行嵌套引用结合</a:t>
            </a:r>
            <a:r>
              <a:rPr lang="en-US" altLang="zh-CN" dirty="0"/>
              <a:t>switch</a:t>
            </a:r>
            <a:r>
              <a:rPr lang="zh-CN" altLang="en-US" dirty="0"/>
              <a:t>语句进行分支选择，使得用户操作逻辑清晰。</a:t>
            </a:r>
            <a:endParaRPr lang="en-US" altLang="zh-CN" dirty="0"/>
          </a:p>
          <a:p>
            <a:r>
              <a:rPr lang="zh-CN" altLang="en-US" dirty="0"/>
              <a:t>有利于不同功能的模块化设计</a:t>
            </a:r>
            <a:endParaRPr lang="en-US" altLang="zh-CN" dirty="0"/>
          </a:p>
          <a:p>
            <a:r>
              <a:rPr lang="zh-CN" altLang="en-US" dirty="0"/>
              <a:t>通过结构体与文件进行数据传递，储存和读取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BBA89A-8FDC-4B11-9F26-A7059715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85" y="604523"/>
            <a:ext cx="4401972" cy="5888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16F2DB-33B6-4E03-9D65-F29215114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3" y="4736853"/>
            <a:ext cx="4622085" cy="15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8CD7-4EF1-4B82-9A86-BB865CF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C756A-565B-42C8-8ABC-B66BF981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073" cy="4351338"/>
          </a:xfrm>
        </p:spPr>
        <p:txBody>
          <a:bodyPr/>
          <a:lstStyle/>
          <a:p>
            <a:r>
              <a:rPr lang="zh-CN" altLang="en-US" dirty="0"/>
              <a:t>通过模块化的程序设计，保证了每一步操作之后都可以返回上一级菜单。</a:t>
            </a:r>
            <a:endParaRPr lang="en-US" altLang="zh-CN" dirty="0"/>
          </a:p>
          <a:p>
            <a:r>
              <a:rPr lang="zh-CN" altLang="en-US" dirty="0"/>
              <a:t>同时通过中间变量的使用保证了返回的为当前用户身份对应的界面，保证了不同权限人员之间的独立性。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3BABE-2DFA-400F-984A-6907FDFF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1" y="365125"/>
            <a:ext cx="5065986" cy="3964369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D318B03E-8203-4219-A825-7766B8BD3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1" y="4756643"/>
            <a:ext cx="3215603" cy="14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32C5-C765-4726-8D0D-9B3F21B0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6951C-FB6A-4E3D-B5BF-C8922C7D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本程序中共涉及四个结构体与两个全局中间变量。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A5B1E-F046-4620-A98F-EA9AE9EC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0" y="2472607"/>
            <a:ext cx="5332857" cy="3142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5DFC0B-2404-489B-B7A8-9699CA5865AB}"/>
              </a:ext>
            </a:extLst>
          </p:cNvPr>
          <p:cNvSpPr txBox="1"/>
          <p:nvPr/>
        </p:nvSpPr>
        <p:spPr>
          <a:xfrm>
            <a:off x="6625389" y="2711116"/>
            <a:ext cx="4138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goodin</a:t>
            </a:r>
            <a:r>
              <a:rPr lang="zh-CN" altLang="en-US" dirty="0"/>
              <a:t>：物资入库</a:t>
            </a:r>
            <a:r>
              <a:rPr lang="en-US" altLang="zh-CN" dirty="0"/>
              <a:t>+</a:t>
            </a:r>
            <a:r>
              <a:rPr lang="zh-CN" altLang="en-US" dirty="0"/>
              <a:t>物资储存</a:t>
            </a:r>
            <a:endParaRPr lang="en-US" altLang="zh-CN" dirty="0"/>
          </a:p>
          <a:p>
            <a:r>
              <a:rPr lang="en-US" altLang="zh-CN" dirty="0" err="1"/>
              <a:t>goodout</a:t>
            </a:r>
            <a:r>
              <a:rPr lang="zh-CN" altLang="en-US" dirty="0"/>
              <a:t>：物资出库</a:t>
            </a:r>
            <a:endParaRPr lang="en-US" altLang="zh-CN" dirty="0"/>
          </a:p>
          <a:p>
            <a:r>
              <a:rPr lang="en-US" altLang="zh-CN" dirty="0"/>
              <a:t>trace</a:t>
            </a:r>
            <a:r>
              <a:rPr lang="zh-CN" altLang="en-US" dirty="0"/>
              <a:t>：操作痕迹</a:t>
            </a:r>
            <a:endParaRPr lang="en-US" altLang="zh-CN" dirty="0"/>
          </a:p>
          <a:p>
            <a:r>
              <a:rPr lang="en-US" altLang="zh-CN" dirty="0"/>
              <a:t>persons</a:t>
            </a:r>
            <a:r>
              <a:rPr lang="zh-CN" altLang="en-US" dirty="0"/>
              <a:t>：工作人员信息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Judge</a:t>
            </a:r>
            <a:r>
              <a:rPr lang="zh-CN" altLang="en-US" dirty="0"/>
              <a:t>：在每个用户的</a:t>
            </a:r>
            <a:r>
              <a:rPr lang="en-US" altLang="zh-CN" dirty="0"/>
              <a:t>menu</a:t>
            </a:r>
            <a:r>
              <a:rPr lang="zh-CN" altLang="en-US" dirty="0"/>
              <a:t>函数中改变，确认用户进入的函数</a:t>
            </a:r>
            <a:endParaRPr lang="en-US" altLang="zh-CN" dirty="0"/>
          </a:p>
          <a:p>
            <a:r>
              <a:rPr lang="en-US" altLang="zh-CN" dirty="0"/>
              <a:t>Judge1</a:t>
            </a:r>
            <a:r>
              <a:rPr lang="zh-CN" altLang="en-US" dirty="0"/>
              <a:t>：防止具有三级菜单的函数重复留痕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9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C21F-9AD8-4AD2-A151-DEE85DB3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变量说明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182407-9CAB-4A1F-8384-1E1640D7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6" y="1325563"/>
            <a:ext cx="3289630" cy="28253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9858BA-F228-469F-97BD-4366A9C4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26" y="1325563"/>
            <a:ext cx="3388271" cy="28253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34AF8C-BFDC-450D-AA41-7F4B3EDF2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15" y="4150891"/>
            <a:ext cx="3255382" cy="25899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56ADDE-3AF2-4EFC-8C13-7D73A784E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97" y="4150890"/>
            <a:ext cx="3404281" cy="25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5769-1100-43C8-9CA6-7BD5309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用户身份验证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5C380C-5EB4-4BE8-8A5E-7848AAF9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要求用户输入密码（方便演示设置为</a:t>
            </a:r>
            <a:r>
              <a:rPr lang="en-US" altLang="zh-CN" dirty="0"/>
              <a:t>X00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BC16AB-109C-469D-A50C-8DF25F46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986"/>
            <a:ext cx="5490966" cy="3584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753ED2-D6FF-45AA-A2F2-70BF7180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72"/>
          <a:stretch/>
        </p:blipFill>
        <p:spPr>
          <a:xfrm>
            <a:off x="7715857" y="2457343"/>
            <a:ext cx="3465491" cy="35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8702-9675-4C0F-9767-6750298F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物资入库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F17779-DA9B-4BD7-9B1B-70B7224E4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65" y="1252148"/>
            <a:ext cx="1474484" cy="50178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7F904C-27BD-4B41-A5DC-19C94413BDCF}"/>
              </a:ext>
            </a:extLst>
          </p:cNvPr>
          <p:cNvSpPr txBox="1"/>
          <p:nvPr/>
        </p:nvSpPr>
        <p:spPr>
          <a:xfrm>
            <a:off x="718457" y="1690688"/>
            <a:ext cx="7091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物资入库时将入库记录分别写入“物资库存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”作为库存记录保存已经写入“入库记录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”作为入库记录保存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遇到敏感物资（设置为</a:t>
            </a:r>
            <a:r>
              <a:rPr lang="en-US" altLang="zh-CN" dirty="0"/>
              <a:t>N95</a:t>
            </a:r>
            <a:r>
              <a:rPr lang="zh-CN" altLang="en-US" dirty="0"/>
              <a:t>口罩与呼吸机）时需要输入上级领导秘钥，达到双重确认目的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EE8D3D-842B-4DF7-AA41-EA2566A76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8" y="2921819"/>
            <a:ext cx="5982218" cy="1242168"/>
          </a:xfrm>
          <a:prstGeom prst="rect">
            <a:avLst/>
          </a:prstGeom>
        </p:spPr>
      </p:pic>
      <p:pic>
        <p:nvPicPr>
          <p:cNvPr id="1026" name="Picture 2" descr="计算机生成了可选文字:&#10;请输入你的姓名：&#10;请输入想要添加的物资的数量：&#10;请输入第1种物资的信息：&#10;请输入来源：&#10;社会捐赠&#10;请输入物资名称：&#10;呼吸机&#10;敏感物资！请输入上级领导人员秘钥：&#10;请输入物资数量：&#10;10&#10;请输入物资入库时间：（年月日之间用空格隔开例．2020518）&#10;2020526&#10;请输入到期时间：（年月日之间用空格隔开例．2020518）&#10;202111&#10;请输入物资的使用范围&#10;医院&#10;请输入捐赠单位信息&#10;英大财险&#10;填写完成，请按回车返回上级菜单">
            <a:extLst>
              <a:ext uri="{FF2B5EF4-FFF2-40B4-BE49-F238E27FC236}">
                <a16:creationId xmlns:a16="http://schemas.microsoft.com/office/drawing/2014/main" id="{C676CD62-3372-40A1-BCF0-B83EA18BD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22980" r="50149" b="63470"/>
          <a:stretch/>
        </p:blipFill>
        <p:spPr bwMode="auto">
          <a:xfrm>
            <a:off x="952877" y="4273420"/>
            <a:ext cx="5982217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73D17-DC6B-440E-BB36-AE43E59F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——</a:t>
            </a:r>
            <a:r>
              <a:rPr lang="zh-CN" altLang="en-US" dirty="0"/>
              <a:t>查看库存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E6F53-CF7E-4A65-A496-E7307C7B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提供四种查看库存的方式：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直接查看，检索（根据物资与单位），根据剩 余数量排序，根据入库日期排序</a:t>
            </a:r>
            <a:endParaRPr lang="en-US" altLang="zh-CN" dirty="0"/>
          </a:p>
          <a:p>
            <a:r>
              <a:rPr lang="zh-CN" altLang="en-US" dirty="0"/>
              <a:t>显示时隐藏捐赠单位信息，保护隐私。</a:t>
            </a:r>
            <a:endParaRPr lang="en-US" altLang="zh-CN" dirty="0"/>
          </a:p>
          <a:p>
            <a:r>
              <a:rPr lang="zh-CN" altLang="en-US" dirty="0"/>
              <a:t>当对于特定物资检索时会提示物资储量不足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670E6-AEA4-45B1-B945-3B3167D0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25" y="1690688"/>
            <a:ext cx="4600797" cy="4592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019B52-CCB2-4470-BC74-89EE4E8D7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07" b="83364"/>
          <a:stretch/>
        </p:blipFill>
        <p:spPr>
          <a:xfrm>
            <a:off x="659943" y="5416320"/>
            <a:ext cx="5614314" cy="7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527</TotalTime>
  <Words>456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Calibri Light</vt:lpstr>
      <vt:lpstr>回顾</vt:lpstr>
      <vt:lpstr>Office 主题​​</vt:lpstr>
      <vt:lpstr>疫情物资管理系统</vt:lpstr>
      <vt:lpstr>PowerPoint 演示文稿</vt:lpstr>
      <vt:lpstr>基本结构</vt:lpstr>
      <vt:lpstr>基本结构</vt:lpstr>
      <vt:lpstr>变量说明</vt:lpstr>
      <vt:lpstr>变量说明</vt:lpstr>
      <vt:lpstr>功能介绍——用户身份验证</vt:lpstr>
      <vt:lpstr>功能介绍——物资入库</vt:lpstr>
      <vt:lpstr>功能介绍——查看库存</vt:lpstr>
      <vt:lpstr>功能介绍——物资出库</vt:lpstr>
      <vt:lpstr>功能介绍——人员管理</vt:lpstr>
      <vt:lpstr>功能介绍——痕迹管理</vt:lpstr>
      <vt:lpstr>功能介绍——当日信息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Price</dc:creator>
  <cp:lastModifiedBy>Alex Price</cp:lastModifiedBy>
  <cp:revision>19</cp:revision>
  <dcterms:created xsi:type="dcterms:W3CDTF">2020-05-27T00:57:14Z</dcterms:created>
  <dcterms:modified xsi:type="dcterms:W3CDTF">2020-05-29T16:50:07Z</dcterms:modified>
</cp:coreProperties>
</file>