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F"/>
    <a:srgbClr val="53D4FE"/>
    <a:srgbClr val="8FE3FF"/>
    <a:srgbClr val="0CB6F1"/>
    <a:srgbClr val="BC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42" d="100"/>
          <a:sy n="42" d="100"/>
        </p:scale>
        <p:origin x="72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BBD1-70E9-4782-BCB4-18C65E54DC4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3D4A-73DF-4CBE-A91C-EF1272CC4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-1" y="1"/>
            <a:ext cx="5710416" cy="6871056"/>
          </a:xfrm>
          <a:prstGeom prst="rect">
            <a:avLst/>
          </a:prstGeom>
          <a:solidFill>
            <a:srgbClr val="DFF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41 Rectángulo redondeado"/>
          <p:cNvSpPr/>
          <p:nvPr/>
        </p:nvSpPr>
        <p:spPr>
          <a:xfrm>
            <a:off x="132354" y="4672428"/>
            <a:ext cx="5405187" cy="1493578"/>
          </a:xfrm>
          <a:prstGeom prst="roundRect">
            <a:avLst/>
          </a:prstGeom>
          <a:solidFill>
            <a:srgbClr val="8FE3FF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Bienvenidos a mi pagina personal donde te contare un poco sobre mi, mis gustos, estudios, y trabajos.</a:t>
            </a:r>
            <a:endParaRPr lang="es-ES" sz="2000" dirty="0">
              <a:solidFill>
                <a:schemeClr val="tx1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595017" y="1653946"/>
            <a:ext cx="6376284" cy="3919439"/>
            <a:chOff x="5187096" y="1528861"/>
            <a:chExt cx="6376284" cy="2577634"/>
          </a:xfrm>
        </p:grpSpPr>
        <p:sp>
          <p:nvSpPr>
            <p:cNvPr id="29" name="34 CuadroTexto"/>
            <p:cNvSpPr txBox="1"/>
            <p:nvPr/>
          </p:nvSpPr>
          <p:spPr>
            <a:xfrm>
              <a:off x="5311670" y="1528861"/>
              <a:ext cx="1965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Nombre y Apellido </a:t>
              </a:r>
              <a:endParaRPr lang="es-ES" dirty="0"/>
            </a:p>
          </p:txBody>
        </p:sp>
        <p:sp>
          <p:nvSpPr>
            <p:cNvPr id="30" name="35 CuadroTexto"/>
            <p:cNvSpPr txBox="1"/>
            <p:nvPr/>
          </p:nvSpPr>
          <p:spPr>
            <a:xfrm>
              <a:off x="6097488" y="1886051"/>
              <a:ext cx="117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Dirección </a:t>
              </a:r>
              <a:endParaRPr lang="es-ES" dirty="0"/>
            </a:p>
          </p:txBody>
        </p:sp>
        <p:sp>
          <p:nvSpPr>
            <p:cNvPr id="31" name="36 CuadroTexto"/>
            <p:cNvSpPr txBox="1"/>
            <p:nvPr/>
          </p:nvSpPr>
          <p:spPr>
            <a:xfrm>
              <a:off x="6454678" y="2315537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Ciudad </a:t>
              </a:r>
              <a:endParaRPr lang="es-ES" dirty="0"/>
            </a:p>
          </p:txBody>
        </p:sp>
        <p:sp>
          <p:nvSpPr>
            <p:cNvPr id="32" name="37 CuadroTexto"/>
            <p:cNvSpPr txBox="1"/>
            <p:nvPr/>
          </p:nvSpPr>
          <p:spPr>
            <a:xfrm>
              <a:off x="5187096" y="2680239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Fecha de Nacimiento</a:t>
              </a:r>
              <a:endParaRPr lang="es-ES" dirty="0"/>
            </a:p>
          </p:txBody>
        </p:sp>
        <p:sp>
          <p:nvSpPr>
            <p:cNvPr id="33" name="38 CuadroTexto"/>
            <p:cNvSpPr txBox="1"/>
            <p:nvPr/>
          </p:nvSpPr>
          <p:spPr>
            <a:xfrm>
              <a:off x="6311802" y="3329311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Teléfono </a:t>
              </a:r>
              <a:endParaRPr lang="es-ES" dirty="0"/>
            </a:p>
          </p:txBody>
        </p:sp>
        <p:sp>
          <p:nvSpPr>
            <p:cNvPr id="34" name="39 CuadroTexto"/>
            <p:cNvSpPr txBox="1"/>
            <p:nvPr/>
          </p:nvSpPr>
          <p:spPr>
            <a:xfrm>
              <a:off x="5374338" y="3737163"/>
              <a:ext cx="195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Correo Electrónico</a:t>
              </a:r>
              <a:endParaRPr lang="es-ES" dirty="0"/>
            </a:p>
          </p:txBody>
        </p:sp>
        <p:sp>
          <p:nvSpPr>
            <p:cNvPr id="36" name="38 CuadroTexto"/>
            <p:cNvSpPr txBox="1"/>
            <p:nvPr/>
          </p:nvSpPr>
          <p:spPr>
            <a:xfrm>
              <a:off x="5240232" y="2984692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Tarjeta de identidad </a:t>
              </a:r>
              <a:endParaRPr lang="es-ES" dirty="0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7277100" y="1610597"/>
              <a:ext cx="4286280" cy="214996"/>
            </a:xfrm>
            <a:prstGeom prst="rect">
              <a:avLst/>
            </a:prstGeom>
            <a:solidFill>
              <a:srgbClr val="DFF8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7277100" y="1965437"/>
              <a:ext cx="4286280" cy="214996"/>
            </a:xfrm>
            <a:prstGeom prst="rect">
              <a:avLst/>
            </a:prstGeom>
            <a:solidFill>
              <a:srgbClr val="DFF8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7277100" y="2387850"/>
              <a:ext cx="4286280" cy="214996"/>
            </a:xfrm>
            <a:prstGeom prst="rect">
              <a:avLst/>
            </a:prstGeom>
            <a:solidFill>
              <a:srgbClr val="DFF8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7277100" y="2755369"/>
              <a:ext cx="4286280" cy="214996"/>
            </a:xfrm>
            <a:prstGeom prst="rect">
              <a:avLst/>
            </a:prstGeom>
            <a:solidFill>
              <a:srgbClr val="DFF8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7277100" y="3059981"/>
              <a:ext cx="4286280" cy="214996"/>
            </a:xfrm>
            <a:prstGeom prst="rect">
              <a:avLst/>
            </a:prstGeom>
            <a:solidFill>
              <a:srgbClr val="DFF8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7277100" y="3417239"/>
              <a:ext cx="4286280" cy="214996"/>
            </a:xfrm>
            <a:prstGeom prst="rect">
              <a:avLst/>
            </a:prstGeom>
            <a:solidFill>
              <a:srgbClr val="DFF8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7277100" y="3800378"/>
              <a:ext cx="4286280" cy="214996"/>
            </a:xfrm>
            <a:prstGeom prst="rect">
              <a:avLst/>
            </a:prstGeom>
            <a:solidFill>
              <a:srgbClr val="DFF8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0" y="0"/>
            <a:ext cx="5719591" cy="343219"/>
            <a:chOff x="-1" y="3369"/>
            <a:chExt cx="6670578" cy="343219"/>
          </a:xfrm>
        </p:grpSpPr>
        <p:sp>
          <p:nvSpPr>
            <p:cNvPr id="35" name="45 Rectángulo redondeado"/>
            <p:cNvSpPr/>
            <p:nvPr/>
          </p:nvSpPr>
          <p:spPr>
            <a:xfrm>
              <a:off x="-1" y="29482"/>
              <a:ext cx="6670578" cy="317106"/>
            </a:xfrm>
            <a:prstGeom prst="roundRect">
              <a:avLst/>
            </a:prstGeom>
            <a:solidFill>
              <a:srgbClr val="53D4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39" name="8 CuadroTexto"/>
            <p:cNvSpPr txBox="1"/>
            <p:nvPr/>
          </p:nvSpPr>
          <p:spPr>
            <a:xfrm>
              <a:off x="0" y="3369"/>
              <a:ext cx="6612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 Inicio    Presentación  Intereses  Proyectos  Estudios  Portafolio</a:t>
              </a:r>
              <a:endParaRPr lang="es-ES" sz="1600" dirty="0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94737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411802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3437610" y="3369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4452310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5331574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8" y="1571328"/>
            <a:ext cx="2803066" cy="273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3627351" y="699818"/>
            <a:ext cx="5727700" cy="877369"/>
            <a:chOff x="3352800" y="538000"/>
            <a:chExt cx="5727700" cy="877369"/>
          </a:xfrm>
        </p:grpSpPr>
        <p:sp>
          <p:nvSpPr>
            <p:cNvPr id="14" name="Rectángulo redondeado 13"/>
            <p:cNvSpPr/>
            <p:nvPr/>
          </p:nvSpPr>
          <p:spPr>
            <a:xfrm>
              <a:off x="3352800" y="538000"/>
              <a:ext cx="5727700" cy="877369"/>
            </a:xfrm>
            <a:prstGeom prst="roundRect">
              <a:avLst/>
            </a:prstGeom>
            <a:solidFill>
              <a:srgbClr val="DFF8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2 CuadroTexto"/>
            <p:cNvSpPr txBox="1"/>
            <p:nvPr/>
          </p:nvSpPr>
          <p:spPr>
            <a:xfrm>
              <a:off x="3460750" y="591963"/>
              <a:ext cx="5511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Presentación</a:t>
              </a:r>
              <a:r>
                <a:rPr lang="es-CO" sz="4400" dirty="0" smtClean="0"/>
                <a:t> </a:t>
              </a:r>
              <a:r>
                <a:rPr lang="es-CO" sz="4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Personal</a:t>
              </a:r>
              <a:r>
                <a:rPr lang="es-CO" sz="4400" dirty="0" smtClean="0"/>
                <a:t> </a:t>
              </a:r>
              <a:endParaRPr lang="es-ES" sz="4400" dirty="0"/>
            </a:p>
          </p:txBody>
        </p:sp>
      </p:grpSp>
      <p:sp>
        <p:nvSpPr>
          <p:cNvPr id="15" name="4 CuadroTexto"/>
          <p:cNvSpPr txBox="1"/>
          <p:nvPr/>
        </p:nvSpPr>
        <p:spPr>
          <a:xfrm>
            <a:off x="3251772" y="1925883"/>
            <a:ext cx="60007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Bien, comenzaré esta presentación brindando información sobre mí</a:t>
            </a:r>
            <a:r>
              <a:rPr lang="es-ES" sz="2000" dirty="0" smtClean="0"/>
              <a:t>.</a:t>
            </a:r>
            <a:r>
              <a:rPr lang="es-MX" sz="2000" dirty="0" smtClean="0"/>
              <a:t> Soy un adolecente </a:t>
            </a:r>
            <a:r>
              <a:rPr lang="es-ES" sz="2000" dirty="0" smtClean="0"/>
              <a:t>que </a:t>
            </a:r>
            <a:r>
              <a:rPr lang="es-ES" sz="2000" dirty="0"/>
              <a:t>espera continuar la carrera que desea y tener un buen futuro en el campo laboral deseado. Actualmente tengo 17 años y vivo en </a:t>
            </a:r>
            <a:r>
              <a:rPr lang="es-ES" sz="2000" dirty="0" smtClean="0"/>
              <a:t>Colombia</a:t>
            </a:r>
            <a:r>
              <a:rPr lang="es-MX" sz="2000" dirty="0" smtClean="0"/>
              <a:t>. Soy una persona activa que le  gusta pasar bien con sus amigos y compañeros de clase, pero lo que más</a:t>
            </a:r>
            <a:r>
              <a:rPr lang="es-ES" sz="2000" dirty="0"/>
              <a:t> </a:t>
            </a:r>
            <a:r>
              <a:rPr lang="es-ES" sz="2000" dirty="0" smtClean="0"/>
              <a:t>que </a:t>
            </a:r>
            <a:r>
              <a:rPr lang="es-MX" sz="2000" dirty="0" smtClean="0"/>
              <a:t>me gusta hacer es divertirme haciendo lo que amo, como ir a conocer nuevos</a:t>
            </a:r>
          </a:p>
          <a:p>
            <a:r>
              <a:rPr lang="es-MX" sz="2000" dirty="0" smtClean="0"/>
              <a:t>lugares o  dibujar y aprender algo nuevo cada día</a:t>
            </a:r>
          </a:p>
          <a:p>
            <a:r>
              <a:rPr lang="es-MX" sz="2000" dirty="0" smtClean="0"/>
              <a:t>y conocer a otras personas que me</a:t>
            </a:r>
          </a:p>
          <a:p>
            <a:r>
              <a:rPr lang="es-MX" sz="2000" dirty="0" smtClean="0"/>
              <a:t>enseñe algo diferente pero también</a:t>
            </a:r>
          </a:p>
          <a:p>
            <a:r>
              <a:rPr lang="es-MX" sz="2000" dirty="0" smtClean="0"/>
              <a:t>tengo que aprender de mis errores que</a:t>
            </a:r>
          </a:p>
          <a:p>
            <a:r>
              <a:rPr lang="es-MX" sz="2000" dirty="0" smtClean="0"/>
              <a:t>e cometido</a:t>
            </a:r>
            <a:r>
              <a:rPr lang="es-ES" dirty="0"/>
              <a:t>.</a:t>
            </a:r>
            <a:endParaRPr lang="es-ES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0" y="0"/>
            <a:ext cx="5719591" cy="343219"/>
            <a:chOff x="-1" y="3369"/>
            <a:chExt cx="6670578" cy="343219"/>
          </a:xfrm>
        </p:grpSpPr>
        <p:sp>
          <p:nvSpPr>
            <p:cNvPr id="20" name="45 Rectángulo redondeado"/>
            <p:cNvSpPr/>
            <p:nvPr/>
          </p:nvSpPr>
          <p:spPr>
            <a:xfrm>
              <a:off x="-1" y="29482"/>
              <a:ext cx="6670578" cy="317106"/>
            </a:xfrm>
            <a:prstGeom prst="roundRect">
              <a:avLst/>
            </a:prstGeom>
            <a:solidFill>
              <a:srgbClr val="53D4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1" name="8 CuadroTexto"/>
            <p:cNvSpPr txBox="1"/>
            <p:nvPr/>
          </p:nvSpPr>
          <p:spPr>
            <a:xfrm>
              <a:off x="0" y="3369"/>
              <a:ext cx="6612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 Inicio    Presentación  Intereses  Proyectos  Estudios  Portafolio</a:t>
              </a:r>
              <a:endParaRPr lang="es-ES" sz="1600" dirty="0"/>
            </a:p>
          </p:txBody>
        </p:sp>
        <p:cxnSp>
          <p:nvCxnSpPr>
            <p:cNvPr id="22" name="Conector recto 21"/>
            <p:cNvCxnSpPr/>
            <p:nvPr/>
          </p:nvCxnSpPr>
          <p:spPr>
            <a:xfrm>
              <a:off x="94737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2411802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3339385" y="14093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4382150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528251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/>
          <p:cNvGrpSpPr/>
          <p:nvPr/>
        </p:nvGrpSpPr>
        <p:grpSpPr>
          <a:xfrm>
            <a:off x="161591" y="2018307"/>
            <a:ext cx="3032541" cy="3862298"/>
            <a:chOff x="161591" y="2018307"/>
            <a:chExt cx="3032541" cy="386229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12597">
              <a:off x="161591" y="2018307"/>
              <a:ext cx="3032541" cy="2446699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6" t="2807" r="6305" b="526"/>
            <a:stretch/>
          </p:blipFill>
          <p:spPr>
            <a:xfrm rot="1347652">
              <a:off x="431507" y="4180842"/>
              <a:ext cx="2492712" cy="16997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9338935" y="1969033"/>
            <a:ext cx="2585463" cy="3953359"/>
            <a:chOff x="9338935" y="1969033"/>
            <a:chExt cx="2585463" cy="3953359"/>
          </a:xfrm>
        </p:grpSpPr>
        <p:pic>
          <p:nvPicPr>
            <p:cNvPr id="1028" name="Picture 4" descr="https://i.pinimg.com/564x/6c/5a/10/6c5a10b006312f78cc438b94da86326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4147">
              <a:off x="9338935" y="4107080"/>
              <a:ext cx="2585463" cy="1815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214792">
              <a:off x="9488142" y="1969033"/>
              <a:ext cx="2350492" cy="1723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2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4330700" y="538000"/>
            <a:ext cx="3123367" cy="877369"/>
          </a:xfrm>
          <a:prstGeom prst="roundRect">
            <a:avLst/>
          </a:prstGeom>
          <a:solidFill>
            <a:srgbClr val="DFF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0 CuadroTexto"/>
          <p:cNvSpPr txBox="1"/>
          <p:nvPr/>
        </p:nvSpPr>
        <p:spPr>
          <a:xfrm>
            <a:off x="4655783" y="591963"/>
            <a:ext cx="2421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Intereses </a:t>
            </a:r>
            <a:endParaRPr lang="es-E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152398" y="2019300"/>
            <a:ext cx="3123367" cy="546100"/>
          </a:xfrm>
          <a:prstGeom prst="roundRect">
            <a:avLst/>
          </a:prstGeom>
          <a:solidFill>
            <a:srgbClr val="53D4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redondeado 13"/>
          <p:cNvSpPr/>
          <p:nvPr/>
        </p:nvSpPr>
        <p:spPr>
          <a:xfrm>
            <a:off x="4330699" y="2019300"/>
            <a:ext cx="3123367" cy="546100"/>
          </a:xfrm>
          <a:prstGeom prst="roundRect">
            <a:avLst/>
          </a:prstGeom>
          <a:solidFill>
            <a:srgbClr val="53D4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redondeado 14"/>
          <p:cNvSpPr/>
          <p:nvPr/>
        </p:nvSpPr>
        <p:spPr>
          <a:xfrm>
            <a:off x="8509000" y="2019300"/>
            <a:ext cx="3123367" cy="546100"/>
          </a:xfrm>
          <a:prstGeom prst="roundRect">
            <a:avLst/>
          </a:prstGeom>
          <a:solidFill>
            <a:srgbClr val="53D4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1 CuadroTexto"/>
          <p:cNvSpPr txBox="1"/>
          <p:nvPr/>
        </p:nvSpPr>
        <p:spPr>
          <a:xfrm>
            <a:off x="392478" y="2051534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Gustos</a:t>
            </a:r>
            <a:r>
              <a:rPr lang="es-CO" dirty="0" smtClean="0"/>
              <a:t> </a:t>
            </a:r>
            <a:endParaRPr lang="es-ES" dirty="0"/>
          </a:p>
        </p:txBody>
      </p:sp>
      <p:sp>
        <p:nvSpPr>
          <p:cNvPr id="17" name="12 CuadroTexto"/>
          <p:cNvSpPr txBox="1"/>
          <p:nvPr/>
        </p:nvSpPr>
        <p:spPr>
          <a:xfrm>
            <a:off x="4541207" y="204541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Intereses</a:t>
            </a:r>
            <a:r>
              <a:rPr lang="es-CO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3 CuadroTexto"/>
          <p:cNvSpPr txBox="1"/>
          <p:nvPr/>
        </p:nvSpPr>
        <p:spPr>
          <a:xfrm>
            <a:off x="9106270" y="2030740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Hobby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4 CuadroTexto"/>
          <p:cNvSpPr txBox="1"/>
          <p:nvPr/>
        </p:nvSpPr>
        <p:spPr>
          <a:xfrm>
            <a:off x="463916" y="2818145"/>
            <a:ext cx="2571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gusta dibujar, </a:t>
            </a:r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 a conocer nuevos</a:t>
            </a:r>
          </a:p>
          <a:p>
            <a:r>
              <a:rPr lang="es-MX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lugares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leer, hacer  actividades al aire libre etc.    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5 CuadroTexto"/>
          <p:cNvSpPr txBox="1"/>
          <p:nvPr/>
        </p:nvSpPr>
        <p:spPr>
          <a:xfrm>
            <a:off x="8891972" y="2818145"/>
            <a:ext cx="2357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desde escuchar música , leer, dibujar o  cocinar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16 CuadroTexto"/>
          <p:cNvSpPr txBox="1"/>
          <p:nvPr/>
        </p:nvSpPr>
        <p:spPr>
          <a:xfrm>
            <a:off x="4445549" y="2719150"/>
            <a:ext cx="285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interesan áreas como Photoshop y las esculturas de arcilla</a:t>
            </a:r>
            <a:r>
              <a:rPr lang="es-CO" sz="2000" dirty="0"/>
              <a:t>.</a:t>
            </a:r>
            <a:r>
              <a:rPr lang="es-CO" sz="2000" dirty="0" smtClean="0"/>
              <a:t> </a:t>
            </a:r>
            <a:endParaRPr lang="es-ES" sz="2000" dirty="0"/>
          </a:p>
        </p:txBody>
      </p:sp>
      <p:grpSp>
        <p:nvGrpSpPr>
          <p:cNvPr id="22" name="Grupo 21"/>
          <p:cNvGrpSpPr/>
          <p:nvPr/>
        </p:nvGrpSpPr>
        <p:grpSpPr>
          <a:xfrm>
            <a:off x="1811100" y="4679340"/>
            <a:ext cx="8162564" cy="1948680"/>
            <a:chOff x="904864" y="4140544"/>
            <a:chExt cx="8162564" cy="2601906"/>
          </a:xfrm>
        </p:grpSpPr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191224">
              <a:off x="6202891" y="4140544"/>
              <a:ext cx="2864537" cy="2446286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53687">
              <a:off x="3232309" y="4622367"/>
              <a:ext cx="1639966" cy="1639966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56183">
              <a:off x="904864" y="4206294"/>
              <a:ext cx="2645893" cy="2536156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207" y="4388566"/>
              <a:ext cx="2219136" cy="2219136"/>
            </a:xfrm>
            <a:prstGeom prst="rect">
              <a:avLst/>
            </a:prstGeom>
          </p:spPr>
        </p:pic>
      </p:grpSp>
      <p:grpSp>
        <p:nvGrpSpPr>
          <p:cNvPr id="44" name="Grupo 43"/>
          <p:cNvGrpSpPr/>
          <p:nvPr/>
        </p:nvGrpSpPr>
        <p:grpSpPr>
          <a:xfrm>
            <a:off x="0" y="0"/>
            <a:ext cx="5719591" cy="343219"/>
            <a:chOff x="-1" y="3369"/>
            <a:chExt cx="6670578" cy="343219"/>
          </a:xfrm>
        </p:grpSpPr>
        <p:sp>
          <p:nvSpPr>
            <p:cNvPr id="45" name="45 Rectángulo redondeado"/>
            <p:cNvSpPr/>
            <p:nvPr/>
          </p:nvSpPr>
          <p:spPr>
            <a:xfrm>
              <a:off x="-1" y="29482"/>
              <a:ext cx="6670578" cy="317106"/>
            </a:xfrm>
            <a:prstGeom prst="roundRect">
              <a:avLst/>
            </a:prstGeom>
            <a:solidFill>
              <a:srgbClr val="53D4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6" name="8 CuadroTexto"/>
            <p:cNvSpPr txBox="1"/>
            <p:nvPr/>
          </p:nvSpPr>
          <p:spPr>
            <a:xfrm>
              <a:off x="0" y="3369"/>
              <a:ext cx="6612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 Inicio    Presentación  Intereses  Proyectos  Estudios  Portafolio</a:t>
              </a:r>
              <a:endParaRPr lang="es-ES" sz="1600" dirty="0"/>
            </a:p>
          </p:txBody>
        </p:sp>
        <p:cxnSp>
          <p:nvCxnSpPr>
            <p:cNvPr id="47" name="Conector recto 46"/>
            <p:cNvCxnSpPr/>
            <p:nvPr/>
          </p:nvCxnSpPr>
          <p:spPr>
            <a:xfrm>
              <a:off x="94737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2411802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3339385" y="14093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4382150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528251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1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7"/>
            <a:ext cx="12192000" cy="6858000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0" y="0"/>
            <a:ext cx="5719591" cy="343219"/>
            <a:chOff x="-1" y="3369"/>
            <a:chExt cx="6670578" cy="343219"/>
          </a:xfrm>
        </p:grpSpPr>
        <p:sp>
          <p:nvSpPr>
            <p:cNvPr id="20" name="45 Rectángulo redondeado"/>
            <p:cNvSpPr/>
            <p:nvPr/>
          </p:nvSpPr>
          <p:spPr>
            <a:xfrm>
              <a:off x="-1" y="29482"/>
              <a:ext cx="6670578" cy="317106"/>
            </a:xfrm>
            <a:prstGeom prst="roundRect">
              <a:avLst/>
            </a:prstGeom>
            <a:solidFill>
              <a:srgbClr val="53D4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1" name="8 CuadroTexto"/>
            <p:cNvSpPr txBox="1"/>
            <p:nvPr/>
          </p:nvSpPr>
          <p:spPr>
            <a:xfrm>
              <a:off x="0" y="3369"/>
              <a:ext cx="6612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 Inicio    Presentación  Intereses  Proyectos  Estudios  Portafolio</a:t>
              </a:r>
              <a:endParaRPr lang="es-ES" sz="1600" dirty="0"/>
            </a:p>
          </p:txBody>
        </p:sp>
        <p:cxnSp>
          <p:nvCxnSpPr>
            <p:cNvPr id="22" name="Conector recto 21"/>
            <p:cNvCxnSpPr/>
            <p:nvPr/>
          </p:nvCxnSpPr>
          <p:spPr>
            <a:xfrm>
              <a:off x="94737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2411802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3339385" y="14093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4382150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528251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ángulo redondeado 26"/>
          <p:cNvSpPr/>
          <p:nvPr/>
        </p:nvSpPr>
        <p:spPr>
          <a:xfrm>
            <a:off x="2662002" y="628228"/>
            <a:ext cx="6015789" cy="723480"/>
          </a:xfrm>
          <a:prstGeom prst="roundRect">
            <a:avLst/>
          </a:prstGeom>
          <a:solidFill>
            <a:srgbClr val="DFF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10 CuadroTexto"/>
          <p:cNvSpPr txBox="1"/>
          <p:nvPr/>
        </p:nvSpPr>
        <p:spPr>
          <a:xfrm>
            <a:off x="2830443" y="595264"/>
            <a:ext cx="5678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 corto plazo </a:t>
            </a:r>
            <a:endParaRPr lang="es-E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565" y="3612042"/>
            <a:ext cx="5940851" cy="543126"/>
          </a:xfrm>
        </p:spPr>
        <p:txBody>
          <a:bodyPr>
            <a:normAutofit/>
          </a:bodyPr>
          <a:lstStyle/>
          <a:p>
            <a:pPr marL="457200" indent="-457200"/>
            <a:r>
              <a:rPr lang="es-CO" sz="2800" b="1" dirty="0"/>
              <a:t>Graduarme de mi bachiller</a:t>
            </a:r>
            <a:endParaRPr lang="es-ES" sz="2800" b="1" dirty="0"/>
          </a:p>
        </p:txBody>
      </p:sp>
      <p:sp>
        <p:nvSpPr>
          <p:cNvPr id="30" name="Título 1"/>
          <p:cNvSpPr txBox="1">
            <a:spLocks/>
          </p:cNvSpPr>
          <p:nvPr/>
        </p:nvSpPr>
        <p:spPr>
          <a:xfrm>
            <a:off x="315566" y="2880499"/>
            <a:ext cx="5940851" cy="54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/>
              <a:t>Aprender a dibujar realismo</a:t>
            </a: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315565" y="4343585"/>
            <a:ext cx="5940851" cy="54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/>
              <a:t>Terminar mi formación como </a:t>
            </a:r>
            <a:r>
              <a:rPr lang="es-CO" sz="2800" b="1" dirty="0" smtClean="0"/>
              <a:t>programador</a:t>
            </a:r>
            <a:endParaRPr lang="es-ES" sz="2800" b="1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315568" y="2148956"/>
            <a:ext cx="5940851" cy="54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/>
              <a:t>Aprender  a hablar otros </a:t>
            </a:r>
            <a:r>
              <a:rPr lang="es-CO" sz="2800" b="1" dirty="0" smtClean="0"/>
              <a:t>idiomas</a:t>
            </a:r>
            <a:endParaRPr lang="es-CO" sz="2800" b="1" dirty="0"/>
          </a:p>
        </p:txBody>
      </p:sp>
      <p:grpSp>
        <p:nvGrpSpPr>
          <p:cNvPr id="34" name="Grupo 33"/>
          <p:cNvGrpSpPr/>
          <p:nvPr/>
        </p:nvGrpSpPr>
        <p:grpSpPr>
          <a:xfrm>
            <a:off x="6997548" y="1351708"/>
            <a:ext cx="3697367" cy="4832449"/>
            <a:chOff x="7206179" y="1187088"/>
            <a:chExt cx="3697367" cy="4832449"/>
          </a:xfrm>
        </p:grpSpPr>
        <p:pic>
          <p:nvPicPr>
            <p:cNvPr id="2050" name="Picture 2" descr="Aprende a hacer dibujos a lápiz con estos 5 vídeos de YouTub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7868">
              <a:off x="7742183" y="3087700"/>
              <a:ext cx="2997991" cy="137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Esto contiene una imagen de: What They Don't Tell You at Graduatio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981443">
              <a:off x="8595008" y="4705858"/>
              <a:ext cx="2308538" cy="13136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993848">
              <a:off x="7206179" y="1187088"/>
              <a:ext cx="2943225" cy="2790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5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0" y="0"/>
            <a:ext cx="5719591" cy="343219"/>
            <a:chOff x="-1" y="3369"/>
            <a:chExt cx="6670578" cy="343219"/>
          </a:xfrm>
        </p:grpSpPr>
        <p:sp>
          <p:nvSpPr>
            <p:cNvPr id="20" name="45 Rectángulo redondeado"/>
            <p:cNvSpPr/>
            <p:nvPr/>
          </p:nvSpPr>
          <p:spPr>
            <a:xfrm>
              <a:off x="-1" y="29482"/>
              <a:ext cx="6670578" cy="317106"/>
            </a:xfrm>
            <a:prstGeom prst="roundRect">
              <a:avLst/>
            </a:prstGeom>
            <a:solidFill>
              <a:srgbClr val="53D4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1" name="8 CuadroTexto"/>
            <p:cNvSpPr txBox="1"/>
            <p:nvPr/>
          </p:nvSpPr>
          <p:spPr>
            <a:xfrm>
              <a:off x="0" y="3369"/>
              <a:ext cx="6612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 Inicio    Presentación  Intereses  Proyectos  Estudios  Portafolio</a:t>
              </a:r>
              <a:endParaRPr lang="es-ES" sz="1600" dirty="0"/>
            </a:p>
          </p:txBody>
        </p:sp>
        <p:cxnSp>
          <p:nvCxnSpPr>
            <p:cNvPr id="22" name="Conector recto 21"/>
            <p:cNvCxnSpPr/>
            <p:nvPr/>
          </p:nvCxnSpPr>
          <p:spPr>
            <a:xfrm>
              <a:off x="94737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2411802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3339385" y="14093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4382150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528251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ángulo redondeado 26"/>
          <p:cNvSpPr/>
          <p:nvPr/>
        </p:nvSpPr>
        <p:spPr>
          <a:xfrm>
            <a:off x="2598822" y="651565"/>
            <a:ext cx="7165309" cy="877369"/>
          </a:xfrm>
          <a:prstGeom prst="roundRect">
            <a:avLst/>
          </a:prstGeom>
          <a:solidFill>
            <a:srgbClr val="DFF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10 CuadroTexto"/>
          <p:cNvSpPr txBox="1"/>
          <p:nvPr/>
        </p:nvSpPr>
        <p:spPr>
          <a:xfrm>
            <a:off x="2537409" y="705528"/>
            <a:ext cx="7117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Estudios y conocimientos</a:t>
            </a:r>
            <a:endParaRPr lang="es-E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11 CuadroTexto"/>
          <p:cNvSpPr txBox="1"/>
          <p:nvPr/>
        </p:nvSpPr>
        <p:spPr>
          <a:xfrm>
            <a:off x="411408" y="2161365"/>
            <a:ext cx="391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Terminar media técnica de programación de software.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12 CuadroTexto"/>
          <p:cNvSpPr txBox="1"/>
          <p:nvPr/>
        </p:nvSpPr>
        <p:spPr>
          <a:xfrm>
            <a:off x="7166125" y="2318377"/>
            <a:ext cx="348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Terminar el  bachillerato 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84" y="3569485"/>
            <a:ext cx="3630212" cy="2403972"/>
          </a:xfrm>
          <a:prstGeom prst="rect">
            <a:avLst/>
          </a:prstGeom>
        </p:spPr>
      </p:pic>
      <p:pic>
        <p:nvPicPr>
          <p:cNvPr id="35" name="Picture 4" descr="https://i.pinimg.com/564x/6c/5a/10/6c5a10b006312f78cc438b94da8632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6" y="3571939"/>
            <a:ext cx="3558592" cy="24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26" name="Grupo 25"/>
          <p:cNvGrpSpPr/>
          <p:nvPr/>
        </p:nvGrpSpPr>
        <p:grpSpPr>
          <a:xfrm>
            <a:off x="0" y="0"/>
            <a:ext cx="5719591" cy="343219"/>
            <a:chOff x="-1" y="3369"/>
            <a:chExt cx="6670578" cy="343219"/>
          </a:xfrm>
        </p:grpSpPr>
        <p:sp>
          <p:nvSpPr>
            <p:cNvPr id="27" name="45 Rectángulo redondeado"/>
            <p:cNvSpPr/>
            <p:nvPr/>
          </p:nvSpPr>
          <p:spPr>
            <a:xfrm>
              <a:off x="-1" y="29482"/>
              <a:ext cx="6670578" cy="317106"/>
            </a:xfrm>
            <a:prstGeom prst="roundRect">
              <a:avLst/>
            </a:prstGeom>
            <a:solidFill>
              <a:srgbClr val="53D4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8" name="8 CuadroTexto"/>
            <p:cNvSpPr txBox="1"/>
            <p:nvPr/>
          </p:nvSpPr>
          <p:spPr>
            <a:xfrm>
              <a:off x="0" y="3369"/>
              <a:ext cx="6612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600" dirty="0" smtClean="0"/>
                <a:t> Inicio    Presentación  Intereses  Proyectos  Estudios  Portafolio</a:t>
              </a:r>
              <a:endParaRPr lang="es-ES" sz="1600" dirty="0"/>
            </a:p>
          </p:txBody>
        </p:sp>
        <p:cxnSp>
          <p:nvCxnSpPr>
            <p:cNvPr id="29" name="Conector recto 28"/>
            <p:cNvCxnSpPr/>
            <p:nvPr/>
          </p:nvCxnSpPr>
          <p:spPr>
            <a:xfrm>
              <a:off x="94737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411802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3339385" y="14093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4382150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5282513" y="29482"/>
              <a:ext cx="0" cy="3171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ángulo redondeado 33"/>
          <p:cNvSpPr/>
          <p:nvPr/>
        </p:nvSpPr>
        <p:spPr>
          <a:xfrm>
            <a:off x="2924721" y="763860"/>
            <a:ext cx="7165309" cy="877369"/>
          </a:xfrm>
          <a:prstGeom prst="roundRect">
            <a:avLst/>
          </a:prstGeom>
          <a:solidFill>
            <a:srgbClr val="DFF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10 CuadroTexto"/>
          <p:cNvSpPr txBox="1"/>
          <p:nvPr/>
        </p:nvSpPr>
        <p:spPr>
          <a:xfrm>
            <a:off x="2863308" y="817823"/>
            <a:ext cx="7117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s-CO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ortafolio</a:t>
            </a:r>
            <a:endParaRPr lang="es-E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Marcador de texto 36"/>
          <p:cNvSpPr>
            <a:spLocks noGrp="1"/>
          </p:cNvSpPr>
          <p:nvPr>
            <p:ph type="body" sz="half" idx="2"/>
          </p:nvPr>
        </p:nvSpPr>
        <p:spPr>
          <a:xfrm>
            <a:off x="428236" y="2316838"/>
            <a:ext cx="4101180" cy="3811588"/>
          </a:xfrm>
        </p:spPr>
        <p:txBody>
          <a:bodyPr>
            <a:normAutofit fontScale="92500" lnSpcReduction="20000"/>
          </a:bodyPr>
          <a:lstStyle/>
          <a:p>
            <a:r>
              <a:rPr lang="es-ES" sz="2600" b="1" dirty="0" smtClean="0"/>
              <a:t>Proyecto</a:t>
            </a:r>
            <a:r>
              <a:rPr lang="es-ES" sz="2600" b="1" dirty="0"/>
              <a:t>: </a:t>
            </a:r>
            <a:r>
              <a:rPr lang="es-ES" sz="2600" b="1" dirty="0" smtClean="0"/>
              <a:t>AgriculturaApp</a:t>
            </a:r>
          </a:p>
          <a:p>
            <a:r>
              <a:rPr lang="es-ES" sz="2400" dirty="0" smtClean="0"/>
              <a:t>El proyecto AgriculturaApp es una empresa o pagina web grupal en la búsqueda de ayudar a los agricultores para mejora su economía y  </a:t>
            </a:r>
            <a:r>
              <a:rPr lang="es-ES" sz="2400" dirty="0"/>
              <a:t>eficiencia en sus </a:t>
            </a:r>
            <a:r>
              <a:rPr lang="es-ES" sz="2400" dirty="0" smtClean="0"/>
              <a:t>acciones agrícolas. También esta con el objetivo </a:t>
            </a:r>
            <a:r>
              <a:rPr lang="es-ES" sz="2400" dirty="0"/>
              <a:t>de proporcionar herramientas, recursos y conocimientos que ayuden a los agricultores a optimizar sus procesos, aumentar la productividad y maximizar sus </a:t>
            </a:r>
            <a:r>
              <a:rPr lang="es-ES" sz="2400" dirty="0" smtClean="0"/>
              <a:t>ganancias.</a:t>
            </a:r>
          </a:p>
        </p:txBody>
      </p:sp>
      <p:sp>
        <p:nvSpPr>
          <p:cNvPr id="38" name="Marcador de texto 36"/>
          <p:cNvSpPr txBox="1">
            <a:spLocks/>
          </p:cNvSpPr>
          <p:nvPr/>
        </p:nvSpPr>
        <p:spPr>
          <a:xfrm>
            <a:off x="6715922" y="2316838"/>
            <a:ext cx="410118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 smtClean="0"/>
              <a:t>Proyecto:</a:t>
            </a:r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400" b="1" dirty="0"/>
              <a:t>SoftGanic</a:t>
            </a:r>
            <a:endParaRPr lang="es-ES" sz="2400" b="1" dirty="0"/>
          </a:p>
          <a:p>
            <a:r>
              <a:rPr lang="es-CO" sz="2200" dirty="0"/>
              <a:t>El proyecto SoftGanic es una </a:t>
            </a:r>
            <a:r>
              <a:rPr lang="es-CO" sz="2200" dirty="0" smtClean="0"/>
              <a:t>pagina </a:t>
            </a:r>
            <a:r>
              <a:rPr lang="es-CO" sz="2200" dirty="0"/>
              <a:t>web grupal en la </a:t>
            </a:r>
            <a:r>
              <a:rPr lang="es-CO" sz="2200" dirty="0" smtClean="0"/>
              <a:t>búsqueda de </a:t>
            </a:r>
            <a:r>
              <a:rPr lang="es-CO" sz="2200" dirty="0"/>
              <a:t>ayudar al medio ambiente y a las </a:t>
            </a:r>
            <a:r>
              <a:rPr lang="es-CO" sz="2200" dirty="0" smtClean="0"/>
              <a:t>personas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3336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353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Graduarme de mi bachiller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57317</cp:lastModifiedBy>
  <cp:revision>35</cp:revision>
  <dcterms:created xsi:type="dcterms:W3CDTF">2024-03-04T19:04:57Z</dcterms:created>
  <dcterms:modified xsi:type="dcterms:W3CDTF">2024-03-18T03:06:14Z</dcterms:modified>
</cp:coreProperties>
</file>