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51C-D312-400F-94A9-80335AFE93F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A99-8259-4DCA-AA3C-EEBF740A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2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51C-D312-400F-94A9-80335AFE93F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A99-8259-4DCA-AA3C-EEBF740A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8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51C-D312-400F-94A9-80335AFE93F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A99-8259-4DCA-AA3C-EEBF740A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53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51C-D312-400F-94A9-80335AFE93F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A99-8259-4DCA-AA3C-EEBF740A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33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51C-D312-400F-94A9-80335AFE93F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A99-8259-4DCA-AA3C-EEBF740A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20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51C-D312-400F-94A9-80335AFE93F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A99-8259-4DCA-AA3C-EEBF740A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38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51C-D312-400F-94A9-80335AFE93F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A99-8259-4DCA-AA3C-EEBF740A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22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51C-D312-400F-94A9-80335AFE93F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A99-8259-4DCA-AA3C-EEBF740A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85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51C-D312-400F-94A9-80335AFE93F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A99-8259-4DCA-AA3C-EEBF740A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6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51C-D312-400F-94A9-80335AFE93F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DB26A99-8259-4DCA-AA3C-EEBF740A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3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51C-D312-400F-94A9-80335AFE93F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A99-8259-4DCA-AA3C-EEBF740A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51C-D312-400F-94A9-80335AFE93F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A99-8259-4DCA-AA3C-EEBF740A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3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51C-D312-400F-94A9-80335AFE93F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A99-8259-4DCA-AA3C-EEBF740A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0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51C-D312-400F-94A9-80335AFE93F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A99-8259-4DCA-AA3C-EEBF740A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5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51C-D312-400F-94A9-80335AFE93F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A99-8259-4DCA-AA3C-EEBF740A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51C-D312-400F-94A9-80335AFE93F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A99-8259-4DCA-AA3C-EEBF740A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2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51C-D312-400F-94A9-80335AFE93F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6A99-8259-4DCA-AA3C-EEBF740A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4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B7751C-D312-400F-94A9-80335AFE93F6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B26A99-8259-4DCA-AA3C-EEBF740A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6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986C9-192D-489B-B8CE-67C2FC04C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SmartHeard</a:t>
            </a:r>
            <a:r>
              <a:rPr lang="en-US" dirty="0"/>
              <a:t>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0A0B1-D1C2-4FF8-B59E-8594DAAB7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Chimzim Ogbondah</a:t>
            </a:r>
          </a:p>
        </p:txBody>
      </p:sp>
    </p:spTree>
    <p:extLst>
      <p:ext uri="{BB962C8B-B14F-4D97-AF65-F5344CB8AC3E}">
        <p14:creationId xmlns:p14="http://schemas.microsoft.com/office/powerpoint/2010/main" val="43548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E303-48D3-4D1E-B58F-4D365A8F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52331"/>
          </a:xfrm>
        </p:spPr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33D8A0-7239-47CC-A462-39D0B3B5127E}"/>
              </a:ext>
            </a:extLst>
          </p:cNvPr>
          <p:cNvSpPr txBox="1"/>
          <p:nvPr/>
        </p:nvSpPr>
        <p:spPr>
          <a:xfrm>
            <a:off x="1315616" y="2202024"/>
            <a:ext cx="1026367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Cow Movements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range pedometer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herd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based Classification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(Normal conditions)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Anomalies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Abnormal movement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Calving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Illnesses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farmer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 upon anomalies being detected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5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9C1B-52E2-41C5-961B-4C8230A6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FE118-EF36-4433-A735-F7A47DD20A71}"/>
              </a:ext>
            </a:extLst>
          </p:cNvPr>
          <p:cNvSpPr txBox="1"/>
          <p:nvPr/>
        </p:nvSpPr>
        <p:spPr>
          <a:xfrm>
            <a:off x="2224912" y="2295331"/>
            <a:ext cx="8537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cow movements and query sensor data within 5 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detection should happen with in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cow illnesses within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able to collect data offline and work with low bandwidth </a:t>
            </a:r>
          </a:p>
        </p:txBody>
      </p:sp>
    </p:spTree>
    <p:extLst>
      <p:ext uri="{BB962C8B-B14F-4D97-AF65-F5344CB8AC3E}">
        <p14:creationId xmlns:p14="http://schemas.microsoft.com/office/powerpoint/2010/main" val="16267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10B4-AF98-4693-A4DA-9E47DF2C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D138A-1A62-49E7-811E-29E17802B4D7}"/>
              </a:ext>
            </a:extLst>
          </p:cNvPr>
          <p:cNvSpPr txBox="1"/>
          <p:nvPr/>
        </p:nvSpPr>
        <p:spPr>
          <a:xfrm>
            <a:off x="1996751" y="2071396"/>
            <a:ext cx="893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data with no internet connection </a:t>
            </a:r>
          </a:p>
        </p:txBody>
      </p:sp>
    </p:spTree>
    <p:extLst>
      <p:ext uri="{BB962C8B-B14F-4D97-AF65-F5344CB8AC3E}">
        <p14:creationId xmlns:p14="http://schemas.microsoft.com/office/powerpoint/2010/main" val="168483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3774-4433-4D31-B8F7-B3D47DF7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22486D-66E0-4AFD-9698-BAB854BF0D78}"/>
              </a:ext>
            </a:extLst>
          </p:cNvPr>
          <p:cNvSpPr txBox="1"/>
          <p:nvPr/>
        </p:nvSpPr>
        <p:spPr>
          <a:xfrm>
            <a:off x="1800808" y="2118049"/>
            <a:ext cx="9321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Operate on a smart phone and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Operate with low bandwidth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efficient application for farmers</a:t>
            </a:r>
          </a:p>
        </p:txBody>
      </p:sp>
    </p:spTree>
    <p:extLst>
      <p:ext uri="{BB962C8B-B14F-4D97-AF65-F5344CB8AC3E}">
        <p14:creationId xmlns:p14="http://schemas.microsoft.com/office/powerpoint/2010/main" val="1746216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4248</TotalTime>
  <Words>99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Times New Roman</vt:lpstr>
      <vt:lpstr>Parallax</vt:lpstr>
      <vt:lpstr>SmartHeard Management System</vt:lpstr>
      <vt:lpstr>Functionality</vt:lpstr>
      <vt:lpstr>Quality Attributes</vt:lpstr>
      <vt:lpstr>Concerns</vt:lpstr>
      <vt:lpstr>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SmartHeard Management System</dc:title>
  <dc:creator>Ogbondah, Chimzim B</dc:creator>
  <cp:lastModifiedBy>Ogbondah, Chimzim B</cp:lastModifiedBy>
  <cp:revision>7</cp:revision>
  <dcterms:created xsi:type="dcterms:W3CDTF">2021-03-20T18:26:50Z</dcterms:created>
  <dcterms:modified xsi:type="dcterms:W3CDTF">2021-03-23T17:15:20Z</dcterms:modified>
</cp:coreProperties>
</file>