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7B43-361B-4E9F-A1F9-5BFBBD37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0464-2C6E-4B47-A618-B4129CE32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6FF7-81E5-4E01-9C13-BB00CD38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5BA2-8B08-49DB-8FD2-8D72FE7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BF19-FF90-493A-85FD-E12278B9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4FD-2364-4FC8-A04D-4498CD29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3BBA-A250-43AE-88F7-20D070D2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BC1B-FEF0-4A67-9A2C-2566C5F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19A8-1C0C-458D-BAC4-6D007BDA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A172-65F1-44A0-808E-DD3D1D9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DD155-B7C0-44F0-B4CF-0304BDEB3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E007-4C71-433C-A123-96FB4824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3F57-BF01-46C5-92A7-D3EA7ABF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921E-1CE2-471A-9EE6-500F0DBF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CE15-BD5E-4650-96F6-99CF284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290-97BD-44B4-8844-7BCDC371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C0E1-C31D-439E-806F-8197CD74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76BB-97E4-4136-867F-089631B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5A38-75A5-48A2-9B6D-48416108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BC52-33FC-429A-913B-E4EB472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0F9-72BF-4531-8461-4E7827D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96C4-208C-469C-BEBE-8C2B4884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F83-1764-4C41-9A2C-D728BC3E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8232-EE0E-4EC3-A856-1B91099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F900-2947-4307-8C1D-B86F1727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0E7-FD8C-4786-96E3-045B071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28C8-70E1-491D-A230-F448A6F9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0537-E5CE-46A5-96EF-E770381E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69AD-7123-4ADE-BA1A-B9635449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15C2-9AE4-4D3D-86D9-77414F66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CFF5-805F-4414-9BEA-54FDEC01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4397-C530-48B8-A2D8-87626CD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D100-D95A-4FAA-8A31-FD1269EA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76F4-F9C6-4300-A530-AA0ADA7E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CF7F-3897-45F9-B027-C887D697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37E0E-7DBC-4D78-97AD-DA9C1868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0AEC4-B0FF-4DD3-8743-4218A46F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D539-77EA-496F-9AD3-7A6B72CF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2254C-0AD1-4DBF-9EAA-272466B6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16F-A820-4F93-9C3A-4DEDF0BC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9B46-970B-4FDB-9FB4-790FB496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E9B9-3CD9-44A1-A83F-26D2DD6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F282-E4B5-43B6-8287-E42545E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93776-8EE7-4576-97D6-EA4F9AF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042B6-BEDA-4BEE-A139-ED1E567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B024-2656-435D-8CDA-99BDC35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8AC4-9119-40DA-8492-F0ACB1DD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15BD-B47C-4A19-AA77-E0AA371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602F-339B-46DF-8F4E-CE80738F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B93D-1C3D-4EEE-8ED7-A0DECE4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330D-97EF-46FA-A2B9-FA14EFA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735D-27F9-4D02-B8C3-D7AE5E59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FCD7-A63B-4302-849A-C7F7CEA6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5DA3E-19AF-4BA0-ACC9-ED7C5CC59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24B6-1E8C-44D9-97D1-2C7CEF05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49BE-BB43-4CAD-951F-EEE9A05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6658-F538-44EC-B53A-8812CB4F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8C84-AD46-460F-BD41-B1398B1C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1C62E-402C-49F5-B07E-568E0CB0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68E2-505E-4E18-9591-6CDB4F49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3999-FCAB-4134-A1DC-05E2896C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63E0-B808-41B8-A74A-35C2EA031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872-5B3A-4606-B7D9-32B7267C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D4F-4EBB-4281-9DD7-5C94F5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5273-94CD-4B74-A978-E62129BF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18D09-1F59-48BF-8033-63DB4567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0"/>
            <a:ext cx="1060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FC935-77F7-4077-A89F-75DBE3DF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85" y="0"/>
            <a:ext cx="837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4D724E-EC66-4484-95CC-3CFE2C31D9CE}"/>
              </a:ext>
            </a:extLst>
          </p:cNvPr>
          <p:cNvSpPr/>
          <p:nvPr/>
        </p:nvSpPr>
        <p:spPr>
          <a:xfrm>
            <a:off x="1258067" y="5823930"/>
            <a:ext cx="5124322" cy="613691"/>
          </a:xfrm>
          <a:prstGeom prst="rect">
            <a:avLst/>
          </a:prstGeom>
          <a:solidFill>
            <a:srgbClr val="F2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uilding lit up at night&#10;&#10;Description automatically generated">
            <a:extLst>
              <a:ext uri="{FF2B5EF4-FFF2-40B4-BE49-F238E27FC236}">
                <a16:creationId xmlns:a16="http://schemas.microsoft.com/office/drawing/2014/main" id="{A5E88F0C-B4EF-43F0-B542-60A8A6DFA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5" y="5823929"/>
            <a:ext cx="701363" cy="61369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02C67CA-B629-493C-BEAA-CE0844AA5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1" y="5841804"/>
            <a:ext cx="1071917" cy="57794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956FB8-F9C6-4A3C-8B67-1FDCEA166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7"/>
          <a:stretch/>
        </p:blipFill>
        <p:spPr>
          <a:xfrm>
            <a:off x="5669345" y="5664940"/>
            <a:ext cx="1426087" cy="777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D8D1B-FB82-4902-AB4C-EBA71BB40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9" y="5965852"/>
            <a:ext cx="276612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1665C-E765-4707-ABBA-D60BD31B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0"/>
            <a:ext cx="1060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2020-12-10T15:01:17Z</dcterms:created>
  <dcterms:modified xsi:type="dcterms:W3CDTF">2020-12-10T22:41:23Z</dcterms:modified>
</cp:coreProperties>
</file>