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FD97-1EC8-A547-969F-DC68AA114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294F-8CDC-6348-B626-1AD5E4002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CBFD-687D-5B45-9D66-03132A4F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74F3-FF84-BD4B-82F1-16694A0E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2498-DE73-EE42-88CA-9A832472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1AF-AD83-DB45-8BFB-E36AB362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939F4-3985-B448-8304-C99E3EC0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C844-14F1-4148-A1ED-A09B415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F53D-6C40-DD48-B755-11029CC9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44DB-F32F-424B-A419-9E608DE1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ED9F7-8814-334B-B31C-9CB38139F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6298A-BB2C-AB41-AC94-F151C1FCC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CF59-A063-8E4A-BD09-D641DEB5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C1DC-3EA2-724D-8F3F-81F8CCDC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0366-4460-774A-A45C-AFD2F4D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EE2E-A0CA-AD47-9B3F-A0F12196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8CC5-6454-D64E-B9E6-AFE07ACB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84F7-947C-9C4C-9B53-D31B5881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81D0-6769-3644-9AE2-D1BF260A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78D0-3675-2046-838F-5710BCC5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8D42-437E-E74A-AB7C-F175B380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0FA91-C1E1-DA4B-B015-43CC6125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60C6-E8DE-A64F-A76F-DD0373E8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0128-78C1-BA4C-B87C-51FFECD7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BC07-14A7-C84F-8523-977121B9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21EE-3C95-164A-971E-C37AF964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E982-BD12-474D-8EFA-D462936F4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02A44-B9F2-9C45-B9FB-EC6919239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13D33-CBAD-9A4D-9FD6-D9D08A9C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D589-BED9-9047-BC3A-0BF1A06E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000F2-4E79-544E-B7B1-F5933977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344A-BCBB-CF42-B523-2080F50D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C3C0D-114C-7D42-B66D-8B203CC3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CDC2-F4BC-1E48-962D-B2DD9CB46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18629-65B5-0945-8B66-BD2F31786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B309-8548-B24A-844F-163E59054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79044-4863-A94C-8B81-53920731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1FA2D-C5C7-7845-9DCB-E2C5DC35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70C38-5220-AB45-9EE5-14D152B4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D62C-D9B6-F446-B959-3D426432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7F473-0F92-EF41-AAF4-FC2BA230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C695F-BF4C-A64C-9FC9-9B948BB1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DADA6-B70D-FB48-8230-323A176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0B128-06EC-B341-80A2-41E0FD2D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9A902-02E9-3149-BBDC-7A89E264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F3B47-5DC6-464A-A848-DCAB0A37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6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17FD-5A55-8841-996C-9DAF7402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5487-0FE5-2B4C-B9A1-28F8B9FB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74322-2217-7343-8E19-A8F5C263A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5A6D3-770B-EB46-93C7-6D2DAA5C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E515E-AA9E-2748-8C62-6648918C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E159-0F6B-1641-B394-3E4B6E30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CCBF-87CA-4647-A251-DE7975DF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29C68-C209-9F41-A342-4A8AABD4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610A3-AA83-794A-9D1B-196FF638E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35A94-1FDA-CE46-A631-A02FD7E9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5B65-5560-C04F-A13F-1CE62EE9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09E6-9039-1342-AF43-70CB2073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C6968-C5E5-7149-BFFA-2E062BA1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FF68E-5AF5-9345-BE88-CECDA613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C00-8533-E441-A274-C70A45DDE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3A1B-07BF-8F4E-8DCC-AFD9EEBD2C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3032-5817-6847-9A70-67A8680A7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6B0A-B71C-5B4C-A849-9A5117F07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1E4E-8219-1644-BE90-93766A77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2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7797AA-7EB7-7540-80BF-4A198FEC80FC}"/>
              </a:ext>
            </a:extLst>
          </p:cNvPr>
          <p:cNvSpPr/>
          <p:nvPr/>
        </p:nvSpPr>
        <p:spPr>
          <a:xfrm>
            <a:off x="5361140" y="1615858"/>
            <a:ext cx="3274860" cy="2567835"/>
          </a:xfrm>
          <a:prstGeom prst="rect">
            <a:avLst/>
          </a:prstGeom>
          <a:solidFill>
            <a:srgbClr val="473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9402C64-E2C8-D24B-8608-EC3BBEEB8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46" y="1758167"/>
            <a:ext cx="2540000" cy="254000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203A62F-F60C-254E-9F75-0E0F94447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05"/>
          <a:stretch/>
        </p:blipFill>
        <p:spPr>
          <a:xfrm>
            <a:off x="6509358" y="2038785"/>
            <a:ext cx="2357294" cy="1598116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9874535-BF5D-7D4E-BDBD-F6D96AE993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000" b="96500" l="42250" r="80000">
                        <a14:foregroundMark x1="74500" y1="72250" x2="80000" y2="71750"/>
                        <a14:foregroundMark x1="74000" y1="72750" x2="78500" y2="73750"/>
                      </a14:backgroundRemoval>
                    </a14:imgEffect>
                  </a14:imgLayer>
                </a14:imgProps>
              </a:ext>
            </a:extLst>
          </a:blip>
          <a:srcRect l="37671" t="66808" r="15562"/>
          <a:stretch/>
        </p:blipFill>
        <p:spPr>
          <a:xfrm>
            <a:off x="5551118" y="2352978"/>
            <a:ext cx="1187886" cy="8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5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2</cp:revision>
  <dcterms:created xsi:type="dcterms:W3CDTF">2020-12-10T19:20:01Z</dcterms:created>
  <dcterms:modified xsi:type="dcterms:W3CDTF">2020-12-10T19:35:29Z</dcterms:modified>
</cp:coreProperties>
</file>