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59" r:id="rId4"/>
    <p:sldId id="261" r:id="rId5"/>
    <p:sldId id="262" r:id="rId6"/>
    <p:sldId id="285" r:id="rId7"/>
    <p:sldId id="264" r:id="rId8"/>
    <p:sldId id="281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B0"/>
    <a:srgbClr val="578FFF"/>
    <a:srgbClr val="418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87663-8C2F-446A-87BB-A2B091026FB6}" v="10" dt="2025-03-30T16:40:23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60"/>
  </p:normalViewPr>
  <p:slideViewPr>
    <p:cSldViewPr>
      <p:cViewPr varScale="1">
        <p:scale>
          <a:sx n="89" d="100"/>
          <a:sy n="89" d="100"/>
        </p:scale>
        <p:origin x="72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895049-7074-4B39-A35C-202E68A843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5A9FC-BFEE-4A0C-974A-13A805D9DD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3B6E2-5036-4B41-9902-A91BEFA19710}" type="datetimeFigureOut">
              <a:rPr lang="en-US"/>
              <a:pPr>
                <a:defRPr/>
              </a:pPr>
              <a:t>03-Apr-25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C53BCF-ACB4-4474-8FBD-35BF5C9CA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0F0DFA-C0F7-4FB1-80AD-52877ACE9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95B-6E50-4A98-936E-5C28E9048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4CDB5-9AD1-425C-A0CD-0F8546314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DA4633-47FF-4871-AEA9-E74CE16A4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1692-7FDA-447E-9BD6-2139243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2625" y="4762500"/>
            <a:ext cx="2133600" cy="27463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Name of the student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4748-6D1B-4186-9ADA-B13A2971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736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&amp;Engineering</a:t>
            </a:r>
          </a:p>
        </p:txBody>
      </p:sp>
    </p:spTree>
    <p:extLst>
      <p:ext uri="{BB962C8B-B14F-4D97-AF65-F5344CB8AC3E}">
        <p14:creationId xmlns:p14="http://schemas.microsoft.com/office/powerpoint/2010/main" val="3287043852"/>
      </p:ext>
    </p:extLst>
  </p:cSld>
  <p:clrMapOvr>
    <a:masterClrMapping/>
  </p:clrMapOvr>
  <p:transition spd="med" advClick="0" advTm="905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2229"/>
            <a:ext cx="8229600" cy="441721"/>
          </a:xfrm>
        </p:spPr>
        <p:txBody>
          <a:bodyPr anchorCtr="1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467600" cy="3352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EB83-1DF8-45D4-A14B-642F7D66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2625" y="4762500"/>
            <a:ext cx="2133600" cy="27463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Name of the student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05A6-7236-4157-8721-3DF37675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736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&amp;Engineering</a:t>
            </a:r>
          </a:p>
        </p:txBody>
      </p:sp>
    </p:spTree>
    <p:extLst>
      <p:ext uri="{BB962C8B-B14F-4D97-AF65-F5344CB8AC3E}">
        <p14:creationId xmlns:p14="http://schemas.microsoft.com/office/powerpoint/2010/main" val="2829946739"/>
      </p:ext>
    </p:extLst>
  </p:cSld>
  <p:clrMapOvr>
    <a:masterClrMapping/>
  </p:clrMapOvr>
  <p:transition spd="med" advClick="0" advTm="905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F14033-7B04-49F1-B1EB-4B5ECD6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2625" y="4762500"/>
            <a:ext cx="2133600" cy="27463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Name of the student 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1BAC40-F92A-433A-BB38-9C81B07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736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&amp;Engineering</a:t>
            </a:r>
          </a:p>
        </p:txBody>
      </p:sp>
    </p:spTree>
    <p:extLst>
      <p:ext uri="{BB962C8B-B14F-4D97-AF65-F5344CB8AC3E}">
        <p14:creationId xmlns:p14="http://schemas.microsoft.com/office/powerpoint/2010/main" val="3649792066"/>
      </p:ext>
    </p:extLst>
  </p:cSld>
  <p:clrMapOvr>
    <a:masterClrMapping/>
  </p:clrMapOvr>
  <p:transition spd="med" advClick="0" advTm="905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9BD8C57-508E-48C8-971E-39454B05B3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677A01-67A2-4ADE-896E-7C4869305E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6E99-F8DB-451B-9202-C59F48C51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Name of the student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2E9D-7D80-41A7-915E-46AA1E643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&amp;Engineering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B490-106E-44D0-8D59-40C48296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C9D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B90D3716-5AEA-4CFD-A4E2-066D63712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C:\Users\SHIVA\Desktop\PPT_Templete.PNG">
            <a:extLst>
              <a:ext uri="{FF2B5EF4-FFF2-40B4-BE49-F238E27FC236}">
                <a16:creationId xmlns:a16="http://schemas.microsoft.com/office/drawing/2014/main" id="{73D3D95B-585E-4BD3-B7AC-31EA40F0C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4763"/>
            <a:ext cx="915035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7">
            <a:extLst>
              <a:ext uri="{FF2B5EF4-FFF2-40B4-BE49-F238E27FC236}">
                <a16:creationId xmlns:a16="http://schemas.microsoft.com/office/drawing/2014/main" id="{22C66F17-1F66-43E6-9608-E54C191CD4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43875" y="4162425"/>
            <a:ext cx="9144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D9D9D9"/>
                </a:solidFill>
                <a:latin typeface="Cambria" panose="02040503050406030204" pitchFamily="18" charset="0"/>
              </a:rPr>
              <a:t>Place your Video Camera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 spd="med" advClick="0" advTm="9050">
    <p:fade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>
            <a:extLst>
              <a:ext uri="{FF2B5EF4-FFF2-40B4-BE49-F238E27FC236}">
                <a16:creationId xmlns:a16="http://schemas.microsoft.com/office/drawing/2014/main" id="{E8E1F423-43F1-4CBD-85D6-19F2B6A62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313" y="590550"/>
            <a:ext cx="4000500" cy="430213"/>
          </a:xfr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IN" altLang="en-US" sz="2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FBFEF2-9DE2-4C13-BC8E-A26AD3FF2CDC}"/>
              </a:ext>
            </a:extLst>
          </p:cNvPr>
          <p:cNvSpPr/>
          <p:nvPr/>
        </p:nvSpPr>
        <p:spPr bwMode="auto">
          <a:xfrm>
            <a:off x="857250" y="971550"/>
            <a:ext cx="7429500" cy="4429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bg1"/>
                </a:solidFill>
              </a:rPr>
              <a:t>Automated Bug Detection and Fixing in C Programming using ML</a:t>
            </a:r>
          </a:p>
        </p:txBody>
      </p:sp>
      <p:sp>
        <p:nvSpPr>
          <p:cNvPr id="5124" name="TextBox 22">
            <a:extLst>
              <a:ext uri="{FF2B5EF4-FFF2-40B4-BE49-F238E27FC236}">
                <a16:creationId xmlns:a16="http://schemas.microsoft.com/office/drawing/2014/main" id="{FD62CBFF-E923-45BD-AE62-48F8D6F6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1504950"/>
            <a:ext cx="2405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IN" altLang="en-US" sz="20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Presented By</a:t>
            </a:r>
          </a:p>
        </p:txBody>
      </p:sp>
      <p:sp>
        <p:nvSpPr>
          <p:cNvPr id="5126" name="TextBox 12">
            <a:extLst>
              <a:ext uri="{FF2B5EF4-FFF2-40B4-BE49-F238E27FC236}">
                <a16:creationId xmlns:a16="http://schemas.microsoft.com/office/drawing/2014/main" id="{02705F83-AADF-46A4-AD90-2C6ECC88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08466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the Guidance of  </a:t>
            </a:r>
          </a:p>
          <a:p>
            <a:pPr algn="ctr" eaLnBrk="1" hangingPunct="1">
              <a:defRPr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Asst .Prof . Vinola C</a:t>
            </a:r>
            <a:endParaRPr lang="en-IN" sz="1600" dirty="0">
              <a:solidFill>
                <a:srgbClr val="003BB0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5128" name="TextBox 14">
            <a:extLst>
              <a:ext uri="{FF2B5EF4-FFF2-40B4-BE49-F238E27FC236}">
                <a16:creationId xmlns:a16="http://schemas.microsoft.com/office/drawing/2014/main" id="{35A8AD41-4987-4640-933D-7DCB63109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54550"/>
            <a:ext cx="518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IN" dirty="0">
                <a:solidFill>
                  <a:srgbClr val="003BB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&amp;Engineering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6152" name="Picture 9" descr="WhatsApp Image 2020-04-08 at 6.48.06 PM.jpeg">
            <a:extLst>
              <a:ext uri="{FF2B5EF4-FFF2-40B4-BE49-F238E27FC236}">
                <a16:creationId xmlns:a16="http://schemas.microsoft.com/office/drawing/2014/main" id="{117563BF-A2E6-4627-BFB2-3BE61E610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971550"/>
            <a:ext cx="523874" cy="52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26273C-ACA4-3009-E0D6-112647DEC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54110"/>
              </p:ext>
            </p:extLst>
          </p:nvPr>
        </p:nvGraphicFramePr>
        <p:xfrm>
          <a:off x="1379220" y="1950923"/>
          <a:ext cx="6164580" cy="1875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2801">
                  <a:extLst>
                    <a:ext uri="{9D8B030D-6E8A-4147-A177-3AD203B41FA5}">
                      <a16:colId xmlns:a16="http://schemas.microsoft.com/office/drawing/2014/main" val="2031771032"/>
                    </a:ext>
                  </a:extLst>
                </a:gridCol>
                <a:gridCol w="3601779">
                  <a:extLst>
                    <a:ext uri="{9D8B030D-6E8A-4147-A177-3AD203B41FA5}">
                      <a16:colId xmlns:a16="http://schemas.microsoft.com/office/drawing/2014/main" val="61538123"/>
                    </a:ext>
                  </a:extLst>
                </a:gridCol>
              </a:tblGrid>
              <a:tr h="503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 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MEMBERS’ NAMES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16885"/>
                  </a:ext>
                </a:extLst>
              </a:tr>
              <a:tr h="28779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 CHINTHAN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75991"/>
                  </a:ext>
                </a:extLst>
              </a:tr>
              <a:tr h="28779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NITYASHREE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46898"/>
                  </a:ext>
                </a:extLst>
              </a:tr>
              <a:tr h="50364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JANA SHRIHITA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718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171545"/>
            <a:ext cx="497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INTEL UNNATI  INTERNSHIP PROGRAM 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967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DA85B951-D3B6-46C1-AB92-0A17473D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7000" y="4773613"/>
            <a:ext cx="3581400" cy="274637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&amp;Engineering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72" name="Content Placeholder 4">
            <a:extLst>
              <a:ext uri="{FF2B5EF4-FFF2-40B4-BE49-F238E27FC236}">
                <a16:creationId xmlns:a16="http://schemas.microsoft.com/office/drawing/2014/main" id="{8016165B-9CDD-496A-AF3E-D9E04CBA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27160"/>
            <a:ext cx="7467600" cy="3479795"/>
          </a:xfrm>
        </p:spPr>
        <p:txBody>
          <a:bodyPr/>
          <a:lstStyle/>
          <a:p>
            <a:pPr>
              <a:buFont typeface="Cambria" panose="02040503050406030204" pitchFamily="18" charset="0"/>
              <a:buAutoNum type="arabicPeriod"/>
            </a:pPr>
            <a:endParaRPr lang="en-IN" altLang="en-US" sz="1800" dirty="0"/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 Bug Detection – Identifies C programming issues like memory leaks and buffer overflows using machine learning.</a:t>
            </a:r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Automated Fixes – Uses deep learning and generative AI to suggest precise bug fixes.</a:t>
            </a:r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Knowledge Base – Stores code samples, bugs, and fixes for learning and reference</a:t>
            </a:r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Integration – Provides real-time bug detection and auto-fixes within development environments.</a:t>
            </a:r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Improved Security &amp; Performance – Reduces vulnerabilities, prevents crashes, and enhances code reliability.</a:t>
            </a:r>
          </a:p>
          <a:p>
            <a:pPr algn="just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&amp; Future-Ready – Supports expansion to multiple programming languages.</a:t>
            </a:r>
            <a:endParaRPr lang="en-I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altLang="en-US" sz="1800" dirty="0">
              <a:latin typeface="+mj-lt"/>
            </a:endParaRPr>
          </a:p>
          <a:p>
            <a:pPr>
              <a:buFont typeface="Cambria" panose="02040503050406030204" pitchFamily="18" charset="0"/>
              <a:buAutoNum type="arabicPeriod"/>
            </a:pPr>
            <a:endParaRPr lang="en-IN" altLang="en-US" sz="18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05F63FA-C491-44D4-8229-658E3A09768D}"/>
              </a:ext>
            </a:extLst>
          </p:cNvPr>
          <p:cNvSpPr txBox="1">
            <a:spLocks/>
          </p:cNvSpPr>
          <p:nvPr/>
        </p:nvSpPr>
        <p:spPr>
          <a:xfrm>
            <a:off x="1295400" y="705782"/>
            <a:ext cx="6324600" cy="442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35D17-A81C-22B2-AF0D-3232E8A3D66F}"/>
              </a:ext>
            </a:extLst>
          </p:cNvPr>
          <p:cNvSpPr txBox="1"/>
          <p:nvPr/>
        </p:nvSpPr>
        <p:spPr>
          <a:xfrm>
            <a:off x="538726" y="2767058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891408-6073-F091-2091-AC51C328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60376"/>
            <a:ext cx="762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412AC-A463-CD84-466F-653407775A28}"/>
              </a:ext>
            </a:extLst>
          </p:cNvPr>
          <p:cNvSpPr txBox="1"/>
          <p:nvPr/>
        </p:nvSpPr>
        <p:spPr>
          <a:xfrm>
            <a:off x="2209800" y="678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02912"/>
      </p:ext>
    </p:extLst>
  </p:cSld>
  <p:clrMapOvr>
    <a:masterClrMapping/>
  </p:clrMapOvr>
  <p:transition spd="slow" advClick="0" advTm="3524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0E682-F5E1-43EE-B827-C3A9777F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500" y="4762500"/>
            <a:ext cx="41910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DA3073-672C-4C92-BF11-1BFEB3F11E7D}"/>
              </a:ext>
            </a:extLst>
          </p:cNvPr>
          <p:cNvSpPr txBox="1">
            <a:spLocks/>
          </p:cNvSpPr>
          <p:nvPr/>
        </p:nvSpPr>
        <p:spPr>
          <a:xfrm>
            <a:off x="1028700" y="757238"/>
            <a:ext cx="6324600" cy="442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D9ACDC-369C-85C0-418C-43ACFF809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3913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09A7-30C0-51C9-24BF-680F399E94A8}"/>
              </a:ext>
            </a:extLst>
          </p:cNvPr>
          <p:cNvSpPr txBox="1"/>
          <p:nvPr/>
        </p:nvSpPr>
        <p:spPr>
          <a:xfrm>
            <a:off x="727775" y="1482467"/>
            <a:ext cx="72771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Bug-Prone Yet Powerful – C is widely used but highly vulnerable to memory leaks, buffer overflows, and security risks.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Common Issues – Errors in memory management, pointer handling, and unsafe I/O operations often lead to crashes and exploits.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Challenges in Debugging – Manual reviews are slow, error-prone, and may miss deep logical flaws in complex codebases.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Automated Bug Detection – Uses AI-driven analysis to identify vulnerabilities and improve debugging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Intelligent Fix Suggestions – Provides precise, automated fixes to enhance code security and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Enhanced Code Quality – Reduces debugging time, prevents vulnerabilities, and ensures more reliable C applications.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1C5C1-B09A-BB56-D4AC-0BC5B556FF20}"/>
              </a:ext>
            </a:extLst>
          </p:cNvPr>
          <p:cNvSpPr txBox="1"/>
          <p:nvPr/>
        </p:nvSpPr>
        <p:spPr>
          <a:xfrm>
            <a:off x="2286000" y="1055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</p:cSld>
  <p:clrMapOvr>
    <a:masterClrMapping/>
  </p:clrMapOvr>
  <p:transition spd="slow" advClick="0" advTm="5965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9FD75-3686-4C8C-9CDA-CBD5A62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1A8ACC1-AB8E-4943-921B-741B47580302}"/>
              </a:ext>
            </a:extLst>
          </p:cNvPr>
          <p:cNvSpPr txBox="1">
            <a:spLocks/>
          </p:cNvSpPr>
          <p:nvPr/>
        </p:nvSpPr>
        <p:spPr>
          <a:xfrm>
            <a:off x="1409700" y="696336"/>
            <a:ext cx="6324600" cy="442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1"/>
                </a:solidFill>
              </a:rPr>
              <a:t>Problem Statement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9D7CA-C778-AA4D-CBDC-10577096013A}"/>
              </a:ext>
            </a:extLst>
          </p:cNvPr>
          <p:cNvSpPr txBox="1"/>
          <p:nvPr/>
        </p:nvSpPr>
        <p:spPr>
          <a:xfrm>
            <a:off x="838200" y="1802268"/>
            <a:ext cx="7772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 bugs cause crashes, security risks, and performance issues.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Manual debugging is slow, error-prone, and misses deep flaws.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Unpatched vulnerabilities in critical systems lead to failures.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Traditional methods increase costs and delay deployment.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AI detects bugs, predicts risks, and suggests fixes in real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Stores code samples, detected issues, and fixes for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User-friendly and scalable for multiple programming languages.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85D7-84FD-DD31-E3B3-49033CBCBE64}"/>
              </a:ext>
            </a:extLst>
          </p:cNvPr>
          <p:cNvSpPr txBox="1"/>
          <p:nvPr/>
        </p:nvSpPr>
        <p:spPr>
          <a:xfrm>
            <a:off x="2286000" y="95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</p:cSld>
  <p:clrMapOvr>
    <a:masterClrMapping/>
  </p:clrMapOvr>
  <p:transition spd="slow" advClick="0" advTm="994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C1C0F-06C8-4373-BF10-2605ABA5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4786313"/>
            <a:ext cx="3962400" cy="274637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A434000-760A-4DA5-B68F-23F6044F26E5}"/>
              </a:ext>
            </a:extLst>
          </p:cNvPr>
          <p:cNvSpPr txBox="1">
            <a:spLocks/>
          </p:cNvSpPr>
          <p:nvPr/>
        </p:nvSpPr>
        <p:spPr>
          <a:xfrm>
            <a:off x="1409700" y="690057"/>
            <a:ext cx="6324600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chemeClr val="bg1"/>
                </a:solidFill>
              </a:rPr>
              <a:t>Scope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DCCB-3D5C-A4E8-AE3B-449E954DED73}"/>
              </a:ext>
            </a:extLst>
          </p:cNvPr>
          <p:cNvSpPr txBox="1"/>
          <p:nvPr/>
        </p:nvSpPr>
        <p:spPr>
          <a:xfrm>
            <a:off x="381000" y="1581150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AI Bug Detection – Identifies C code errors and security risks using deep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Automated Fixes – Suggests precise, secure corrections with generative AI.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Seamless Integration – Works with IDEs, CI/CD, and version control for real-time fixes.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Robust Training – Uses large C code datasets for improved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Advanced Models – Leverages transformers like </a:t>
            </a:r>
            <a:r>
              <a:rPr lang="en-IN" sz="1600" dirty="0" err="1"/>
              <a:t>CodeBERT</a:t>
            </a:r>
            <a:r>
              <a:rPr lang="en-IN" sz="1600" dirty="0"/>
              <a:t> and </a:t>
            </a:r>
            <a:r>
              <a:rPr lang="en-IN" sz="1600" dirty="0" err="1"/>
              <a:t>DeepBugs</a:t>
            </a:r>
            <a:r>
              <a:rPr lang="en-IN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Optimized Performance – Evaluates accuracy and improves via real-world feedback.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Enhanced Software – Reduces debugging time and boosts 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199EB-8D17-07CE-42AA-713EFB0A9D3F}"/>
              </a:ext>
            </a:extLst>
          </p:cNvPr>
          <p:cNvSpPr txBox="1"/>
          <p:nvPr/>
        </p:nvSpPr>
        <p:spPr>
          <a:xfrm>
            <a:off x="2286000" y="62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</p:cSld>
  <p:clrMapOvr>
    <a:masterClrMapping/>
  </p:clrMapOvr>
  <p:transition spd="slow" advClick="0" advTm="648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750"/>
            <a:ext cx="4419600" cy="160337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&amp;Engineering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05F63FA-C491-44D4-8229-658E3A09768D}"/>
              </a:ext>
            </a:extLst>
          </p:cNvPr>
          <p:cNvSpPr txBox="1">
            <a:spLocks/>
          </p:cNvSpPr>
          <p:nvPr/>
        </p:nvSpPr>
        <p:spPr>
          <a:xfrm>
            <a:off x="1295400" y="705782"/>
            <a:ext cx="6324600" cy="44291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F5EAA-2E9E-4EA4-3C02-577FC365B176}"/>
              </a:ext>
            </a:extLst>
          </p:cNvPr>
          <p:cNvSpPr txBox="1"/>
          <p:nvPr/>
        </p:nvSpPr>
        <p:spPr>
          <a:xfrm>
            <a:off x="609600" y="1295062"/>
            <a:ext cx="7467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Pattern-Based Bug Detection – Uses regular expressions to identify issues like memory leaks, buffer overflows, and unsafe I/O.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Automated Fix Suggestions – Generates fixes for common bug patterns to improve code quality.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Severity Classification – Assesses and ranks bugs based on their impact on security and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SQLite Database Management – Stores code samples, detected bugs, fixes, and analysis history for future reference.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Comprehensive Reporting – Provides detailed reports on detected bugs, severity levels, and suggested fixes.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Seamless Workflow – Automates file analysis, bug detection, fix generation, storage, and reporting.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1226F-EBC7-63CE-342C-583D21EE4747}"/>
              </a:ext>
            </a:extLst>
          </p:cNvPr>
          <p:cNvSpPr txBox="1"/>
          <p:nvPr/>
        </p:nvSpPr>
        <p:spPr>
          <a:xfrm>
            <a:off x="2362200" y="1309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47441"/>
      </p:ext>
    </p:extLst>
  </p:cSld>
  <p:clrMapOvr>
    <a:masterClrMapping/>
  </p:clrMapOvr>
  <p:transition spd="med" advClick="0" advTm="90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FE946-4B6D-4A9F-99A5-938C0B38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4786313"/>
            <a:ext cx="3962400" cy="274637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41F1F43-6D1D-4030-AF27-19275210D6F1}"/>
              </a:ext>
            </a:extLst>
          </p:cNvPr>
          <p:cNvSpPr txBox="1">
            <a:spLocks/>
          </p:cNvSpPr>
          <p:nvPr/>
        </p:nvSpPr>
        <p:spPr>
          <a:xfrm>
            <a:off x="1409700" y="742950"/>
            <a:ext cx="6324600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 cap="flat" cmpd="sng" algn="ctr">
            <a:solidFill>
              <a:schemeClr val="lt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chemeClr val="bg1"/>
                </a:solidFill>
              </a:rPr>
              <a:t>Conclusion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5A163-B989-F2A6-7C2B-1DA7D9DAA060}"/>
              </a:ext>
            </a:extLst>
          </p:cNvPr>
          <p:cNvSpPr txBox="1"/>
          <p:nvPr/>
        </p:nvSpPr>
        <p:spPr>
          <a:xfrm>
            <a:off x="419100" y="1447085"/>
            <a:ext cx="75438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Here’s a concise conclusion based on the provided content : Effective Bug Detection – The system automates bug identification and fix suggestions, enhancing code quality and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Comprehensive Approach – Combines static analysis with database management for efficient debugging.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Valuable Applications – Useful in education, code reviews, QA testing, security audits, and professional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Improved Software Reliability – Reduces manual debugging efforts, speeds up development, and prevents critical errors.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Future Scalability – Can be enhanced with machine learning, expanded language support, and real-time IDE integration.</a:t>
            </a:r>
            <a:endParaRPr lang="en-IN" sz="1600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BAD02-E259-5C6D-26F8-4B383C45AB21}"/>
              </a:ext>
            </a:extLst>
          </p:cNvPr>
          <p:cNvSpPr txBox="1"/>
          <p:nvPr/>
        </p:nvSpPr>
        <p:spPr>
          <a:xfrm>
            <a:off x="2286000" y="1428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 </a:t>
            </a:r>
            <a:endParaRPr lang="en-IN" dirty="0"/>
          </a:p>
        </p:txBody>
      </p:sp>
    </p:spTree>
  </p:cSld>
  <p:clrMapOvr>
    <a:masterClrMapping/>
  </p:clrMapOvr>
  <p:transition spd="slow" advClick="0" advTm="533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FE946-4B6D-4A9F-99A5-938C0B38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4786313"/>
            <a:ext cx="3962400" cy="274637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4BBA-EF2F-31B4-8506-66C63AC44519}"/>
              </a:ext>
            </a:extLst>
          </p:cNvPr>
          <p:cNvSpPr txBox="1"/>
          <p:nvPr/>
        </p:nvSpPr>
        <p:spPr>
          <a:xfrm>
            <a:off x="2971800" y="2387084"/>
            <a:ext cx="304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Thank You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9833" y="146836"/>
            <a:ext cx="497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INTEL UNNATI  INTERNSHIP PROGRAM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25422"/>
      </p:ext>
    </p:extLst>
  </p:cSld>
  <p:clrMapOvr>
    <a:masterClrMapping/>
  </p:clrMapOvr>
  <p:transition spd="slow" advClick="0" advTm="53300"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2060"/>
      </a:dk1>
      <a:lt1>
        <a:sysClr val="window" lastClr="FFFFFF"/>
      </a:lt1>
      <a:dk2>
        <a:srgbClr val="92D050"/>
      </a:dk2>
      <a:lt2>
        <a:srgbClr val="EBEBEB"/>
      </a:lt2>
      <a:accent1>
        <a:srgbClr val="F5A408"/>
      </a:accent1>
      <a:accent2>
        <a:srgbClr val="CDDEBF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8056</TotalTime>
  <Words>707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Cambria</vt:lpstr>
      <vt:lpstr>Times New Roman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Sovan Kar</dc:creator>
  <cp:lastModifiedBy>Harshitha G</cp:lastModifiedBy>
  <cp:revision>121</cp:revision>
  <dcterms:created xsi:type="dcterms:W3CDTF">2020-03-19T13:12:41Z</dcterms:created>
  <dcterms:modified xsi:type="dcterms:W3CDTF">2025-04-03T13:54:11Z</dcterms:modified>
</cp:coreProperties>
</file>