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  <p:sldId id="269" r:id="rId15"/>
    <p:sldId id="270" r:id="rId16"/>
    <p:sldId id="280" r:id="rId17"/>
    <p:sldId id="281" r:id="rId18"/>
    <p:sldId id="271" r:id="rId19"/>
    <p:sldId id="273" r:id="rId20"/>
    <p:sldId id="272" r:id="rId21"/>
    <p:sldId id="274" r:id="rId22"/>
    <p:sldId id="275" r:id="rId23"/>
    <p:sldId id="276" r:id="rId24"/>
    <p:sldId id="277" r:id="rId25"/>
    <p:sldId id="278" r:id="rId26"/>
    <p:sldId id="279" r:id="rId2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>
        <p:scale>
          <a:sx n="66" d="100"/>
          <a:sy n="66" d="100"/>
        </p:scale>
        <p:origin x="1190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304B-475E-4F21-9935-01C62BD656AE}" type="datetimeFigureOut">
              <a:rPr lang="zh-TW" altLang="en-US" smtClean="0"/>
              <a:t>2021/8/9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1FCDD-2C56-4758-A731-6190857359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4561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304B-475E-4F21-9935-01C62BD656AE}" type="datetimeFigureOut">
              <a:rPr lang="zh-TW" altLang="en-US" smtClean="0"/>
              <a:t>2021/8/9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1FCDD-2C56-4758-A731-6190857359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087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304B-475E-4F21-9935-01C62BD656AE}" type="datetimeFigureOut">
              <a:rPr lang="zh-TW" altLang="en-US" smtClean="0"/>
              <a:t>2021/8/9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1FCDD-2C56-4758-A731-6190857359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6840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304B-475E-4F21-9935-01C62BD656AE}" type="datetimeFigureOut">
              <a:rPr lang="zh-TW" altLang="en-US" smtClean="0"/>
              <a:t>2021/8/9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1FCDD-2C56-4758-A731-6190857359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3881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304B-475E-4F21-9935-01C62BD656AE}" type="datetimeFigureOut">
              <a:rPr lang="zh-TW" altLang="en-US" smtClean="0"/>
              <a:t>2021/8/9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1FCDD-2C56-4758-A731-6190857359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9772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304B-475E-4F21-9935-01C62BD656AE}" type="datetimeFigureOut">
              <a:rPr lang="zh-TW" altLang="en-US" smtClean="0"/>
              <a:t>2021/8/9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1FCDD-2C56-4758-A731-6190857359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3110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304B-475E-4F21-9935-01C62BD656AE}" type="datetimeFigureOut">
              <a:rPr lang="zh-TW" altLang="en-US" smtClean="0"/>
              <a:t>2021/8/9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1FCDD-2C56-4758-A731-6190857359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4813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304B-475E-4F21-9935-01C62BD656AE}" type="datetimeFigureOut">
              <a:rPr lang="zh-TW" altLang="en-US" smtClean="0"/>
              <a:t>2021/8/9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1FCDD-2C56-4758-A731-6190857359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40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304B-475E-4F21-9935-01C62BD656AE}" type="datetimeFigureOut">
              <a:rPr lang="zh-TW" altLang="en-US" smtClean="0"/>
              <a:t>2021/8/9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1FCDD-2C56-4758-A731-6190857359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9923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304B-475E-4F21-9935-01C62BD656AE}" type="datetimeFigureOut">
              <a:rPr lang="zh-TW" altLang="en-US" smtClean="0"/>
              <a:t>2021/8/9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1FCDD-2C56-4758-A731-6190857359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3190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304B-475E-4F21-9935-01C62BD656AE}" type="datetimeFigureOut">
              <a:rPr lang="zh-TW" altLang="en-US" smtClean="0"/>
              <a:t>2021/8/9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1FCDD-2C56-4758-A731-6190857359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9930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80D8304B-475E-4F21-9935-01C62BD656AE}" type="datetimeFigureOut">
              <a:rPr lang="zh-TW" altLang="en-US" smtClean="0"/>
              <a:pPr/>
              <a:t>2021/8/9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7DB1FCDD-2C56-4758-A731-61908573599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8005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lab.com/cmuh-fl/demo-transfer-container.git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zh-tw/azure/container-registry/container-registry-get-started-docker-cli?tabs=azure-cli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lab.com/cmuh-fl/demo-transfer.git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itlab.com/runner/install/docker.html#install-the-docker-image-and-start-the-container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Gitea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內網 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Webhook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取代方案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781564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註冊</a:t>
            </a:r>
            <a:r>
              <a:rPr lang="en-US" altLang="zh-TW" dirty="0" err="1" smtClean="0"/>
              <a:t>gitlab</a:t>
            </a:r>
            <a:r>
              <a:rPr lang="zh-TW" altLang="en-US" dirty="0"/>
              <a:t> </a:t>
            </a:r>
            <a:r>
              <a:rPr lang="en-US" altLang="zh-TW" dirty="0" smtClean="0"/>
              <a:t>runne</a:t>
            </a:r>
            <a:r>
              <a:rPr lang="en-US" altLang="zh-TW" dirty="0"/>
              <a:t>r</a:t>
            </a:r>
            <a:endParaRPr lang="zh-TW" altLang="en-US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28515" y="1825625"/>
            <a:ext cx="3134969" cy="4351338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4521200" y="5872480"/>
            <a:ext cx="1737360" cy="304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6360160" y="5019040"/>
            <a:ext cx="1272540" cy="304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93044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註冊</a:t>
            </a:r>
            <a:r>
              <a:rPr lang="en-US" altLang="zh-TW" dirty="0" err="1" smtClean="0"/>
              <a:t>gitlab</a:t>
            </a:r>
            <a:r>
              <a:rPr lang="zh-TW" altLang="en-US" dirty="0" smtClean="0"/>
              <a:t> </a:t>
            </a:r>
            <a:r>
              <a:rPr lang="en-US" altLang="zh-TW" dirty="0" smtClean="0"/>
              <a:t>runner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60498" y="1825625"/>
            <a:ext cx="6671003" cy="435133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8678008" y="3789485"/>
            <a:ext cx="633046" cy="3516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95269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8824" y="1826514"/>
            <a:ext cx="5994352" cy="4349559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註冊</a:t>
            </a:r>
            <a:r>
              <a:rPr lang="en-US" altLang="zh-TW" dirty="0" err="1" smtClean="0"/>
              <a:t>gitlab</a:t>
            </a:r>
            <a:r>
              <a:rPr lang="zh-TW" altLang="en-US" dirty="0" smtClean="0"/>
              <a:t> </a:t>
            </a:r>
            <a:r>
              <a:rPr lang="en-US" altLang="zh-TW" dirty="0" smtClean="0"/>
              <a:t>runner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6172200" y="3683977"/>
            <a:ext cx="1714500" cy="457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7877170" y="3727911"/>
            <a:ext cx="243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關閉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Shared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runner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596054" y="4783015"/>
            <a:ext cx="1521069" cy="7913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553915" y="4994003"/>
            <a:ext cx="3119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2.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等等會用到的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URL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跟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Token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734539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註冊</a:t>
            </a:r>
            <a:r>
              <a:rPr lang="en-US" altLang="zh-TW" dirty="0" err="1" smtClean="0"/>
              <a:t>gitlab</a:t>
            </a:r>
            <a:r>
              <a:rPr lang="zh-TW" altLang="en-US" dirty="0" smtClean="0"/>
              <a:t> </a:t>
            </a:r>
            <a:r>
              <a:rPr lang="en-US" altLang="zh-TW" dirty="0" smtClean="0"/>
              <a:t>runner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打開</a:t>
            </a:r>
            <a:r>
              <a:rPr lang="en-US" altLang="zh-TW" dirty="0" smtClean="0"/>
              <a:t>terminal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err="1" smtClean="0"/>
              <a:t>docker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ps</a:t>
            </a:r>
            <a:r>
              <a:rPr lang="en-US" altLang="zh-TW" dirty="0" smtClean="0"/>
              <a:t> #</a:t>
            </a:r>
            <a:r>
              <a:rPr lang="zh-TW" altLang="en-US" dirty="0" smtClean="0"/>
              <a:t>查詢</a:t>
            </a:r>
            <a:r>
              <a:rPr lang="en-US" altLang="zh-TW" dirty="0" err="1" smtClean="0"/>
              <a:t>gitlab</a:t>
            </a:r>
            <a:r>
              <a:rPr lang="zh-TW" altLang="en-US" dirty="0" smtClean="0"/>
              <a:t> </a:t>
            </a:r>
            <a:r>
              <a:rPr lang="en-US" altLang="zh-TW" dirty="0" smtClean="0"/>
              <a:t>runner</a:t>
            </a:r>
            <a:r>
              <a:rPr lang="zh-TW" altLang="en-US" dirty="0" smtClean="0"/>
              <a:t>的名字，理論上是</a:t>
            </a:r>
            <a:r>
              <a:rPr lang="en-US" altLang="zh-TW" dirty="0" err="1" smtClean="0"/>
              <a:t>gitlab</a:t>
            </a:r>
            <a:r>
              <a:rPr lang="en-US" altLang="zh-TW" dirty="0" smtClean="0"/>
              <a:t>-runner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err="1" smtClean="0"/>
              <a:t>docker</a:t>
            </a:r>
            <a:r>
              <a:rPr lang="en-US" altLang="zh-TW" dirty="0" smtClean="0"/>
              <a:t> exec –it </a:t>
            </a:r>
            <a:r>
              <a:rPr lang="en-US" altLang="zh-TW" dirty="0" err="1" smtClean="0"/>
              <a:t>gitlab</a:t>
            </a:r>
            <a:r>
              <a:rPr lang="en-US" altLang="zh-TW" dirty="0" smtClean="0"/>
              <a:t>-runner bash #</a:t>
            </a:r>
            <a:r>
              <a:rPr lang="zh-TW" altLang="en-US" dirty="0" smtClean="0"/>
              <a:t>進入容器內</a:t>
            </a:r>
            <a:endParaRPr lang="en-US" altLang="zh-TW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TW" dirty="0" err="1" smtClean="0"/>
              <a:t>gitlab</a:t>
            </a:r>
            <a:r>
              <a:rPr lang="en-US" altLang="zh-TW" dirty="0" smtClean="0"/>
              <a:t>-runner register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dirty="0" smtClean="0"/>
              <a:t>照著輸入剛才得到的</a:t>
            </a:r>
            <a:r>
              <a:rPr lang="en-US" altLang="zh-TW" dirty="0" smtClean="0"/>
              <a:t>URL</a:t>
            </a:r>
            <a:r>
              <a:rPr lang="zh-TW" altLang="en-US" dirty="0" smtClean="0"/>
              <a:t>及</a:t>
            </a:r>
            <a:r>
              <a:rPr lang="en-US" altLang="zh-TW" dirty="0" smtClean="0"/>
              <a:t>Token</a:t>
            </a:r>
            <a:r>
              <a:rPr lang="zh-TW" altLang="en-US" dirty="0" smtClean="0"/>
              <a:t>，</a:t>
            </a:r>
            <a:r>
              <a:rPr lang="en-US" altLang="zh-TW" dirty="0" smtClean="0"/>
              <a:t>executor</a:t>
            </a:r>
            <a:r>
              <a:rPr lang="zh-TW" altLang="en-US" dirty="0" smtClean="0"/>
              <a:t>請選</a:t>
            </a:r>
            <a:r>
              <a:rPr lang="en-US" altLang="zh-TW" dirty="0" smtClean="0"/>
              <a:t>‘</a:t>
            </a:r>
            <a:r>
              <a:rPr lang="en-US" altLang="zh-TW" dirty="0" err="1" smtClean="0"/>
              <a:t>docker</a:t>
            </a:r>
            <a:r>
              <a:rPr lang="en-US" altLang="zh-TW" dirty="0" smtClean="0"/>
              <a:t>’</a:t>
            </a:r>
          </a:p>
          <a:p>
            <a:pPr marL="0" indent="0">
              <a:buNone/>
            </a:pP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692918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註冊</a:t>
            </a:r>
            <a:r>
              <a:rPr lang="en-US" altLang="zh-TW" dirty="0" err="1" smtClean="0"/>
              <a:t>gitlab</a:t>
            </a:r>
            <a:r>
              <a:rPr lang="zh-TW" altLang="en-US" dirty="0" smtClean="0"/>
              <a:t> </a:t>
            </a:r>
            <a:r>
              <a:rPr lang="en-US" altLang="zh-TW" dirty="0" smtClean="0"/>
              <a:t>runner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TW" altLang="en-US" dirty="0" smtClean="0"/>
              <a:t>安裝</a:t>
            </a:r>
            <a:r>
              <a:rPr lang="en-US" altLang="zh-TW" dirty="0" smtClean="0"/>
              <a:t>vim</a:t>
            </a:r>
            <a:r>
              <a:rPr lang="zh-TW" altLang="en-US" dirty="0" smtClean="0"/>
              <a:t>，或者任何習慣的編輯器</a:t>
            </a:r>
            <a:endParaRPr lang="en-US" altLang="zh-TW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vim /</a:t>
            </a:r>
            <a:r>
              <a:rPr lang="en-US" altLang="zh-TW" dirty="0" err="1" smtClean="0"/>
              <a:t>etc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gitlab</a:t>
            </a:r>
            <a:r>
              <a:rPr lang="en-US" altLang="zh-TW" dirty="0" smtClean="0"/>
              <a:t>-runner/</a:t>
            </a:r>
            <a:r>
              <a:rPr lang="en-US" altLang="zh-TW" dirty="0" err="1" smtClean="0"/>
              <a:t>config.toml</a:t>
            </a:r>
            <a:endParaRPr lang="en-US" altLang="zh-TW" smtClean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 smtClean="0"/>
              <a:t>在 </a:t>
            </a:r>
            <a:r>
              <a:rPr lang="en-US" altLang="zh-TW" dirty="0" smtClean="0"/>
              <a:t> [</a:t>
            </a:r>
            <a:r>
              <a:rPr lang="en-US" altLang="zh-TW" dirty="0" err="1" smtClean="0"/>
              <a:t>runners.docker</a:t>
            </a:r>
            <a:r>
              <a:rPr lang="en-US" altLang="zh-TW" dirty="0" smtClean="0"/>
              <a:t>]</a:t>
            </a:r>
            <a:r>
              <a:rPr lang="zh-TW" altLang="en-US" dirty="0" smtClean="0"/>
              <a:t> 下加入以下兩行</a:t>
            </a:r>
            <a:endParaRPr lang="en-US" altLang="zh-TW" dirty="0" smtClean="0"/>
          </a:p>
          <a:p>
            <a:pPr marL="457200" lvl="1" indent="0">
              <a:buNone/>
            </a:pPr>
            <a:r>
              <a:rPr lang="en-US" altLang="zh-TW" dirty="0" smtClean="0"/>
              <a:t>volumes = ["/cache", "/</a:t>
            </a:r>
            <a:r>
              <a:rPr lang="en-US" altLang="zh-TW" dirty="0" err="1" smtClean="0"/>
              <a:t>var</a:t>
            </a:r>
            <a:r>
              <a:rPr lang="en-US" altLang="zh-TW" dirty="0" smtClean="0"/>
              <a:t>/run/</a:t>
            </a:r>
            <a:r>
              <a:rPr lang="en-US" altLang="zh-TW" dirty="0" err="1" smtClean="0"/>
              <a:t>docker.sock</a:t>
            </a:r>
            <a:r>
              <a:rPr lang="en-US" altLang="zh-TW" dirty="0" smtClean="0"/>
              <a:t>:/run/</a:t>
            </a:r>
            <a:r>
              <a:rPr lang="en-US" altLang="zh-TW" dirty="0" err="1" smtClean="0"/>
              <a:t>docker.sock</a:t>
            </a:r>
            <a:r>
              <a:rPr lang="en-US" altLang="zh-TW" dirty="0" smtClean="0"/>
              <a:t>"]</a:t>
            </a:r>
          </a:p>
          <a:p>
            <a:pPr marL="457200" lvl="1" indent="0">
              <a:buNone/>
            </a:pPr>
            <a:r>
              <a:rPr lang="en-US" altLang="zh-TW" dirty="0" err="1" smtClean="0"/>
              <a:t>network_mode</a:t>
            </a:r>
            <a:r>
              <a:rPr lang="en-US" altLang="zh-TW" dirty="0" smtClean="0"/>
              <a:t> = "host"</a:t>
            </a:r>
          </a:p>
          <a:p>
            <a:pPr marL="514350" indent="-514350">
              <a:buAutoNum type="arabicPeriod" startAt="3"/>
            </a:pPr>
            <a:r>
              <a:rPr lang="en-US" altLang="zh-TW" dirty="0" smtClean="0"/>
              <a:t>exit #</a:t>
            </a:r>
            <a:r>
              <a:rPr lang="zh-TW" altLang="en-US" dirty="0" smtClean="0"/>
              <a:t>離開容器</a:t>
            </a:r>
            <a:endParaRPr lang="en-US" altLang="zh-TW" dirty="0" smtClean="0"/>
          </a:p>
          <a:p>
            <a:pPr marL="514350" indent="-514350">
              <a:buAutoNum type="arabicPeriod" startAt="3"/>
            </a:pPr>
            <a:r>
              <a:rPr lang="en-US" altLang="zh-TW" dirty="0" err="1" smtClean="0"/>
              <a:t>docker</a:t>
            </a:r>
            <a:r>
              <a:rPr lang="en-US" altLang="zh-TW" dirty="0" smtClean="0"/>
              <a:t> container restart </a:t>
            </a:r>
            <a:r>
              <a:rPr lang="en-US" altLang="zh-TW" dirty="0" err="1" smtClean="0"/>
              <a:t>gitlab</a:t>
            </a:r>
            <a:r>
              <a:rPr lang="en-US" altLang="zh-TW" dirty="0" smtClean="0"/>
              <a:t>-runner</a:t>
            </a:r>
          </a:p>
          <a:p>
            <a:pPr marL="0" indent="0">
              <a:buNone/>
            </a:pP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173036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理論上重新整理</a:t>
            </a:r>
            <a:r>
              <a:rPr lang="zh-TW" altLang="en-US" dirty="0"/>
              <a:t>頁</a:t>
            </a:r>
            <a:r>
              <a:rPr lang="zh-TW" altLang="en-US" dirty="0" smtClean="0"/>
              <a:t>面後，就會看到剛剛註冊的</a:t>
            </a:r>
            <a:r>
              <a:rPr lang="en-US" altLang="zh-TW" dirty="0" smtClean="0"/>
              <a:t>runne</a:t>
            </a:r>
            <a:r>
              <a:rPr lang="en-US" altLang="zh-TW" dirty="0"/>
              <a:t>r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7920" y="2359509"/>
            <a:ext cx="7103498" cy="2351586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6277708" y="3393830"/>
            <a:ext cx="509954" cy="49236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0820" y="5379916"/>
            <a:ext cx="5944115" cy="495343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2795953" y="5090747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進入後勾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6277708" y="3064580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885265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註冊</a:t>
            </a:r>
            <a:r>
              <a:rPr lang="en-US" altLang="zh-TW" dirty="0" err="1" smtClean="0"/>
              <a:t>gitlab</a:t>
            </a:r>
            <a:r>
              <a:rPr lang="zh-TW" altLang="en-US" dirty="0" smtClean="0"/>
              <a:t> </a:t>
            </a:r>
            <a:r>
              <a:rPr lang="en-US" altLang="zh-TW" dirty="0" smtClean="0"/>
              <a:t>runner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60498" y="1825625"/>
            <a:ext cx="6671003" cy="435133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8678008" y="2354225"/>
            <a:ext cx="633046" cy="3516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02702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2122" y="2229490"/>
            <a:ext cx="9647756" cy="3543607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註冊</a:t>
            </a:r>
            <a:r>
              <a:rPr lang="en-US" altLang="zh-TW" dirty="0" err="1" smtClean="0"/>
              <a:t>gitlab</a:t>
            </a:r>
            <a:r>
              <a:rPr lang="zh-TW" altLang="en-US" dirty="0" smtClean="0"/>
              <a:t> </a:t>
            </a:r>
            <a:r>
              <a:rPr lang="en-US" altLang="zh-TW" dirty="0" smtClean="0"/>
              <a:t>runner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1524854" y="3649601"/>
            <a:ext cx="6091288" cy="47098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7697165" y="375125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取消勾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</a:t>
            </a:r>
          </a:p>
        </p:txBody>
      </p:sp>
    </p:spTree>
    <p:extLst>
      <p:ext uri="{BB962C8B-B14F-4D97-AF65-F5344CB8AC3E}">
        <p14:creationId xmlns:p14="http://schemas.microsoft.com/office/powerpoint/2010/main" val="11834350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下載要佈屬到</a:t>
            </a:r>
            <a:r>
              <a:rPr lang="en-US" altLang="zh-TW" dirty="0" smtClean="0"/>
              <a:t>Azure</a:t>
            </a:r>
            <a:r>
              <a:rPr lang="zh-TW" altLang="en-US" dirty="0"/>
              <a:t> </a:t>
            </a:r>
            <a:r>
              <a:rPr lang="en-US" altLang="zh-TW" dirty="0" smtClean="0"/>
              <a:t>app</a:t>
            </a:r>
            <a:r>
              <a:rPr lang="zh-TW" altLang="en-US" dirty="0"/>
              <a:t> </a:t>
            </a:r>
            <a:r>
              <a:rPr lang="en-US" altLang="zh-TW" dirty="0" err="1" smtClean="0"/>
              <a:t>servic</a:t>
            </a:r>
            <a:r>
              <a:rPr lang="zh-TW" altLang="en-US" dirty="0" smtClean="0"/>
              <a:t>的</a:t>
            </a:r>
            <a:r>
              <a:rPr lang="en-US" altLang="zh-TW" dirty="0" smtClean="0"/>
              <a:t>cod</a:t>
            </a:r>
            <a:r>
              <a:rPr lang="en-US" altLang="zh-TW" dirty="0"/>
              <a:t>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hlinkClick r:id="rId2"/>
              </a:rPr>
              <a:t>https://gitlab.com/cmuh-fl/demo-transfer-container.git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58159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取得</a:t>
            </a:r>
            <a:r>
              <a:rPr lang="en-US" altLang="zh-TW" dirty="0" err="1" smtClean="0"/>
              <a:t>gitlab</a:t>
            </a:r>
            <a:r>
              <a:rPr lang="zh-TW" altLang="en-US" dirty="0" smtClean="0"/>
              <a:t> </a:t>
            </a:r>
            <a:r>
              <a:rPr lang="en-US" altLang="zh-TW" dirty="0" smtClean="0"/>
              <a:t>access</a:t>
            </a:r>
            <a:r>
              <a:rPr lang="zh-TW" altLang="en-US" dirty="0"/>
              <a:t> </a:t>
            </a:r>
            <a:r>
              <a:rPr lang="en-US" altLang="zh-TW" dirty="0" smtClean="0"/>
              <a:t>toke</a:t>
            </a:r>
            <a:r>
              <a:rPr lang="en-US" altLang="zh-TW" dirty="0"/>
              <a:t>n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2827265" cy="293395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248508" y="3780692"/>
            <a:ext cx="2286000" cy="3253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7041" y="1690688"/>
            <a:ext cx="2003567" cy="494497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4617041" y="3618034"/>
            <a:ext cx="1924729" cy="25058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556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WHY?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631" y="1354660"/>
            <a:ext cx="8938846" cy="5381159"/>
          </a:xfrm>
        </p:spPr>
      </p:pic>
      <p:sp>
        <p:nvSpPr>
          <p:cNvPr id="5" name="文字方塊 4"/>
          <p:cNvSpPr txBox="1"/>
          <p:nvPr/>
        </p:nvSpPr>
        <p:spPr>
          <a:xfrm>
            <a:off x="4424709" y="3261944"/>
            <a:ext cx="3572966" cy="369332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solidFill>
              <a:srgbClr val="FFFFFF">
                <a:alpha val="50196"/>
              </a:srgbClr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因為</a:t>
            </a:r>
            <a:r>
              <a:rPr lang="en-US" altLang="zh-TW" dirty="0" err="1" smtClean="0"/>
              <a:t>Webhook</a:t>
            </a:r>
            <a:r>
              <a:rPr lang="zh-TW" altLang="en-US" dirty="0" smtClean="0"/>
              <a:t>需要外部</a:t>
            </a:r>
            <a:r>
              <a:rPr lang="en-US" altLang="zh-TW" dirty="0" smtClean="0"/>
              <a:t>IP</a:t>
            </a:r>
            <a:r>
              <a:rPr lang="zh-TW" altLang="en-US" dirty="0" smtClean="0"/>
              <a:t>才能使</a:t>
            </a:r>
            <a:r>
              <a:rPr lang="zh-TW" altLang="en-US" dirty="0"/>
              <a:t>用</a:t>
            </a:r>
          </a:p>
        </p:txBody>
      </p:sp>
    </p:spTree>
    <p:extLst>
      <p:ext uri="{BB962C8B-B14F-4D97-AF65-F5344CB8AC3E}">
        <p14:creationId xmlns:p14="http://schemas.microsoft.com/office/powerpoint/2010/main" val="38249309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更</a:t>
            </a:r>
            <a:r>
              <a:rPr lang="zh-TW" altLang="en-US" dirty="0" smtClean="0"/>
              <a:t>改</a:t>
            </a:r>
            <a:r>
              <a:rPr lang="en-US" altLang="zh-TW" dirty="0" smtClean="0"/>
              <a:t>cod</a:t>
            </a:r>
            <a:r>
              <a:rPr lang="en-US" altLang="zh-TW" dirty="0"/>
              <a:t>e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2786" y="1565031"/>
            <a:ext cx="10906428" cy="4362572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106009" y="4185138"/>
            <a:ext cx="2833271" cy="3429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5037992" y="3746317"/>
            <a:ext cx="4168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輸入自己的</a:t>
            </a:r>
            <a:r>
              <a:rPr lang="en-US" altLang="zh-TW" dirty="0" err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gitlab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username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跟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token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zh-TW" altLang="en-US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9001760" y="4185138"/>
            <a:ext cx="2352040" cy="3429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8930640" y="4652294"/>
            <a:ext cx="2423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git</a:t>
            </a: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網址</a:t>
            </a:r>
            <a:endParaRPr lang="zh-TW" altLang="en-US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087853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建立容器登錄</a:t>
            </a:r>
            <a:endParaRPr lang="zh-TW" altLang="en-US" dirty="0"/>
          </a:p>
        </p:txBody>
      </p:sp>
      <p:pic>
        <p:nvPicPr>
          <p:cNvPr id="8" name="內容版面配置區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29384"/>
            <a:ext cx="9452218" cy="5133975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985520" y="4257040"/>
            <a:ext cx="426720" cy="2235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5699760" y="2540000"/>
            <a:ext cx="944880" cy="3251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4622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上傳</a:t>
            </a:r>
            <a:r>
              <a:rPr lang="en-US" altLang="zh-TW" dirty="0" smtClean="0"/>
              <a:t>Image</a:t>
            </a:r>
            <a:r>
              <a:rPr lang="zh-TW" altLang="en-US" dirty="0"/>
              <a:t>至</a:t>
            </a:r>
            <a:r>
              <a:rPr lang="zh-TW" altLang="en-US" dirty="0" smtClean="0"/>
              <a:t>容器登錄</a:t>
            </a:r>
            <a:endParaRPr lang="zh-TW" altLang="en-US" dirty="0"/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32935"/>
          </a:xfrm>
        </p:spPr>
        <p:txBody>
          <a:bodyPr/>
          <a:lstStyle/>
          <a:p>
            <a:r>
              <a:rPr lang="en-US" altLang="zh-TW" dirty="0" smtClean="0">
                <a:hlinkClick r:id="rId2"/>
              </a:rPr>
              <a:t>Azure </a:t>
            </a:r>
            <a:r>
              <a:rPr lang="zh-TW" altLang="en-US" dirty="0" smtClean="0">
                <a:hlinkClick r:id="rId2"/>
              </a:rPr>
              <a:t>官方文件</a:t>
            </a:r>
            <a:endParaRPr lang="en-US" altLang="zh-TW" dirty="0" smtClean="0"/>
          </a:p>
          <a:p>
            <a:r>
              <a:rPr lang="en-US" altLang="zh-TW" dirty="0" err="1" smtClean="0"/>
              <a:t>docker</a:t>
            </a:r>
            <a:r>
              <a:rPr lang="en-US" altLang="zh-TW" dirty="0" smtClean="0"/>
              <a:t> login [xxx.azurecr.io] </a:t>
            </a:r>
            <a:r>
              <a:rPr lang="en-US" altLang="zh-TW" dirty="0" err="1" smtClean="0"/>
              <a:t>docker</a:t>
            </a:r>
            <a:r>
              <a:rPr lang="en-US" altLang="zh-TW" dirty="0" smtClean="0"/>
              <a:t> build –t [xxx.azurecr.io]/[</a:t>
            </a:r>
            <a:r>
              <a:rPr lang="zh-TW" altLang="en-US" dirty="0" smtClean="0"/>
              <a:t>容器名稱</a:t>
            </a:r>
            <a:r>
              <a:rPr lang="en-US" altLang="zh-TW" dirty="0" smtClean="0"/>
              <a:t>] .</a:t>
            </a:r>
          </a:p>
          <a:p>
            <a:r>
              <a:rPr lang="en-US" altLang="zh-TW" dirty="0" err="1" smtClean="0"/>
              <a:t>docker</a:t>
            </a:r>
            <a:r>
              <a:rPr lang="en-US" altLang="zh-TW" dirty="0" smtClean="0"/>
              <a:t> push [xxx.azurecr.io]/[</a:t>
            </a:r>
            <a:r>
              <a:rPr lang="zh-TW" altLang="en-US" dirty="0" smtClean="0"/>
              <a:t>容器名稱</a:t>
            </a:r>
            <a:r>
              <a:rPr lang="en-US" altLang="zh-TW" dirty="0" smtClean="0"/>
              <a:t>]</a:t>
            </a:r>
          </a:p>
          <a:p>
            <a:r>
              <a:rPr lang="zh-TW" altLang="en-US" dirty="0" smtClean="0"/>
              <a:t>接著就會在 容器登錄</a:t>
            </a:r>
            <a:r>
              <a:rPr lang="en-US" altLang="zh-TW" dirty="0" smtClean="0"/>
              <a:t>=&gt;</a:t>
            </a:r>
            <a:r>
              <a:rPr lang="zh-TW" altLang="en-US" dirty="0" smtClean="0"/>
              <a:t>存放庫 看到剛剛的</a:t>
            </a:r>
            <a:r>
              <a:rPr lang="en-US" altLang="zh-TW" dirty="0" smtClean="0"/>
              <a:t>imag</a:t>
            </a:r>
            <a:r>
              <a:rPr lang="en-US" altLang="zh-TW" dirty="0"/>
              <a:t>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09981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建立 </a:t>
            </a:r>
            <a:r>
              <a:rPr lang="en-US" altLang="zh-TW" dirty="0" smtClean="0"/>
              <a:t>app</a:t>
            </a:r>
            <a:r>
              <a:rPr lang="zh-TW" altLang="en-US" dirty="0" smtClean="0"/>
              <a:t> </a:t>
            </a:r>
            <a:r>
              <a:rPr lang="en-US" altLang="zh-TW" dirty="0" smtClean="0"/>
              <a:t>service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6869" y="1690688"/>
            <a:ext cx="8138261" cy="478853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103120" y="4307840"/>
            <a:ext cx="416560" cy="3759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4368800" y="2692400"/>
            <a:ext cx="136144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3669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建立 </a:t>
            </a:r>
            <a:r>
              <a:rPr lang="en-US" altLang="zh-TW" dirty="0" smtClean="0"/>
              <a:t>app</a:t>
            </a:r>
            <a:r>
              <a:rPr lang="zh-TW" altLang="en-US" dirty="0" smtClean="0"/>
              <a:t> </a:t>
            </a:r>
            <a:r>
              <a:rPr lang="en-US" altLang="zh-TW" dirty="0" smtClean="0"/>
              <a:t>service</a:t>
            </a:r>
            <a:endParaRPr lang="zh-TW" altLang="en-US" dirty="0"/>
          </a:p>
        </p:txBody>
      </p:sp>
      <p:pic>
        <p:nvPicPr>
          <p:cNvPr id="8" name="內容版面配置區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21910" y="1966577"/>
            <a:ext cx="7148179" cy="4069433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5598160" y="2651760"/>
            <a:ext cx="995680" cy="3759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4958080" y="3115609"/>
            <a:ext cx="640080" cy="3083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4958080" y="5269529"/>
            <a:ext cx="1005840" cy="6131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8991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建立 </a:t>
            </a:r>
            <a:r>
              <a:rPr lang="en-US" altLang="zh-TW" dirty="0" smtClean="0"/>
              <a:t>app</a:t>
            </a:r>
            <a:r>
              <a:rPr lang="zh-TW" altLang="en-US" dirty="0" smtClean="0"/>
              <a:t> </a:t>
            </a:r>
            <a:r>
              <a:rPr lang="en-US" altLang="zh-TW" dirty="0" smtClean="0"/>
              <a:t>service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09548" y="2206628"/>
            <a:ext cx="6972904" cy="3589331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4754880" y="3393440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1.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4754880" y="4094046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2.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4754880" y="4501100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3.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92706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建立 </a:t>
            </a:r>
            <a:r>
              <a:rPr lang="en-US" altLang="zh-TW" dirty="0" smtClean="0"/>
              <a:t>app</a:t>
            </a:r>
            <a:r>
              <a:rPr lang="zh-TW" altLang="en-US" dirty="0" smtClean="0"/>
              <a:t> </a:t>
            </a:r>
            <a:r>
              <a:rPr lang="en-US" altLang="zh-TW" dirty="0" smtClean="0"/>
              <a:t>service</a:t>
            </a:r>
            <a:endParaRPr lang="zh-TW" altLang="en-US" dirty="0"/>
          </a:p>
        </p:txBody>
      </p:sp>
      <p:pic>
        <p:nvPicPr>
          <p:cNvPr id="14" name="內容版面配置區 1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166142"/>
            <a:ext cx="10515600" cy="1670304"/>
          </a:xfrm>
        </p:spPr>
      </p:pic>
      <p:sp>
        <p:nvSpPr>
          <p:cNvPr id="15" name="矩形 14"/>
          <p:cNvSpPr/>
          <p:nvPr/>
        </p:nvSpPr>
        <p:spPr>
          <a:xfrm>
            <a:off x="6167120" y="3271520"/>
            <a:ext cx="3484880" cy="2641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9662160" y="3218934"/>
            <a:ext cx="1927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For </a:t>
            </a:r>
            <a:r>
              <a:rPr lang="en-US" altLang="zh-TW" dirty="0" err="1" smtClean="0"/>
              <a:t>gitea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webhook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10397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建立</a:t>
            </a:r>
            <a:r>
              <a:rPr lang="en-US" altLang="zh-TW" dirty="0" err="1" smtClean="0"/>
              <a:t>Gitlab</a:t>
            </a:r>
            <a:r>
              <a:rPr lang="zh-TW" altLang="en-US" dirty="0" smtClean="0"/>
              <a:t> </a:t>
            </a:r>
            <a:r>
              <a:rPr lang="en-US" altLang="zh-TW" dirty="0" smtClean="0"/>
              <a:t>project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10515600" cy="491752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9367520" y="3727938"/>
            <a:ext cx="782320" cy="3429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9184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建立</a:t>
            </a:r>
            <a:r>
              <a:rPr lang="en-US" altLang="zh-TW" dirty="0" err="1" smtClean="0"/>
              <a:t>Gitlab</a:t>
            </a:r>
            <a:r>
              <a:rPr lang="zh-TW" altLang="en-US" dirty="0" smtClean="0"/>
              <a:t> </a:t>
            </a:r>
            <a:r>
              <a:rPr lang="en-US" altLang="zh-TW" dirty="0" smtClean="0"/>
              <a:t>project</a:t>
            </a:r>
            <a:endParaRPr lang="zh-TW" altLang="en-US" dirty="0"/>
          </a:p>
        </p:txBody>
      </p:sp>
      <p:pic>
        <p:nvPicPr>
          <p:cNvPr id="8" name="內容版面配置區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2023" y="1825625"/>
            <a:ext cx="8607953" cy="4351338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2072640" y="2387600"/>
            <a:ext cx="4094480" cy="18592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6159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建立</a:t>
            </a:r>
            <a:r>
              <a:rPr lang="en-US" altLang="zh-TW" dirty="0" err="1" smtClean="0"/>
              <a:t>Gitlab</a:t>
            </a:r>
            <a:r>
              <a:rPr lang="zh-TW" altLang="en-US" dirty="0" smtClean="0"/>
              <a:t> </a:t>
            </a:r>
            <a:r>
              <a:rPr lang="en-US" altLang="zh-TW" dirty="0" smtClean="0"/>
              <a:t>project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6596" y="1825625"/>
            <a:ext cx="7838807" cy="4351338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1817202" y="2306320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1.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2176596" y="2123440"/>
            <a:ext cx="7617644" cy="13512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2176596" y="4612640"/>
            <a:ext cx="7150284" cy="416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1817202" y="4636254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2.</a:t>
            </a:r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1817202" y="5550654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3</a:t>
            </a:r>
            <a:r>
              <a:rPr lang="en-US" altLang="zh-TW" dirty="0" smtClean="0"/>
              <a:t>.</a:t>
            </a:r>
            <a:endParaRPr lang="zh-TW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2176596" y="5527040"/>
            <a:ext cx="1033964" cy="416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0726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編輯</a:t>
            </a:r>
            <a:r>
              <a:rPr lang="en-US" altLang="zh-TW" dirty="0" smtClean="0"/>
              <a:t>transfer</a:t>
            </a:r>
            <a:r>
              <a:rPr lang="zh-TW" altLang="en-US" dirty="0" smtClean="0"/>
              <a:t>相關程式</a:t>
            </a:r>
            <a:r>
              <a:rPr lang="zh-TW" altLang="en-US" dirty="0"/>
              <a:t>碼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9480" y="1690688"/>
            <a:ext cx="6876732" cy="1875472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540000" y="2448560"/>
            <a:ext cx="3667760" cy="416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6299200" y="2443758"/>
            <a:ext cx="2378087" cy="369332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Edge Server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內部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URL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919480" y="3859824"/>
            <a:ext cx="64493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demo-code: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https://gitlab.com/cmuh-fl/demo-transfer.git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請跟中國醫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AI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enter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索取權限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04754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Commit &amp; Push</a:t>
            </a:r>
            <a:endParaRPr lang="zh-TW" altLang="en-US" dirty="0"/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 err="1" smtClean="0"/>
              <a:t>git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init</a:t>
            </a:r>
            <a:endParaRPr lang="en-US" altLang="zh-TW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TW" dirty="0" err="1" smtClean="0"/>
              <a:t>git</a:t>
            </a:r>
            <a:r>
              <a:rPr lang="en-US" altLang="zh-TW" dirty="0" smtClean="0"/>
              <a:t> remote #</a:t>
            </a:r>
            <a:r>
              <a:rPr lang="zh-TW" altLang="en-US" dirty="0" smtClean="0"/>
              <a:t>確定目前沒有任何</a:t>
            </a:r>
            <a:r>
              <a:rPr lang="en-US" altLang="zh-TW" dirty="0" smtClean="0"/>
              <a:t>remote</a:t>
            </a:r>
            <a:r>
              <a:rPr lang="zh-TW" altLang="en-US" dirty="0" smtClean="0"/>
              <a:t>，如果有請刪除</a:t>
            </a:r>
            <a:endParaRPr lang="en-US" altLang="zh-TW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TW" dirty="0" err="1"/>
              <a:t>g</a:t>
            </a:r>
            <a:r>
              <a:rPr lang="en-US" altLang="zh-TW" dirty="0" err="1" smtClean="0"/>
              <a:t>it</a:t>
            </a:r>
            <a:r>
              <a:rPr lang="en-US" altLang="zh-TW" dirty="0" smtClean="0"/>
              <a:t> remote add origin [</a:t>
            </a:r>
            <a:r>
              <a:rPr lang="zh-TW" altLang="en-US" dirty="0" smtClean="0"/>
              <a:t>剛剛</a:t>
            </a:r>
            <a:r>
              <a:rPr lang="en-US" altLang="zh-TW" dirty="0" err="1" smtClean="0"/>
              <a:t>gitlab</a:t>
            </a:r>
            <a:r>
              <a:rPr lang="zh-TW" altLang="en-US" dirty="0" smtClean="0"/>
              <a:t>的</a:t>
            </a:r>
            <a:r>
              <a:rPr lang="en-US" altLang="zh-TW" dirty="0" smtClean="0"/>
              <a:t>URL]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err="1" smtClean="0"/>
              <a:t>git</a:t>
            </a:r>
            <a:r>
              <a:rPr lang="en-US" altLang="zh-TW" dirty="0" smtClean="0"/>
              <a:t> add 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err="1"/>
              <a:t>g</a:t>
            </a:r>
            <a:r>
              <a:rPr lang="en-US" altLang="zh-TW" dirty="0" err="1" smtClean="0"/>
              <a:t>it</a:t>
            </a:r>
            <a:r>
              <a:rPr lang="en-US" altLang="zh-TW" dirty="0" smtClean="0"/>
              <a:t> commit –m “[any message]”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err="1" smtClean="0"/>
              <a:t>git</a:t>
            </a:r>
            <a:r>
              <a:rPr lang="en-US" altLang="zh-TW" dirty="0" smtClean="0"/>
              <a:t> push</a:t>
            </a:r>
          </a:p>
        </p:txBody>
      </p:sp>
    </p:spTree>
    <p:extLst>
      <p:ext uri="{BB962C8B-B14F-4D97-AF65-F5344CB8AC3E}">
        <p14:creationId xmlns:p14="http://schemas.microsoft.com/office/powerpoint/2010/main" val="1093291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完成後就會在</a:t>
            </a:r>
            <a:r>
              <a:rPr lang="en-US" altLang="zh-TW" dirty="0" err="1" smtClean="0"/>
              <a:t>gitlab</a:t>
            </a:r>
            <a:r>
              <a:rPr lang="zh-TW" altLang="en-US" dirty="0" smtClean="0"/>
              <a:t>看到剛剛的</a:t>
            </a:r>
            <a:r>
              <a:rPr lang="en-US" altLang="zh-TW" dirty="0" smtClean="0"/>
              <a:t>cod</a:t>
            </a:r>
            <a:r>
              <a:rPr lang="en-US" altLang="zh-TW" dirty="0"/>
              <a:t>e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6990" y="1825625"/>
            <a:ext cx="927801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7674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安裝</a:t>
            </a:r>
            <a:r>
              <a:rPr lang="zh-TW" altLang="en-US" dirty="0"/>
              <a:t> </a:t>
            </a:r>
            <a:r>
              <a:rPr lang="en-US" altLang="zh-TW" dirty="0" err="1" smtClean="0"/>
              <a:t>gitlab</a:t>
            </a:r>
            <a:r>
              <a:rPr lang="zh-TW" altLang="en-US" dirty="0"/>
              <a:t> </a:t>
            </a:r>
            <a:r>
              <a:rPr lang="en-US" altLang="zh-TW" dirty="0" smtClean="0"/>
              <a:t>runne</a:t>
            </a:r>
            <a:r>
              <a:rPr lang="en-US" altLang="zh-TW" dirty="0"/>
              <a:t>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hlinkClick r:id="rId2"/>
              </a:rPr>
              <a:t>官方教學文件</a:t>
            </a:r>
            <a:r>
              <a:rPr lang="en-US" altLang="zh-TW" dirty="0" smtClean="0">
                <a:hlinkClick r:id="rId2"/>
              </a:rPr>
              <a:t>:</a:t>
            </a:r>
            <a:r>
              <a:rPr lang="zh-TW" altLang="en-US" dirty="0">
                <a:hlinkClick r:id="rId2"/>
              </a:rPr>
              <a:t> </a:t>
            </a:r>
            <a:r>
              <a:rPr lang="en-US" altLang="zh-TW" dirty="0" smtClean="0">
                <a:hlinkClick r:id="rId2"/>
              </a:rPr>
              <a:t>https://docs.gitlab.com/runner/install/docker.html#install-the-docker-image-and-start-the-container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919492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1219</TotalTime>
  <Words>354</Words>
  <Application>Microsoft Office PowerPoint</Application>
  <PresentationFormat>寬螢幕</PresentationFormat>
  <Paragraphs>68</Paragraphs>
  <Slides>26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26</vt:i4>
      </vt:variant>
    </vt:vector>
  </HeadingPairs>
  <TitlesOfParts>
    <vt:vector size="31" baseType="lpstr">
      <vt:lpstr>新細明體</vt:lpstr>
      <vt:lpstr>微軟正黑體</vt:lpstr>
      <vt:lpstr>Arial</vt:lpstr>
      <vt:lpstr>Calibri</vt:lpstr>
      <vt:lpstr>Office 佈景主題</vt:lpstr>
      <vt:lpstr>Gitea 內網 Webhook 取代方案</vt:lpstr>
      <vt:lpstr>WHY?</vt:lpstr>
      <vt:lpstr>建立Gitlab project</vt:lpstr>
      <vt:lpstr>建立Gitlab project</vt:lpstr>
      <vt:lpstr>建立Gitlab project</vt:lpstr>
      <vt:lpstr>編輯transfer相關程式碼</vt:lpstr>
      <vt:lpstr>Commit &amp; Push</vt:lpstr>
      <vt:lpstr>完成後就會在gitlab看到剛剛的code</vt:lpstr>
      <vt:lpstr>安裝 gitlab runner</vt:lpstr>
      <vt:lpstr>註冊gitlab runner</vt:lpstr>
      <vt:lpstr>註冊gitlab runner</vt:lpstr>
      <vt:lpstr>註冊gitlab runner</vt:lpstr>
      <vt:lpstr>註冊gitlab runner</vt:lpstr>
      <vt:lpstr>註冊gitlab runner</vt:lpstr>
      <vt:lpstr>理論上重新整理頁面後，就會看到剛剛註冊的runner</vt:lpstr>
      <vt:lpstr>註冊gitlab runner</vt:lpstr>
      <vt:lpstr>註冊gitlab runner</vt:lpstr>
      <vt:lpstr>下載要佈屬到Azure app servic的code</vt:lpstr>
      <vt:lpstr>取得gitlab access token</vt:lpstr>
      <vt:lpstr>更改code</vt:lpstr>
      <vt:lpstr>建立容器登錄</vt:lpstr>
      <vt:lpstr>上傳Image至容器登錄</vt:lpstr>
      <vt:lpstr>建立 app service</vt:lpstr>
      <vt:lpstr>建立 app service</vt:lpstr>
      <vt:lpstr>建立 app service</vt:lpstr>
      <vt:lpstr>建立 app service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Gitea 內網 Webhook 取代方案</dc:title>
  <dc:creator>cmuh</dc:creator>
  <cp:lastModifiedBy>cmuh</cp:lastModifiedBy>
  <cp:revision>16</cp:revision>
  <dcterms:created xsi:type="dcterms:W3CDTF">2021-07-06T07:24:24Z</dcterms:created>
  <dcterms:modified xsi:type="dcterms:W3CDTF">2021-08-09T02:39:44Z</dcterms:modified>
</cp:coreProperties>
</file>