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6A68-975B-4793-BDCD-6681C3031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9AD86-3F67-4D69-BCFD-66B7B572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D76DB-9672-494D-8E3E-12C434C7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1B8B-589A-45AD-91AF-BD1D822A1BE6}" type="datetimeFigureOut">
              <a:rPr lang="en-MY" smtClean="0"/>
              <a:t>22/6/2019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60F3-7E67-4902-833F-62B9375E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42B64-5A45-4A83-AD3E-61AC92A5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E59-1B7A-4C8D-8C49-3610858A0B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591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0266-6E98-4050-9002-E957158F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E7580-5DB2-4B13-B879-680E41A6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B7A7A-736E-4268-80B7-F647F34C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1B8B-589A-45AD-91AF-BD1D822A1BE6}" type="datetimeFigureOut">
              <a:rPr lang="en-MY" smtClean="0"/>
              <a:t>22/6/2019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4A44B-65B3-4E82-ABCE-3459DA21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A667-0573-48E2-A013-7E6C0FF8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E59-1B7A-4C8D-8C49-3610858A0B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498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C204C-6552-4C46-A961-F0A2448C5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25161-83CC-4EC8-9F86-B0274D7E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279C8-320D-4F80-85AD-B21CFD5E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1B8B-589A-45AD-91AF-BD1D822A1BE6}" type="datetimeFigureOut">
              <a:rPr lang="en-MY" smtClean="0"/>
              <a:t>22/6/2019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24AB7-B313-4378-9E24-46D956B6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164A-C73F-44BC-BE5F-B3FB7A16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E59-1B7A-4C8D-8C49-3610858A0B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032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F2B8-97B8-4A0E-8C67-1BD11404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E3587-1758-47B5-A4B7-20CCE0CB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75BF4-D63D-4E68-B822-B23EDB94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1B8B-589A-45AD-91AF-BD1D822A1BE6}" type="datetimeFigureOut">
              <a:rPr lang="en-MY" smtClean="0"/>
              <a:t>22/6/2019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F0714-8B50-48D9-84BD-18FB4969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88BD-A686-47B1-9FE7-F7AD070A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E59-1B7A-4C8D-8C49-3610858A0B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816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0D4F-AF60-4802-BE51-ED88072A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5F96-FECD-4BEE-9118-C58A65C12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6520-2B0F-4896-8BA3-8BF41E0B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1B8B-589A-45AD-91AF-BD1D822A1BE6}" type="datetimeFigureOut">
              <a:rPr lang="en-MY" smtClean="0"/>
              <a:t>22/6/2019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FA889-AE91-44CB-8EBA-B32872A5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7F582-6692-4874-B16A-16D4243D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E59-1B7A-4C8D-8C49-3610858A0B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707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4040-9E5B-4EFD-8609-67B0F65E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9C92-4F88-4C26-B969-9F0E99344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B65C7-5E37-4E4C-BCB8-DDD0919EB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01DA4-57CA-4578-9589-6C82E1DB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1B8B-589A-45AD-91AF-BD1D822A1BE6}" type="datetimeFigureOut">
              <a:rPr lang="en-MY" smtClean="0"/>
              <a:t>22/6/2019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8A774-0607-40BC-A5D9-E4266DB5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4985F-1268-49C3-92FA-DD2D8EFB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E59-1B7A-4C8D-8C49-3610858A0B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22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A1F-5140-4CC6-8FAD-CEF841C1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5DF5F-A423-4945-B3B4-9D2D15DAA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99F80-8D1D-4A5C-9132-065B5AFD1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E55B8-E8D8-4749-B2C8-B33DCAD83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3F133-7AB4-45D4-ADBD-AE07856A3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21263-E2DF-4779-B2B5-81C95018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1B8B-589A-45AD-91AF-BD1D822A1BE6}" type="datetimeFigureOut">
              <a:rPr lang="en-MY" smtClean="0"/>
              <a:t>22/6/2019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C4C29-8BC7-4B2F-AC04-FB980468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70749-646F-4393-9A4E-8FA2CEFF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E59-1B7A-4C8D-8C49-3610858A0B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82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5F75-EC04-4510-915A-13CFDF55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B9795-0DE6-4F09-ABC3-DEC8DA28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1B8B-589A-45AD-91AF-BD1D822A1BE6}" type="datetimeFigureOut">
              <a:rPr lang="en-MY" smtClean="0"/>
              <a:t>22/6/2019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0194A-A2EC-4952-9A6E-18D52DFE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C1209-DB89-4076-BF8D-BB0E56E2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E59-1B7A-4C8D-8C49-3610858A0B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545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D1D55-B652-43AC-981D-16D84536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1B8B-589A-45AD-91AF-BD1D822A1BE6}" type="datetimeFigureOut">
              <a:rPr lang="en-MY" smtClean="0"/>
              <a:t>22/6/2019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D4D3E-8126-4C24-BF33-B7DB651C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FE144-4FE2-478C-AB86-CE4D8125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E59-1B7A-4C8D-8C49-3610858A0B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61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98F6-DF6A-44AA-9270-0B5A8278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2DC2-836F-42DD-BB70-FFAC713EF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9C7BF-1F37-4C65-8E72-4F66FE535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058BF-4CDD-4D95-96C3-E3AEFE2E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1B8B-589A-45AD-91AF-BD1D822A1BE6}" type="datetimeFigureOut">
              <a:rPr lang="en-MY" smtClean="0"/>
              <a:t>22/6/2019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6FE30-ADF5-4635-91AD-54D943B3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3B369-7720-466F-AF91-C7E2699E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E59-1B7A-4C8D-8C49-3610858A0B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57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230E-8DEB-4F12-8F15-41C9579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1C3AA-2A31-483D-BC3D-CAEA482F1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3FAAA-3491-427F-A74C-B34C33EC7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0C028-9448-4C0E-9250-75F4A166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1B8B-589A-45AD-91AF-BD1D822A1BE6}" type="datetimeFigureOut">
              <a:rPr lang="en-MY" smtClean="0"/>
              <a:t>22/6/2019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A0B94-1D7A-43D8-BA1E-01FCC39F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A1C6A-5F09-4A5E-91AA-67A717C9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E59-1B7A-4C8D-8C49-3610858A0B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094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27F88-F91C-45CF-A275-71BCF710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E1938-8D98-4A3E-BA0D-C486583B9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350A-F6B0-431E-AE2B-128C64816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11B8B-589A-45AD-91AF-BD1D822A1BE6}" type="datetimeFigureOut">
              <a:rPr lang="en-MY" smtClean="0"/>
              <a:t>22/6/2019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6E7D-DD1F-4115-A9C7-5041080CC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AF30-2667-46CE-81C7-EFBFBAEEE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2E59-1B7A-4C8D-8C49-3610858A0B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980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03F4-9C20-4B17-BF34-9B149F0B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457200"/>
            <a:ext cx="7924800" cy="682095"/>
          </a:xfrm>
        </p:spPr>
        <p:txBody>
          <a:bodyPr>
            <a:noAutofit/>
          </a:bodyPr>
          <a:lstStyle/>
          <a:p>
            <a:r>
              <a:rPr lang="en-US" sz="4600" b="1" dirty="0">
                <a:latin typeface="Agency FB" panose="020B0503020202020204" pitchFamily="34" charset="0"/>
              </a:rPr>
              <a:t>WHAT IS GIT?</a:t>
            </a:r>
            <a:endParaRPr lang="en-MY" sz="4600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F2E50-379C-4E29-9D74-78DBE8CD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9467"/>
            <a:ext cx="9144000" cy="3598333"/>
          </a:xfrm>
        </p:spPr>
        <p:txBody>
          <a:bodyPr/>
          <a:lstStyle/>
          <a:p>
            <a:r>
              <a:rPr lang="en-US" sz="3000" b="1" dirty="0">
                <a:latin typeface="Agency FB" panose="020B0503020202020204" pitchFamily="34" charset="0"/>
              </a:rPr>
              <a:t>Version Control System (VCS) </a:t>
            </a:r>
            <a:r>
              <a:rPr lang="en-US" sz="3000" dirty="0">
                <a:latin typeface="Agency FB" panose="020B0503020202020204" pitchFamily="34" charset="0"/>
              </a:rPr>
              <a:t>for tracking changes in computer files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Distributed version control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Coordinates work between multiple developers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Who made what changes and when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Revert back at any 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Local &amp; remote repos</a:t>
            </a:r>
            <a:endParaRPr lang="en-MY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B5C582E6-D6FD-4C98-AE43-08B50C80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55245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17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03F4-9C20-4B17-BF34-9B149F0B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457200"/>
            <a:ext cx="7924800" cy="682095"/>
          </a:xfrm>
        </p:spPr>
        <p:txBody>
          <a:bodyPr>
            <a:noAutofit/>
          </a:bodyPr>
          <a:lstStyle/>
          <a:p>
            <a:r>
              <a:rPr lang="en-US" sz="4600" b="1" dirty="0">
                <a:latin typeface="Agency FB" panose="020B0503020202020204" pitchFamily="34" charset="0"/>
              </a:rPr>
              <a:t>CONCEPTS OF GIT</a:t>
            </a:r>
            <a:endParaRPr lang="en-MY" sz="4600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F2E50-379C-4E29-9D74-78DBE8CD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9467"/>
            <a:ext cx="9144000" cy="359833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Keep track of code history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Takes “snapshots” of your files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You decide when to take a snapshot by making a “commit”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You can visit any snapshot at any 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You can stage files before committing</a:t>
            </a:r>
            <a:endParaRPr lang="en-MY" sz="2800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Git">
            <a:extLst>
              <a:ext uri="{FF2B5EF4-FFF2-40B4-BE49-F238E27FC236}">
                <a16:creationId xmlns:a16="http://schemas.microsoft.com/office/drawing/2014/main" id="{DFC17B66-A733-42F9-AC9C-DAF611280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55245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54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03F4-9C20-4B17-BF34-9B149F0B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457200"/>
            <a:ext cx="7924800" cy="682095"/>
          </a:xfrm>
        </p:spPr>
        <p:txBody>
          <a:bodyPr>
            <a:noAutofit/>
          </a:bodyPr>
          <a:lstStyle/>
          <a:p>
            <a:r>
              <a:rPr lang="en-US" sz="4600" b="1" dirty="0">
                <a:latin typeface="Agency FB" panose="020B0503020202020204" pitchFamily="34" charset="0"/>
              </a:rPr>
              <a:t>BASIC COMMANDS</a:t>
            </a:r>
            <a:endParaRPr lang="en-MY" sz="4600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F2E50-379C-4E29-9D74-78DBE8CD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9467"/>
            <a:ext cx="9144000" cy="359833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$ git </a:t>
            </a:r>
            <a:r>
              <a:rPr lang="en-US" sz="2800" dirty="0" err="1">
                <a:latin typeface="Agency FB" panose="020B0503020202020204" pitchFamily="34" charset="0"/>
              </a:rPr>
              <a:t>init</a:t>
            </a:r>
            <a:r>
              <a:rPr lang="en-US" sz="2800" dirty="0">
                <a:latin typeface="Agency FB" panose="020B0503020202020204" pitchFamily="34" charset="0"/>
              </a:rPr>
              <a:t>		// Initialize Local Git Repository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$ git add &lt;file&gt;	// Add File(s) To Index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$ git status		// Check Status of Working Tree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$ git commit		// Commit Changes in Index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$ git push		// Push to Remote Repository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$ git pull		// Pull Latest from Remote Repository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$ git clone		// Clone Repository into a New Directory</a:t>
            </a:r>
            <a:endParaRPr lang="en-MY" sz="2800" dirty="0">
              <a:latin typeface="Agency FB" panose="020B0503020202020204" pitchFamily="34" charset="0"/>
            </a:endParaRPr>
          </a:p>
        </p:txBody>
      </p:sp>
      <p:pic>
        <p:nvPicPr>
          <p:cNvPr id="3074" name="Picture 2" descr="Git">
            <a:extLst>
              <a:ext uri="{FF2B5EF4-FFF2-40B4-BE49-F238E27FC236}">
                <a16:creationId xmlns:a16="http://schemas.microsoft.com/office/drawing/2014/main" id="{5FB2A9B0-F174-4DC5-A754-B16E5872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55245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39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Office Theme</vt:lpstr>
      <vt:lpstr>WHAT IS GIT?</vt:lpstr>
      <vt:lpstr>CONCEPTS OF GIT</vt:lpstr>
      <vt:lpstr>BASIC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GIT?</dc:title>
  <dc:creator>user10</dc:creator>
  <cp:lastModifiedBy>user10</cp:lastModifiedBy>
  <cp:revision>12</cp:revision>
  <dcterms:created xsi:type="dcterms:W3CDTF">2019-06-22T06:39:38Z</dcterms:created>
  <dcterms:modified xsi:type="dcterms:W3CDTF">2019-06-22T07:48:48Z</dcterms:modified>
</cp:coreProperties>
</file>